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Lst>
  <p:notesMasterIdLst>
    <p:notesMasterId r:id="rId42"/>
  </p:notesMasterIdLst>
  <p:sldIdLst>
    <p:sldId id="316" r:id="rId5"/>
    <p:sldId id="314" r:id="rId6"/>
    <p:sldId id="315" r:id="rId7"/>
    <p:sldId id="263" r:id="rId8"/>
    <p:sldId id="282" r:id="rId9"/>
    <p:sldId id="283" r:id="rId10"/>
    <p:sldId id="284" r:id="rId11"/>
    <p:sldId id="285" r:id="rId12"/>
    <p:sldId id="286" r:id="rId13"/>
    <p:sldId id="287" r:id="rId14"/>
    <p:sldId id="288" r:id="rId15"/>
    <p:sldId id="289" r:id="rId16"/>
    <p:sldId id="290" r:id="rId17"/>
    <p:sldId id="291" r:id="rId18"/>
    <p:sldId id="292" r:id="rId19"/>
    <p:sldId id="293" r:id="rId20"/>
    <p:sldId id="294" r:id="rId21"/>
    <p:sldId id="295" r:id="rId22"/>
    <p:sldId id="296" r:id="rId23"/>
    <p:sldId id="297" r:id="rId24"/>
    <p:sldId id="298" r:id="rId25"/>
    <p:sldId id="299" r:id="rId26"/>
    <p:sldId id="300" r:id="rId27"/>
    <p:sldId id="301" r:id="rId28"/>
    <p:sldId id="302" r:id="rId29"/>
    <p:sldId id="303" r:id="rId30"/>
    <p:sldId id="304" r:id="rId31"/>
    <p:sldId id="305" r:id="rId32"/>
    <p:sldId id="306" r:id="rId33"/>
    <p:sldId id="307" r:id="rId34"/>
    <p:sldId id="308" r:id="rId35"/>
    <p:sldId id="309" r:id="rId36"/>
    <p:sldId id="310" r:id="rId37"/>
    <p:sldId id="311" r:id="rId38"/>
    <p:sldId id="312" r:id="rId39"/>
    <p:sldId id="313" r:id="rId40"/>
    <p:sldId id="270" r:id="rId41"/>
  </p:sldIdLst>
  <p:sldSz cx="9144000" cy="6858000" type="screen4x3"/>
  <p:notesSz cx="6858000" cy="9144000"/>
  <p:embeddedFontLst>
    <p:embeddedFont>
      <p:font typeface="Calibri" panose="020F0502020204030204" pitchFamily="34" charset="0"/>
      <p:regular r:id="rId43"/>
      <p:bold r:id="rId44"/>
      <p:italic r:id="rId45"/>
      <p:boldItalic r:id="rId46"/>
    </p:embeddedFont>
    <p:embeddedFont>
      <p:font typeface="Calibri Light" panose="020F0302020204030204" pitchFamily="34" charset="0"/>
      <p:regular r:id="rId47"/>
      <p:italic r:id="rId48"/>
    </p:embeddedFont>
    <p:embeddedFont>
      <p:font typeface="Colby StBlk" panose="00000A00000000000000" pitchFamily="50" charset="0"/>
      <p:bold r:id="rId49"/>
    </p:embeddedFont>
    <p:embeddedFont>
      <p:font typeface="Rubik" charset="-79"/>
      <p:regular r:id="rId50"/>
      <p:bold r:id="rId51"/>
      <p:italic r:id="rId52"/>
      <p:boldItalic r:id="rId53"/>
    </p:embeddedFont>
    <p:embeddedFont>
      <p:font typeface="Rubik Light" charset="-79"/>
      <p:regular r:id="rId54"/>
      <p:italic r:id="rId55"/>
    </p:embeddedFont>
    <p:embeddedFont>
      <p:font typeface="Segoe UI" panose="020B0502040204020203" pitchFamily="34" charset="0"/>
      <p:regular r:id="rId56"/>
      <p:bold r:id="rId57"/>
      <p:italic r:id="rId58"/>
      <p:boldItalic r:id="rId5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9838"/>
    <a:srgbClr val="12375A"/>
    <a:srgbClr val="A1CA5E"/>
    <a:srgbClr val="08406E"/>
    <a:srgbClr val="E53C30"/>
    <a:srgbClr val="669051"/>
    <a:srgbClr val="E36729"/>
    <a:srgbClr val="D9443C"/>
    <a:srgbClr val="00B1C2"/>
    <a:srgbClr val="3A53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1452" autoAdjust="0"/>
    <p:restoredTop sz="93979" autoAdjust="0"/>
  </p:normalViewPr>
  <p:slideViewPr>
    <p:cSldViewPr snapToGrid="0" snapToObjects="1">
      <p:cViewPr varScale="1">
        <p:scale>
          <a:sx n="86" d="100"/>
          <a:sy n="86" d="100"/>
        </p:scale>
        <p:origin x="773"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font" Target="fonts/font13.fntdata"/><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font" Target="fonts/font3.fntdata"/><Relationship Id="rId53" Type="http://schemas.openxmlformats.org/officeDocument/2006/relationships/font" Target="fonts/font11.fntdata"/><Relationship Id="rId58" Type="http://schemas.openxmlformats.org/officeDocument/2006/relationships/font" Target="fonts/font16.fntdata"/><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font" Target="fonts/font14.fntdata"/><Relationship Id="rId64"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font" Target="fonts/font9.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4.fntdata"/><Relationship Id="rId59" Type="http://schemas.openxmlformats.org/officeDocument/2006/relationships/font" Target="fonts/font17.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12.fntdata"/><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7.fntdata"/><Relationship Id="rId57" Type="http://schemas.openxmlformats.org/officeDocument/2006/relationships/font" Target="fonts/font15.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2.fntdata"/><Relationship Id="rId52" Type="http://schemas.openxmlformats.org/officeDocument/2006/relationships/font" Target="fonts/font10.fntdata"/><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mes Cave" userId="4087b8b8-337e-4db3-87c5-56598d9a69c0" providerId="ADAL" clId="{D77C75C3-BB9E-42BB-BB81-C57EA220E673}"/>
    <pc:docChg chg="undo custSel addSld delSld modSld sldOrd">
      <pc:chgData name="James Cave" userId="4087b8b8-337e-4db3-87c5-56598d9a69c0" providerId="ADAL" clId="{D77C75C3-BB9E-42BB-BB81-C57EA220E673}" dt="2021-11-26T12:30:35.817" v="2104" actId="167"/>
      <pc:docMkLst>
        <pc:docMk/>
      </pc:docMkLst>
      <pc:sldChg chg="addSp modSp">
        <pc:chgData name="James Cave" userId="4087b8b8-337e-4db3-87c5-56598d9a69c0" providerId="ADAL" clId="{D77C75C3-BB9E-42BB-BB81-C57EA220E673}" dt="2021-11-26T12:13:13.988" v="1955" actId="20577"/>
        <pc:sldMkLst>
          <pc:docMk/>
          <pc:sldMk cId="227551832" sldId="263"/>
        </pc:sldMkLst>
        <pc:spChg chg="add mod">
          <ac:chgData name="James Cave" userId="4087b8b8-337e-4db3-87c5-56598d9a69c0" providerId="ADAL" clId="{D77C75C3-BB9E-42BB-BB81-C57EA220E673}" dt="2021-11-26T11:32:34.565" v="1028" actId="20577"/>
          <ac:spMkLst>
            <pc:docMk/>
            <pc:sldMk cId="227551832" sldId="263"/>
            <ac:spMk id="11" creationId="{CDFAAB63-C943-41E2-B1AA-BB350C255D81}"/>
          </ac:spMkLst>
        </pc:spChg>
        <pc:spChg chg="mod">
          <ac:chgData name="James Cave" userId="4087b8b8-337e-4db3-87c5-56598d9a69c0" providerId="ADAL" clId="{D77C75C3-BB9E-42BB-BB81-C57EA220E673}" dt="2021-11-26T12:13:13.988" v="1955" actId="20577"/>
          <ac:spMkLst>
            <pc:docMk/>
            <pc:sldMk cId="227551832" sldId="263"/>
            <ac:spMk id="16" creationId="{14775061-6EEC-8349-8D31-F1016A1367C7}"/>
          </ac:spMkLst>
        </pc:spChg>
        <pc:picChg chg="mod">
          <ac:chgData name="James Cave" userId="4087b8b8-337e-4db3-87c5-56598d9a69c0" providerId="ADAL" clId="{D77C75C3-BB9E-42BB-BB81-C57EA220E673}" dt="2021-11-26T11:23:56.869" v="771" actId="14100"/>
          <ac:picMkLst>
            <pc:docMk/>
            <pc:sldMk cId="227551832" sldId="263"/>
            <ac:picMk id="9" creationId="{F5490C62-3949-48E1-A238-AA6233A8666B}"/>
          </ac:picMkLst>
        </pc:picChg>
      </pc:sldChg>
      <pc:sldChg chg="modSp">
        <pc:chgData name="James Cave" userId="4087b8b8-337e-4db3-87c5-56598d9a69c0" providerId="ADAL" clId="{D77C75C3-BB9E-42BB-BB81-C57EA220E673}" dt="2021-11-26T12:13:35.370" v="1969" actId="20577"/>
        <pc:sldMkLst>
          <pc:docMk/>
          <pc:sldMk cId="572963802" sldId="282"/>
        </pc:sldMkLst>
        <pc:spChg chg="mod">
          <ac:chgData name="James Cave" userId="4087b8b8-337e-4db3-87c5-56598d9a69c0" providerId="ADAL" clId="{D77C75C3-BB9E-42BB-BB81-C57EA220E673}" dt="2021-11-26T12:13:35.370" v="1969" actId="20577"/>
          <ac:spMkLst>
            <pc:docMk/>
            <pc:sldMk cId="572963802" sldId="282"/>
            <ac:spMk id="2" creationId="{3A7E03B4-F34C-4CA7-B70A-E610E41AD32C}"/>
          </ac:spMkLst>
        </pc:spChg>
        <pc:picChg chg="mod modCrop">
          <ac:chgData name="James Cave" userId="4087b8b8-337e-4db3-87c5-56598d9a69c0" providerId="ADAL" clId="{D77C75C3-BB9E-42BB-BB81-C57EA220E673}" dt="2021-11-26T10:57:32.378" v="240" actId="732"/>
          <ac:picMkLst>
            <pc:docMk/>
            <pc:sldMk cId="572963802" sldId="282"/>
            <ac:picMk id="5" creationId="{00000000-0000-0000-0000-000000000000}"/>
          </ac:picMkLst>
        </pc:picChg>
        <pc:picChg chg="mod">
          <ac:chgData name="James Cave" userId="4087b8b8-337e-4db3-87c5-56598d9a69c0" providerId="ADAL" clId="{D77C75C3-BB9E-42BB-BB81-C57EA220E673}" dt="2021-11-26T11:26:29.317" v="823" actId="1076"/>
          <ac:picMkLst>
            <pc:docMk/>
            <pc:sldMk cId="572963802" sldId="282"/>
            <ac:picMk id="8" creationId="{68BC8E2D-0807-43CB-8185-8D8035800CEB}"/>
          </ac:picMkLst>
        </pc:picChg>
      </pc:sldChg>
      <pc:sldChg chg="addSp modSp">
        <pc:chgData name="James Cave" userId="4087b8b8-337e-4db3-87c5-56598d9a69c0" providerId="ADAL" clId="{D77C75C3-BB9E-42BB-BB81-C57EA220E673}" dt="2021-11-26T12:14:04.044" v="1975" actId="313"/>
        <pc:sldMkLst>
          <pc:docMk/>
          <pc:sldMk cId="998102487" sldId="283"/>
        </pc:sldMkLst>
        <pc:spChg chg="mod">
          <ac:chgData name="James Cave" userId="4087b8b8-337e-4db3-87c5-56598d9a69c0" providerId="ADAL" clId="{D77C75C3-BB9E-42BB-BB81-C57EA220E673}" dt="2021-11-26T12:14:04.044" v="1975" actId="313"/>
          <ac:spMkLst>
            <pc:docMk/>
            <pc:sldMk cId="998102487" sldId="283"/>
            <ac:spMk id="2" creationId="{00000000-0000-0000-0000-000000000000}"/>
          </ac:spMkLst>
        </pc:spChg>
        <pc:spChg chg="add mod">
          <ac:chgData name="James Cave" userId="4087b8b8-337e-4db3-87c5-56598d9a69c0" providerId="ADAL" clId="{D77C75C3-BB9E-42BB-BB81-C57EA220E673}" dt="2021-11-26T11:33:08.325" v="1061" actId="1076"/>
          <ac:spMkLst>
            <pc:docMk/>
            <pc:sldMk cId="998102487" sldId="283"/>
            <ac:spMk id="5" creationId="{6979AB19-6868-479A-9B65-6B261AA14245}"/>
          </ac:spMkLst>
        </pc:spChg>
        <pc:spChg chg="mod">
          <ac:chgData name="James Cave" userId="4087b8b8-337e-4db3-87c5-56598d9a69c0" providerId="ADAL" clId="{D77C75C3-BB9E-42BB-BB81-C57EA220E673}" dt="2021-11-26T12:13:55.578" v="1973" actId="20577"/>
          <ac:spMkLst>
            <pc:docMk/>
            <pc:sldMk cId="998102487" sldId="283"/>
            <ac:spMk id="6" creationId="{00000000-0000-0000-0000-000000000000}"/>
          </ac:spMkLst>
        </pc:spChg>
      </pc:sldChg>
      <pc:sldChg chg="addSp modSp">
        <pc:chgData name="James Cave" userId="4087b8b8-337e-4db3-87c5-56598d9a69c0" providerId="ADAL" clId="{D77C75C3-BB9E-42BB-BB81-C57EA220E673}" dt="2021-11-26T12:14:20.762" v="1979" actId="20577"/>
        <pc:sldMkLst>
          <pc:docMk/>
          <pc:sldMk cId="1828032948" sldId="284"/>
        </pc:sldMkLst>
        <pc:spChg chg="mod">
          <ac:chgData name="James Cave" userId="4087b8b8-337e-4db3-87c5-56598d9a69c0" providerId="ADAL" clId="{D77C75C3-BB9E-42BB-BB81-C57EA220E673}" dt="2021-11-26T12:14:20.762" v="1979" actId="20577"/>
          <ac:spMkLst>
            <pc:docMk/>
            <pc:sldMk cId="1828032948" sldId="284"/>
            <ac:spMk id="2" creationId="{00000000-0000-0000-0000-000000000000}"/>
          </ac:spMkLst>
        </pc:spChg>
        <pc:spChg chg="add mod">
          <ac:chgData name="James Cave" userId="4087b8b8-337e-4db3-87c5-56598d9a69c0" providerId="ADAL" clId="{D77C75C3-BB9E-42BB-BB81-C57EA220E673}" dt="2021-11-26T11:35:44.486" v="1110" actId="1076"/>
          <ac:spMkLst>
            <pc:docMk/>
            <pc:sldMk cId="1828032948" sldId="284"/>
            <ac:spMk id="5" creationId="{3C3DDC1E-3C24-4AEF-A621-09A878638DB9}"/>
          </ac:spMkLst>
        </pc:spChg>
        <pc:picChg chg="mod modCrop">
          <ac:chgData name="James Cave" userId="4087b8b8-337e-4db3-87c5-56598d9a69c0" providerId="ADAL" clId="{D77C75C3-BB9E-42BB-BB81-C57EA220E673}" dt="2021-11-26T11:35:30.486" v="1105" actId="732"/>
          <ac:picMkLst>
            <pc:docMk/>
            <pc:sldMk cId="1828032948" sldId="284"/>
            <ac:picMk id="8" creationId="{00000000-0000-0000-0000-000000000000}"/>
          </ac:picMkLst>
        </pc:picChg>
        <pc:picChg chg="mod">
          <ac:chgData name="James Cave" userId="4087b8b8-337e-4db3-87c5-56598d9a69c0" providerId="ADAL" clId="{D77C75C3-BB9E-42BB-BB81-C57EA220E673}" dt="2021-11-26T11:35:41.974" v="1109" actId="1076"/>
          <ac:picMkLst>
            <pc:docMk/>
            <pc:sldMk cId="1828032948" sldId="284"/>
            <ac:picMk id="9" creationId="{68BC8E2D-0807-43CB-8185-8D8035800CEB}"/>
          </ac:picMkLst>
        </pc:picChg>
      </pc:sldChg>
      <pc:sldChg chg="addSp modSp">
        <pc:chgData name="James Cave" userId="4087b8b8-337e-4db3-87c5-56598d9a69c0" providerId="ADAL" clId="{D77C75C3-BB9E-42BB-BB81-C57EA220E673}" dt="2021-11-26T12:14:48.338" v="1989" actId="20577"/>
        <pc:sldMkLst>
          <pc:docMk/>
          <pc:sldMk cId="2851058933" sldId="285"/>
        </pc:sldMkLst>
        <pc:spChg chg="mod">
          <ac:chgData name="James Cave" userId="4087b8b8-337e-4db3-87c5-56598d9a69c0" providerId="ADAL" clId="{D77C75C3-BB9E-42BB-BB81-C57EA220E673}" dt="2021-11-26T12:14:48.338" v="1989" actId="20577"/>
          <ac:spMkLst>
            <pc:docMk/>
            <pc:sldMk cId="2851058933" sldId="285"/>
            <ac:spMk id="5" creationId="{00000000-0000-0000-0000-000000000000}"/>
          </ac:spMkLst>
        </pc:spChg>
        <pc:spChg chg="mod">
          <ac:chgData name="James Cave" userId="4087b8b8-337e-4db3-87c5-56598d9a69c0" providerId="ADAL" clId="{D77C75C3-BB9E-42BB-BB81-C57EA220E673}" dt="2021-11-26T11:26:39.174" v="825" actId="1076"/>
          <ac:spMkLst>
            <pc:docMk/>
            <pc:sldMk cId="2851058933" sldId="285"/>
            <ac:spMk id="8" creationId="{14775061-6EEC-8349-8D31-F1016A1367C7}"/>
          </ac:spMkLst>
        </pc:spChg>
        <pc:spChg chg="add mod">
          <ac:chgData name="James Cave" userId="4087b8b8-337e-4db3-87c5-56598d9a69c0" providerId="ADAL" clId="{D77C75C3-BB9E-42BB-BB81-C57EA220E673}" dt="2021-11-26T11:36:13.134" v="1127" actId="1076"/>
          <ac:spMkLst>
            <pc:docMk/>
            <pc:sldMk cId="2851058933" sldId="285"/>
            <ac:spMk id="9" creationId="{41ED0720-6F6D-4F9F-A041-39CEE0C68319}"/>
          </ac:spMkLst>
        </pc:spChg>
      </pc:sldChg>
      <pc:sldChg chg="addSp modSp">
        <pc:chgData name="James Cave" userId="4087b8b8-337e-4db3-87c5-56598d9a69c0" providerId="ADAL" clId="{D77C75C3-BB9E-42BB-BB81-C57EA220E673}" dt="2021-11-26T12:25:43.079" v="2059" actId="14861"/>
        <pc:sldMkLst>
          <pc:docMk/>
          <pc:sldMk cId="2237642390" sldId="286"/>
        </pc:sldMkLst>
        <pc:spChg chg="mod">
          <ac:chgData name="James Cave" userId="4087b8b8-337e-4db3-87c5-56598d9a69c0" providerId="ADAL" clId="{D77C75C3-BB9E-42BB-BB81-C57EA220E673}" dt="2021-11-26T12:25:43.079" v="2059" actId="14861"/>
          <ac:spMkLst>
            <pc:docMk/>
            <pc:sldMk cId="2237642390" sldId="286"/>
            <ac:spMk id="2" creationId="{690D9C4A-F2EA-45A1-B459-1165624CB656}"/>
          </ac:spMkLst>
        </pc:spChg>
        <pc:spChg chg="add mod">
          <ac:chgData name="James Cave" userId="4087b8b8-337e-4db3-87c5-56598d9a69c0" providerId="ADAL" clId="{D77C75C3-BB9E-42BB-BB81-C57EA220E673}" dt="2021-11-26T11:36:45.334" v="1173" actId="1076"/>
          <ac:spMkLst>
            <pc:docMk/>
            <pc:sldMk cId="2237642390" sldId="286"/>
            <ac:spMk id="8" creationId="{50292224-BCF0-4FE0-B322-005DB30351B5}"/>
          </ac:spMkLst>
        </pc:spChg>
      </pc:sldChg>
      <pc:sldChg chg="addSp delSp modSp">
        <pc:chgData name="James Cave" userId="4087b8b8-337e-4db3-87c5-56598d9a69c0" providerId="ADAL" clId="{D77C75C3-BB9E-42BB-BB81-C57EA220E673}" dt="2021-11-26T12:11:43.397" v="1938" actId="207"/>
        <pc:sldMkLst>
          <pc:docMk/>
          <pc:sldMk cId="1341194462" sldId="287"/>
        </pc:sldMkLst>
        <pc:spChg chg="mod">
          <ac:chgData name="James Cave" userId="4087b8b8-337e-4db3-87c5-56598d9a69c0" providerId="ADAL" clId="{D77C75C3-BB9E-42BB-BB81-C57EA220E673}" dt="2021-11-26T12:11:26.753" v="1902" actId="1076"/>
          <ac:spMkLst>
            <pc:docMk/>
            <pc:sldMk cId="1341194462" sldId="287"/>
            <ac:spMk id="2" creationId="{00000000-0000-0000-0000-000000000000}"/>
          </ac:spMkLst>
        </pc:spChg>
        <pc:spChg chg="add mod">
          <ac:chgData name="James Cave" userId="4087b8b8-337e-4db3-87c5-56598d9a69c0" providerId="ADAL" clId="{D77C75C3-BB9E-42BB-BB81-C57EA220E673}" dt="2021-11-26T12:11:43.397" v="1938" actId="207"/>
          <ac:spMkLst>
            <pc:docMk/>
            <pc:sldMk cId="1341194462" sldId="287"/>
            <ac:spMk id="11" creationId="{4211247C-CD71-42F7-8CFB-5AF7CD20697E}"/>
          </ac:spMkLst>
        </pc:spChg>
        <pc:picChg chg="add mod ord">
          <ac:chgData name="James Cave" userId="4087b8b8-337e-4db3-87c5-56598d9a69c0" providerId="ADAL" clId="{D77C75C3-BB9E-42BB-BB81-C57EA220E673}" dt="2021-11-26T12:10:01.225" v="1883" actId="1076"/>
          <ac:picMkLst>
            <pc:docMk/>
            <pc:sldMk cId="1341194462" sldId="287"/>
            <ac:picMk id="6" creationId="{8756B712-5429-4618-9508-E0B261493272}"/>
          </ac:picMkLst>
        </pc:picChg>
        <pc:picChg chg="del">
          <ac:chgData name="James Cave" userId="4087b8b8-337e-4db3-87c5-56598d9a69c0" providerId="ADAL" clId="{D77C75C3-BB9E-42BB-BB81-C57EA220E673}" dt="2021-11-26T12:09:45.689" v="1880" actId="478"/>
          <ac:picMkLst>
            <pc:docMk/>
            <pc:sldMk cId="1341194462" sldId="287"/>
            <ac:picMk id="8" creationId="{00000000-0000-0000-0000-000000000000}"/>
          </ac:picMkLst>
        </pc:picChg>
        <pc:picChg chg="mod">
          <ac:chgData name="James Cave" userId="4087b8b8-337e-4db3-87c5-56598d9a69c0" providerId="ADAL" clId="{D77C75C3-BB9E-42BB-BB81-C57EA220E673}" dt="2021-11-26T12:11:26.753" v="1902" actId="1076"/>
          <ac:picMkLst>
            <pc:docMk/>
            <pc:sldMk cId="1341194462" sldId="287"/>
            <ac:picMk id="9" creationId="{F5490C62-3949-48E1-A238-AA6233A8666B}"/>
          </ac:picMkLst>
        </pc:picChg>
      </pc:sldChg>
      <pc:sldChg chg="addSp delSp modSp">
        <pc:chgData name="James Cave" userId="4087b8b8-337e-4db3-87c5-56598d9a69c0" providerId="ADAL" clId="{D77C75C3-BB9E-42BB-BB81-C57EA220E673}" dt="2021-11-26T12:20:40.292" v="1999" actId="20577"/>
        <pc:sldMkLst>
          <pc:docMk/>
          <pc:sldMk cId="2281473121" sldId="288"/>
        </pc:sldMkLst>
        <pc:spChg chg="mod">
          <ac:chgData name="James Cave" userId="4087b8b8-337e-4db3-87c5-56598d9a69c0" providerId="ADAL" clId="{D77C75C3-BB9E-42BB-BB81-C57EA220E673}" dt="2021-11-26T12:20:40.292" v="1999" actId="20577"/>
          <ac:spMkLst>
            <pc:docMk/>
            <pc:sldMk cId="2281473121" sldId="288"/>
            <ac:spMk id="2" creationId="{00000000-0000-0000-0000-000000000000}"/>
          </ac:spMkLst>
        </pc:spChg>
        <pc:spChg chg="add del mod">
          <ac:chgData name="James Cave" userId="4087b8b8-337e-4db3-87c5-56598d9a69c0" providerId="ADAL" clId="{D77C75C3-BB9E-42BB-BB81-C57EA220E673}" dt="2021-11-26T12:20:31.883" v="1990" actId="478"/>
          <ac:spMkLst>
            <pc:docMk/>
            <pc:sldMk cId="2281473121" sldId="288"/>
            <ac:spMk id="5" creationId="{D2F625A4-19B2-4EC0-ACFC-9782E21818A7}"/>
          </ac:spMkLst>
        </pc:spChg>
        <pc:spChg chg="add mod">
          <ac:chgData name="James Cave" userId="4087b8b8-337e-4db3-87c5-56598d9a69c0" providerId="ADAL" clId="{D77C75C3-BB9E-42BB-BB81-C57EA220E673}" dt="2021-11-26T11:40:30.687" v="1180" actId="571"/>
          <ac:spMkLst>
            <pc:docMk/>
            <pc:sldMk cId="2281473121" sldId="288"/>
            <ac:spMk id="9" creationId="{D26F2A10-D858-48A2-8E04-D72D5D9F3B56}"/>
          </ac:spMkLst>
        </pc:spChg>
      </pc:sldChg>
      <pc:sldChg chg="addSp modSp">
        <pc:chgData name="James Cave" userId="4087b8b8-337e-4db3-87c5-56598d9a69c0" providerId="ADAL" clId="{D77C75C3-BB9E-42BB-BB81-C57EA220E673}" dt="2021-11-26T11:41:42.153" v="1203" actId="121"/>
        <pc:sldMkLst>
          <pc:docMk/>
          <pc:sldMk cId="3347445187" sldId="289"/>
        </pc:sldMkLst>
        <pc:spChg chg="mod">
          <ac:chgData name="James Cave" userId="4087b8b8-337e-4db3-87c5-56598d9a69c0" providerId="ADAL" clId="{D77C75C3-BB9E-42BB-BB81-C57EA220E673}" dt="2021-11-26T11:26:51.614" v="832" actId="20577"/>
          <ac:spMkLst>
            <pc:docMk/>
            <pc:sldMk cId="3347445187" sldId="289"/>
            <ac:spMk id="2" creationId="{00000000-0000-0000-0000-000000000000}"/>
          </ac:spMkLst>
        </pc:spChg>
        <pc:spChg chg="add mod">
          <ac:chgData name="James Cave" userId="4087b8b8-337e-4db3-87c5-56598d9a69c0" providerId="ADAL" clId="{D77C75C3-BB9E-42BB-BB81-C57EA220E673}" dt="2021-11-26T11:41:42.153" v="1203" actId="121"/>
          <ac:spMkLst>
            <pc:docMk/>
            <pc:sldMk cId="3347445187" sldId="289"/>
            <ac:spMk id="6" creationId="{90FE565F-9E9D-4111-85C4-F60C2719397D}"/>
          </ac:spMkLst>
        </pc:spChg>
        <pc:picChg chg="mod">
          <ac:chgData name="James Cave" userId="4087b8b8-337e-4db3-87c5-56598d9a69c0" providerId="ADAL" clId="{D77C75C3-BB9E-42BB-BB81-C57EA220E673}" dt="2021-11-26T11:26:48.069" v="828" actId="1076"/>
          <ac:picMkLst>
            <pc:docMk/>
            <pc:sldMk cId="3347445187" sldId="289"/>
            <ac:picMk id="5" creationId="{00000000-0000-0000-0000-000000000000}"/>
          </ac:picMkLst>
        </pc:picChg>
      </pc:sldChg>
      <pc:sldChg chg="addSp modSp">
        <pc:chgData name="James Cave" userId="4087b8b8-337e-4db3-87c5-56598d9a69c0" providerId="ADAL" clId="{D77C75C3-BB9E-42BB-BB81-C57EA220E673}" dt="2021-11-26T12:21:05.587" v="2021" actId="1076"/>
        <pc:sldMkLst>
          <pc:docMk/>
          <pc:sldMk cId="1808703544" sldId="290"/>
        </pc:sldMkLst>
        <pc:spChg chg="mod">
          <ac:chgData name="James Cave" userId="4087b8b8-337e-4db3-87c5-56598d9a69c0" providerId="ADAL" clId="{D77C75C3-BB9E-42BB-BB81-C57EA220E673}" dt="2021-11-26T12:21:00.619" v="2019" actId="20577"/>
          <ac:spMkLst>
            <pc:docMk/>
            <pc:sldMk cId="1808703544" sldId="290"/>
            <ac:spMk id="2" creationId="{00000000-0000-0000-0000-000000000000}"/>
          </ac:spMkLst>
        </pc:spChg>
        <pc:spChg chg="add mod">
          <ac:chgData name="James Cave" userId="4087b8b8-337e-4db3-87c5-56598d9a69c0" providerId="ADAL" clId="{D77C75C3-BB9E-42BB-BB81-C57EA220E673}" dt="2021-11-26T11:41:51.633" v="1205" actId="120"/>
          <ac:spMkLst>
            <pc:docMk/>
            <pc:sldMk cId="1808703544" sldId="290"/>
            <ac:spMk id="11" creationId="{9174FAD4-A4E1-4BF2-B69A-7B518DF1E0DD}"/>
          </ac:spMkLst>
        </pc:spChg>
        <pc:spChg chg="add mod">
          <ac:chgData name="James Cave" userId="4087b8b8-337e-4db3-87c5-56598d9a69c0" providerId="ADAL" clId="{D77C75C3-BB9E-42BB-BB81-C57EA220E673}" dt="2021-11-26T11:42:05.167" v="1233" actId="1076"/>
          <ac:spMkLst>
            <pc:docMk/>
            <pc:sldMk cId="1808703544" sldId="290"/>
            <ac:spMk id="12" creationId="{9835CE27-C6F2-40F6-9937-960C78E01069}"/>
          </ac:spMkLst>
        </pc:spChg>
        <pc:picChg chg="mod">
          <ac:chgData name="James Cave" userId="4087b8b8-337e-4db3-87c5-56598d9a69c0" providerId="ADAL" clId="{D77C75C3-BB9E-42BB-BB81-C57EA220E673}" dt="2021-11-26T12:21:05.587" v="2021" actId="1076"/>
          <ac:picMkLst>
            <pc:docMk/>
            <pc:sldMk cId="1808703544" sldId="290"/>
            <ac:picMk id="9" creationId="{F5490C62-3949-48E1-A238-AA6233A8666B}"/>
          </ac:picMkLst>
        </pc:picChg>
      </pc:sldChg>
      <pc:sldChg chg="addSp delSp modSp">
        <pc:chgData name="James Cave" userId="4087b8b8-337e-4db3-87c5-56598d9a69c0" providerId="ADAL" clId="{D77C75C3-BB9E-42BB-BB81-C57EA220E673}" dt="2021-11-26T12:21:33.337" v="2030" actId="478"/>
        <pc:sldMkLst>
          <pc:docMk/>
          <pc:sldMk cId="1599628393" sldId="291"/>
        </pc:sldMkLst>
        <pc:spChg chg="mod">
          <ac:chgData name="James Cave" userId="4087b8b8-337e-4db3-87c5-56598d9a69c0" providerId="ADAL" clId="{D77C75C3-BB9E-42BB-BB81-C57EA220E673}" dt="2021-11-26T12:21:27.571" v="2029" actId="20577"/>
          <ac:spMkLst>
            <pc:docMk/>
            <pc:sldMk cId="1599628393" sldId="291"/>
            <ac:spMk id="5" creationId="{00000000-0000-0000-0000-000000000000}"/>
          </ac:spMkLst>
        </pc:spChg>
        <pc:spChg chg="add del mod">
          <ac:chgData name="James Cave" userId="4087b8b8-337e-4db3-87c5-56598d9a69c0" providerId="ADAL" clId="{D77C75C3-BB9E-42BB-BB81-C57EA220E673}" dt="2021-11-26T12:21:33.337" v="2030" actId="478"/>
          <ac:spMkLst>
            <pc:docMk/>
            <pc:sldMk cId="1599628393" sldId="291"/>
            <ac:spMk id="9" creationId="{FFC6D7E0-BFF2-48DD-A906-114D4F01CD6F}"/>
          </ac:spMkLst>
        </pc:spChg>
      </pc:sldChg>
      <pc:sldChg chg="addSp modSp">
        <pc:chgData name="James Cave" userId="4087b8b8-337e-4db3-87c5-56598d9a69c0" providerId="ADAL" clId="{D77C75C3-BB9E-42BB-BB81-C57EA220E673}" dt="2021-11-26T12:21:46.187" v="2033" actId="20577"/>
        <pc:sldMkLst>
          <pc:docMk/>
          <pc:sldMk cId="1578767967" sldId="292"/>
        </pc:sldMkLst>
        <pc:spChg chg="mod">
          <ac:chgData name="James Cave" userId="4087b8b8-337e-4db3-87c5-56598d9a69c0" providerId="ADAL" clId="{D77C75C3-BB9E-42BB-BB81-C57EA220E673}" dt="2021-11-26T12:21:46.187" v="2033" actId="20577"/>
          <ac:spMkLst>
            <pc:docMk/>
            <pc:sldMk cId="1578767967" sldId="292"/>
            <ac:spMk id="2" creationId="{00000000-0000-0000-0000-000000000000}"/>
          </ac:spMkLst>
        </pc:spChg>
        <pc:spChg chg="mod">
          <ac:chgData name="James Cave" userId="4087b8b8-337e-4db3-87c5-56598d9a69c0" providerId="ADAL" clId="{D77C75C3-BB9E-42BB-BB81-C57EA220E673}" dt="2021-11-26T11:02:20.954" v="306" actId="1076"/>
          <ac:spMkLst>
            <pc:docMk/>
            <pc:sldMk cId="1578767967" sldId="292"/>
            <ac:spMk id="5" creationId="{00000000-0000-0000-0000-000000000000}"/>
          </ac:spMkLst>
        </pc:spChg>
        <pc:spChg chg="add mod">
          <ac:chgData name="James Cave" userId="4087b8b8-337e-4db3-87c5-56598d9a69c0" providerId="ADAL" clId="{D77C75C3-BB9E-42BB-BB81-C57EA220E673}" dt="2021-11-26T11:48:56.607" v="1311" actId="20577"/>
          <ac:spMkLst>
            <pc:docMk/>
            <pc:sldMk cId="1578767967" sldId="292"/>
            <ac:spMk id="11" creationId="{0F5C4F45-E3B7-462E-853C-E1C68AF1E811}"/>
          </ac:spMkLst>
        </pc:spChg>
        <pc:picChg chg="mod">
          <ac:chgData name="James Cave" userId="4087b8b8-337e-4db3-87c5-56598d9a69c0" providerId="ADAL" clId="{D77C75C3-BB9E-42BB-BB81-C57EA220E673}" dt="2021-11-26T11:42:31.399" v="1245" actId="14100"/>
          <ac:picMkLst>
            <pc:docMk/>
            <pc:sldMk cId="1578767967" sldId="292"/>
            <ac:picMk id="6" creationId="{00000000-0000-0000-0000-000000000000}"/>
          </ac:picMkLst>
        </pc:picChg>
        <pc:picChg chg="mod">
          <ac:chgData name="James Cave" userId="4087b8b8-337e-4db3-87c5-56598d9a69c0" providerId="ADAL" clId="{D77C75C3-BB9E-42BB-BB81-C57EA220E673}" dt="2021-11-26T11:27:28.581" v="840" actId="14100"/>
          <ac:picMkLst>
            <pc:docMk/>
            <pc:sldMk cId="1578767967" sldId="292"/>
            <ac:picMk id="9" creationId="{68BC8E2D-0807-43CB-8185-8D8035800CEB}"/>
          </ac:picMkLst>
        </pc:picChg>
      </pc:sldChg>
      <pc:sldChg chg="addSp modSp">
        <pc:chgData name="James Cave" userId="4087b8b8-337e-4db3-87c5-56598d9a69c0" providerId="ADAL" clId="{D77C75C3-BB9E-42BB-BB81-C57EA220E673}" dt="2021-11-26T12:22:01.996" v="2038" actId="5793"/>
        <pc:sldMkLst>
          <pc:docMk/>
          <pc:sldMk cId="369265657" sldId="293"/>
        </pc:sldMkLst>
        <pc:spChg chg="mod">
          <ac:chgData name="James Cave" userId="4087b8b8-337e-4db3-87c5-56598d9a69c0" providerId="ADAL" clId="{D77C75C3-BB9E-42BB-BB81-C57EA220E673}" dt="2021-11-26T11:28:14.919" v="845" actId="403"/>
          <ac:spMkLst>
            <pc:docMk/>
            <pc:sldMk cId="369265657" sldId="293"/>
            <ac:spMk id="2" creationId="{00000000-0000-0000-0000-000000000000}"/>
          </ac:spMkLst>
        </pc:spChg>
        <pc:spChg chg="add mod">
          <ac:chgData name="James Cave" userId="4087b8b8-337e-4db3-87c5-56598d9a69c0" providerId="ADAL" clId="{D77C75C3-BB9E-42BB-BB81-C57EA220E673}" dt="2021-11-26T12:22:01.996" v="2038" actId="5793"/>
          <ac:spMkLst>
            <pc:docMk/>
            <pc:sldMk cId="369265657" sldId="293"/>
            <ac:spMk id="8" creationId="{D65931E1-7745-414B-84E0-4FD78FD45A27}"/>
          </ac:spMkLst>
        </pc:spChg>
      </pc:sldChg>
      <pc:sldChg chg="modSp">
        <pc:chgData name="James Cave" userId="4087b8b8-337e-4db3-87c5-56598d9a69c0" providerId="ADAL" clId="{D77C75C3-BB9E-42BB-BB81-C57EA220E673}" dt="2021-11-26T12:22:25.403" v="2039" actId="14100"/>
        <pc:sldMkLst>
          <pc:docMk/>
          <pc:sldMk cId="2642978981" sldId="294"/>
        </pc:sldMkLst>
        <pc:spChg chg="mod">
          <ac:chgData name="James Cave" userId="4087b8b8-337e-4db3-87c5-56598d9a69c0" providerId="ADAL" clId="{D77C75C3-BB9E-42BB-BB81-C57EA220E673}" dt="2021-11-26T11:04:04.107" v="325" actId="20577"/>
          <ac:spMkLst>
            <pc:docMk/>
            <pc:sldMk cId="2642978981" sldId="294"/>
            <ac:spMk id="2" creationId="{00000000-0000-0000-0000-000000000000}"/>
          </ac:spMkLst>
        </pc:spChg>
        <pc:spChg chg="mod">
          <ac:chgData name="James Cave" userId="4087b8b8-337e-4db3-87c5-56598d9a69c0" providerId="ADAL" clId="{D77C75C3-BB9E-42BB-BB81-C57EA220E673}" dt="2021-11-26T11:04:11.171" v="328" actId="1076"/>
          <ac:spMkLst>
            <pc:docMk/>
            <pc:sldMk cId="2642978981" sldId="294"/>
            <ac:spMk id="8" creationId="{A943A2E8-02E8-A046-81E2-E279D6501BDF}"/>
          </ac:spMkLst>
        </pc:spChg>
        <pc:picChg chg="mod">
          <ac:chgData name="James Cave" userId="4087b8b8-337e-4db3-87c5-56598d9a69c0" providerId="ADAL" clId="{D77C75C3-BB9E-42BB-BB81-C57EA220E673}" dt="2021-11-26T12:22:25.403" v="2039" actId="14100"/>
          <ac:picMkLst>
            <pc:docMk/>
            <pc:sldMk cId="2642978981" sldId="294"/>
            <ac:picMk id="9" creationId="{68BC8E2D-0807-43CB-8185-8D8035800CEB}"/>
          </ac:picMkLst>
        </pc:picChg>
      </pc:sldChg>
      <pc:sldChg chg="addSp delSp modSp">
        <pc:chgData name="James Cave" userId="4087b8b8-337e-4db3-87c5-56598d9a69c0" providerId="ADAL" clId="{D77C75C3-BB9E-42BB-BB81-C57EA220E673}" dt="2021-11-26T12:23:02.557" v="2044" actId="122"/>
        <pc:sldMkLst>
          <pc:docMk/>
          <pc:sldMk cId="3470793762" sldId="295"/>
        </pc:sldMkLst>
        <pc:spChg chg="mod">
          <ac:chgData name="James Cave" userId="4087b8b8-337e-4db3-87c5-56598d9a69c0" providerId="ADAL" clId="{D77C75C3-BB9E-42BB-BB81-C57EA220E673}" dt="2021-11-26T12:23:00.765" v="2043" actId="122"/>
          <ac:spMkLst>
            <pc:docMk/>
            <pc:sldMk cId="3470793762" sldId="295"/>
            <ac:spMk id="2" creationId="{00000000-0000-0000-0000-000000000000}"/>
          </ac:spMkLst>
        </pc:spChg>
        <pc:spChg chg="mod">
          <ac:chgData name="James Cave" userId="4087b8b8-337e-4db3-87c5-56598d9a69c0" providerId="ADAL" clId="{D77C75C3-BB9E-42BB-BB81-C57EA220E673}" dt="2021-11-26T12:23:02.557" v="2044" actId="122"/>
          <ac:spMkLst>
            <pc:docMk/>
            <pc:sldMk cId="3470793762" sldId="295"/>
            <ac:spMk id="5" creationId="{00000000-0000-0000-0000-000000000000}"/>
          </ac:spMkLst>
        </pc:spChg>
        <pc:spChg chg="mod">
          <ac:chgData name="James Cave" userId="4087b8b8-337e-4db3-87c5-56598d9a69c0" providerId="ADAL" clId="{D77C75C3-BB9E-42BB-BB81-C57EA220E673}" dt="2021-11-26T12:10:45.369" v="1896" actId="1076"/>
          <ac:spMkLst>
            <pc:docMk/>
            <pc:sldMk cId="3470793762" sldId="295"/>
            <ac:spMk id="11" creationId="{A943A2E8-02E8-A046-81E2-E279D6501BDF}"/>
          </ac:spMkLst>
        </pc:spChg>
        <pc:spChg chg="add mod">
          <ac:chgData name="James Cave" userId="4087b8b8-337e-4db3-87c5-56598d9a69c0" providerId="ADAL" clId="{D77C75C3-BB9E-42BB-BB81-C57EA220E673}" dt="2021-11-26T12:10:57.209" v="1901" actId="1076"/>
          <ac:spMkLst>
            <pc:docMk/>
            <pc:sldMk cId="3470793762" sldId="295"/>
            <ac:spMk id="13" creationId="{1AD73158-DFB2-4609-89F5-62B68AF9B830}"/>
          </ac:spMkLst>
        </pc:spChg>
        <pc:picChg chg="add mod ord">
          <ac:chgData name="James Cave" userId="4087b8b8-337e-4db3-87c5-56598d9a69c0" providerId="ADAL" clId="{D77C75C3-BB9E-42BB-BB81-C57EA220E673}" dt="2021-11-26T12:10:55.849" v="1900" actId="1076"/>
          <ac:picMkLst>
            <pc:docMk/>
            <pc:sldMk cId="3470793762" sldId="295"/>
            <ac:picMk id="8" creationId="{7AF78D26-2884-4168-ADD3-4391B6F1A5C2}"/>
          </ac:picMkLst>
        </pc:picChg>
        <pc:picChg chg="del mod modCrop">
          <ac:chgData name="James Cave" userId="4087b8b8-337e-4db3-87c5-56598d9a69c0" providerId="ADAL" clId="{D77C75C3-BB9E-42BB-BB81-C57EA220E673}" dt="2021-11-26T12:07:15.224" v="1828" actId="478"/>
          <ac:picMkLst>
            <pc:docMk/>
            <pc:sldMk cId="3470793762" sldId="295"/>
            <ac:picMk id="9" creationId="{00000000-0000-0000-0000-000000000000}"/>
          </ac:picMkLst>
        </pc:picChg>
        <pc:picChg chg="mod">
          <ac:chgData name="James Cave" userId="4087b8b8-337e-4db3-87c5-56598d9a69c0" providerId="ADAL" clId="{D77C75C3-BB9E-42BB-BB81-C57EA220E673}" dt="2021-11-26T12:22:47.058" v="2042" actId="14100"/>
          <ac:picMkLst>
            <pc:docMk/>
            <pc:sldMk cId="3470793762" sldId="295"/>
            <ac:picMk id="12" creationId="{F5490C62-3949-48E1-A238-AA6233A8666B}"/>
          </ac:picMkLst>
        </pc:picChg>
      </pc:sldChg>
      <pc:sldChg chg="addSp delSp modSp">
        <pc:chgData name="James Cave" userId="4087b8b8-337e-4db3-87c5-56598d9a69c0" providerId="ADAL" clId="{D77C75C3-BB9E-42BB-BB81-C57EA220E673}" dt="2021-11-26T12:23:40.284" v="2053" actId="207"/>
        <pc:sldMkLst>
          <pc:docMk/>
          <pc:sldMk cId="1281329974" sldId="296"/>
        </pc:sldMkLst>
        <pc:spChg chg="add del mod">
          <ac:chgData name="James Cave" userId="4087b8b8-337e-4db3-87c5-56598d9a69c0" providerId="ADAL" clId="{D77C75C3-BB9E-42BB-BB81-C57EA220E673}" dt="2021-11-26T12:23:40.284" v="2053" actId="207"/>
          <ac:spMkLst>
            <pc:docMk/>
            <pc:sldMk cId="1281329974" sldId="296"/>
            <ac:spMk id="5" creationId="{00000000-0000-0000-0000-000000000000}"/>
          </ac:spMkLst>
        </pc:spChg>
        <pc:spChg chg="mod">
          <ac:chgData name="James Cave" userId="4087b8b8-337e-4db3-87c5-56598d9a69c0" providerId="ADAL" clId="{D77C75C3-BB9E-42BB-BB81-C57EA220E673}" dt="2021-11-26T11:05:39.682" v="352" actId="20577"/>
          <ac:spMkLst>
            <pc:docMk/>
            <pc:sldMk cId="1281329974" sldId="296"/>
            <ac:spMk id="11" creationId="{00000000-0000-0000-0000-000000000000}"/>
          </ac:spMkLst>
        </pc:spChg>
        <pc:spChg chg="add del">
          <ac:chgData name="James Cave" userId="4087b8b8-337e-4db3-87c5-56598d9a69c0" providerId="ADAL" clId="{D77C75C3-BB9E-42BB-BB81-C57EA220E673}" dt="2021-11-26T12:23:12.019" v="2045" actId="478"/>
          <ac:spMkLst>
            <pc:docMk/>
            <pc:sldMk cId="1281329974" sldId="296"/>
            <ac:spMk id="13" creationId="{DC588890-4310-4136-8E62-26DB571A3427}"/>
          </ac:spMkLst>
        </pc:spChg>
        <pc:spChg chg="add mod">
          <ac:chgData name="James Cave" userId="4087b8b8-337e-4db3-87c5-56598d9a69c0" providerId="ADAL" clId="{D77C75C3-BB9E-42BB-BB81-C57EA220E673}" dt="2021-11-26T11:55:56.871" v="1546" actId="20577"/>
          <ac:spMkLst>
            <pc:docMk/>
            <pc:sldMk cId="1281329974" sldId="296"/>
            <ac:spMk id="14" creationId="{566BE79A-50EB-4372-8220-EDD56367BD10}"/>
          </ac:spMkLst>
        </pc:spChg>
        <pc:picChg chg="mod">
          <ac:chgData name="James Cave" userId="4087b8b8-337e-4db3-87c5-56598d9a69c0" providerId="ADAL" clId="{D77C75C3-BB9E-42BB-BB81-C57EA220E673}" dt="2021-11-26T12:23:19.883" v="2047" actId="1076"/>
          <ac:picMkLst>
            <pc:docMk/>
            <pc:sldMk cId="1281329974" sldId="296"/>
            <ac:picMk id="9" creationId="{68BC8E2D-0807-43CB-8185-8D8035800CEB}"/>
          </ac:picMkLst>
        </pc:picChg>
        <pc:picChg chg="del mod">
          <ac:chgData name="James Cave" userId="4087b8b8-337e-4db3-87c5-56598d9a69c0" providerId="ADAL" clId="{D77C75C3-BB9E-42BB-BB81-C57EA220E673}" dt="2021-11-26T12:23:37.435" v="2052" actId="478"/>
          <ac:picMkLst>
            <pc:docMk/>
            <pc:sldMk cId="1281329974" sldId="296"/>
            <ac:picMk id="12" creationId="{68BC8E2D-0807-43CB-8185-8D8035800CEB}"/>
          </ac:picMkLst>
        </pc:picChg>
      </pc:sldChg>
      <pc:sldChg chg="delSp modSp">
        <pc:chgData name="James Cave" userId="4087b8b8-337e-4db3-87c5-56598d9a69c0" providerId="ADAL" clId="{D77C75C3-BB9E-42BB-BB81-C57EA220E673}" dt="2021-11-26T11:07:02.699" v="367" actId="2711"/>
        <pc:sldMkLst>
          <pc:docMk/>
          <pc:sldMk cId="1828957805" sldId="297"/>
        </pc:sldMkLst>
        <pc:spChg chg="mod">
          <ac:chgData name="James Cave" userId="4087b8b8-337e-4db3-87c5-56598d9a69c0" providerId="ADAL" clId="{D77C75C3-BB9E-42BB-BB81-C57EA220E673}" dt="2021-11-26T11:06:40.955" v="364" actId="1076"/>
          <ac:spMkLst>
            <pc:docMk/>
            <pc:sldMk cId="1828957805" sldId="297"/>
            <ac:spMk id="2" creationId="{00000000-0000-0000-0000-000000000000}"/>
          </ac:spMkLst>
        </pc:spChg>
        <pc:spChg chg="mod">
          <ac:chgData name="James Cave" userId="4087b8b8-337e-4db3-87c5-56598d9a69c0" providerId="ADAL" clId="{D77C75C3-BB9E-42BB-BB81-C57EA220E673}" dt="2021-11-26T11:07:02.699" v="367" actId="2711"/>
          <ac:spMkLst>
            <pc:docMk/>
            <pc:sldMk cId="1828957805" sldId="297"/>
            <ac:spMk id="5" creationId="{00000000-0000-0000-0000-000000000000}"/>
          </ac:spMkLst>
        </pc:spChg>
        <pc:picChg chg="mod">
          <ac:chgData name="James Cave" userId="4087b8b8-337e-4db3-87c5-56598d9a69c0" providerId="ADAL" clId="{D77C75C3-BB9E-42BB-BB81-C57EA220E673}" dt="2021-11-26T11:06:26.555" v="361" actId="1076"/>
          <ac:picMkLst>
            <pc:docMk/>
            <pc:sldMk cId="1828957805" sldId="297"/>
            <ac:picMk id="6" creationId="{00000000-0000-0000-0000-000000000000}"/>
          </ac:picMkLst>
        </pc:picChg>
        <pc:picChg chg="del">
          <ac:chgData name="James Cave" userId="4087b8b8-337e-4db3-87c5-56598d9a69c0" providerId="ADAL" clId="{D77C75C3-BB9E-42BB-BB81-C57EA220E673}" dt="2021-11-26T11:06:10.459" v="356" actId="478"/>
          <ac:picMkLst>
            <pc:docMk/>
            <pc:sldMk cId="1828957805" sldId="297"/>
            <ac:picMk id="9" creationId="{68BC8E2D-0807-43CB-8185-8D8035800CEB}"/>
          </ac:picMkLst>
        </pc:picChg>
      </pc:sldChg>
      <pc:sldChg chg="addSp modSp">
        <pc:chgData name="James Cave" userId="4087b8b8-337e-4db3-87c5-56598d9a69c0" providerId="ADAL" clId="{D77C75C3-BB9E-42BB-BB81-C57EA220E673}" dt="2021-11-26T12:24:13.147" v="2054" actId="14100"/>
        <pc:sldMkLst>
          <pc:docMk/>
          <pc:sldMk cId="2850579532" sldId="298"/>
        </pc:sldMkLst>
        <pc:spChg chg="mod">
          <ac:chgData name="James Cave" userId="4087b8b8-337e-4db3-87c5-56598d9a69c0" providerId="ADAL" clId="{D77C75C3-BB9E-42BB-BB81-C57EA220E673}" dt="2021-11-26T11:07:20.973" v="371" actId="120"/>
          <ac:spMkLst>
            <pc:docMk/>
            <pc:sldMk cId="2850579532" sldId="298"/>
            <ac:spMk id="2" creationId="{00000000-0000-0000-0000-000000000000}"/>
          </ac:spMkLst>
        </pc:spChg>
        <pc:spChg chg="mod">
          <ac:chgData name="James Cave" userId="4087b8b8-337e-4db3-87c5-56598d9a69c0" providerId="ADAL" clId="{D77C75C3-BB9E-42BB-BB81-C57EA220E673}" dt="2021-11-26T11:07:25.923" v="372" actId="1076"/>
          <ac:spMkLst>
            <pc:docMk/>
            <pc:sldMk cId="2850579532" sldId="298"/>
            <ac:spMk id="5" creationId="{00000000-0000-0000-0000-000000000000}"/>
          </ac:spMkLst>
        </pc:spChg>
        <pc:spChg chg="mod">
          <ac:chgData name="James Cave" userId="4087b8b8-337e-4db3-87c5-56598d9a69c0" providerId="ADAL" clId="{D77C75C3-BB9E-42BB-BB81-C57EA220E673}" dt="2021-11-26T11:07:55.355" v="382" actId="1076"/>
          <ac:spMkLst>
            <pc:docMk/>
            <pc:sldMk cId="2850579532" sldId="298"/>
            <ac:spMk id="6" creationId="{E6EC9CA1-E7E1-44E5-B494-73EAF5638DAC}"/>
          </ac:spMkLst>
        </pc:spChg>
        <pc:spChg chg="add mod">
          <ac:chgData name="James Cave" userId="4087b8b8-337e-4db3-87c5-56598d9a69c0" providerId="ADAL" clId="{D77C75C3-BB9E-42BB-BB81-C57EA220E673}" dt="2021-11-26T11:56:32.135" v="1550" actId="1076"/>
          <ac:spMkLst>
            <pc:docMk/>
            <pc:sldMk cId="2850579532" sldId="298"/>
            <ac:spMk id="13" creationId="{C6C0CABF-65C4-461E-A6C1-AC2853246C0F}"/>
          </ac:spMkLst>
        </pc:spChg>
        <pc:picChg chg="mod">
          <ac:chgData name="James Cave" userId="4087b8b8-337e-4db3-87c5-56598d9a69c0" providerId="ADAL" clId="{D77C75C3-BB9E-42BB-BB81-C57EA220E673}" dt="2021-11-26T12:24:13.147" v="2054" actId="14100"/>
          <ac:picMkLst>
            <pc:docMk/>
            <pc:sldMk cId="2850579532" sldId="298"/>
            <ac:picMk id="11" creationId="{F5490C62-3949-48E1-A238-AA6233A8666B}"/>
          </ac:picMkLst>
        </pc:picChg>
        <pc:picChg chg="mod">
          <ac:chgData name="James Cave" userId="4087b8b8-337e-4db3-87c5-56598d9a69c0" providerId="ADAL" clId="{D77C75C3-BB9E-42BB-BB81-C57EA220E673}" dt="2021-11-26T11:07:58.611" v="384" actId="14100"/>
          <ac:picMkLst>
            <pc:docMk/>
            <pc:sldMk cId="2850579532" sldId="298"/>
            <ac:picMk id="12" creationId="{F5490C62-3949-48E1-A238-AA6233A8666B}"/>
          </ac:picMkLst>
        </pc:picChg>
      </pc:sldChg>
      <pc:sldChg chg="addSp delSp modSp">
        <pc:chgData name="James Cave" userId="4087b8b8-337e-4db3-87c5-56598d9a69c0" providerId="ADAL" clId="{D77C75C3-BB9E-42BB-BB81-C57EA220E673}" dt="2021-11-26T12:24:33.826" v="2055" actId="478"/>
        <pc:sldMkLst>
          <pc:docMk/>
          <pc:sldMk cId="1288822958" sldId="299"/>
        </pc:sldMkLst>
        <pc:spChg chg="mod">
          <ac:chgData name="James Cave" userId="4087b8b8-337e-4db3-87c5-56598d9a69c0" providerId="ADAL" clId="{D77C75C3-BB9E-42BB-BB81-C57EA220E673}" dt="2021-11-26T11:08:34.667" v="396" actId="1076"/>
          <ac:spMkLst>
            <pc:docMk/>
            <pc:sldMk cId="1288822958" sldId="299"/>
            <ac:spMk id="8" creationId="{00000000-0000-0000-0000-000000000000}"/>
          </ac:spMkLst>
        </pc:spChg>
        <pc:spChg chg="add del">
          <ac:chgData name="James Cave" userId="4087b8b8-337e-4db3-87c5-56598d9a69c0" providerId="ADAL" clId="{D77C75C3-BB9E-42BB-BB81-C57EA220E673}" dt="2021-11-26T12:24:33.826" v="2055" actId="478"/>
          <ac:spMkLst>
            <pc:docMk/>
            <pc:sldMk cId="1288822958" sldId="299"/>
            <ac:spMk id="11" creationId="{C775CA78-3E41-4B8B-9EDD-75A656239AF3}"/>
          </ac:spMkLst>
        </pc:spChg>
        <pc:spChg chg="add mod">
          <ac:chgData name="James Cave" userId="4087b8b8-337e-4db3-87c5-56598d9a69c0" providerId="ADAL" clId="{D77C75C3-BB9E-42BB-BB81-C57EA220E673}" dt="2021-11-26T11:56:45.705" v="1552" actId="571"/>
          <ac:spMkLst>
            <pc:docMk/>
            <pc:sldMk cId="1288822958" sldId="299"/>
            <ac:spMk id="12" creationId="{BC9DD64D-76DD-4118-952C-64684F6401D4}"/>
          </ac:spMkLst>
        </pc:spChg>
        <pc:picChg chg="mod">
          <ac:chgData name="James Cave" userId="4087b8b8-337e-4db3-87c5-56598d9a69c0" providerId="ADAL" clId="{D77C75C3-BB9E-42BB-BB81-C57EA220E673}" dt="2021-11-26T11:56:54.599" v="1555" actId="14100"/>
          <ac:picMkLst>
            <pc:docMk/>
            <pc:sldMk cId="1288822958" sldId="299"/>
            <ac:picMk id="2" creationId="{00000000-0000-0000-0000-000000000000}"/>
          </ac:picMkLst>
        </pc:picChg>
        <pc:picChg chg="mod">
          <ac:chgData name="James Cave" userId="4087b8b8-337e-4db3-87c5-56598d9a69c0" providerId="ADAL" clId="{D77C75C3-BB9E-42BB-BB81-C57EA220E673}" dt="2021-11-26T11:56:57.336" v="1556" actId="14100"/>
          <ac:picMkLst>
            <pc:docMk/>
            <pc:sldMk cId="1288822958" sldId="299"/>
            <ac:picMk id="3" creationId="{2871B93A-C85A-1942-AFC6-CC9C4CEE2610}"/>
          </ac:picMkLst>
        </pc:picChg>
        <pc:picChg chg="mod">
          <ac:chgData name="James Cave" userId="4087b8b8-337e-4db3-87c5-56598d9a69c0" providerId="ADAL" clId="{D77C75C3-BB9E-42BB-BB81-C57EA220E673}" dt="2021-11-26T11:08:43.932" v="398" actId="14100"/>
          <ac:picMkLst>
            <pc:docMk/>
            <pc:sldMk cId="1288822958" sldId="299"/>
            <ac:picMk id="9" creationId="{68BC8E2D-0807-43CB-8185-8D8035800CEB}"/>
          </ac:picMkLst>
        </pc:picChg>
      </pc:sldChg>
      <pc:sldChg chg="addSp modSp">
        <pc:chgData name="James Cave" userId="4087b8b8-337e-4db3-87c5-56598d9a69c0" providerId="ADAL" clId="{D77C75C3-BB9E-42BB-BB81-C57EA220E673}" dt="2021-11-26T11:57:16.832" v="1600" actId="20577"/>
        <pc:sldMkLst>
          <pc:docMk/>
          <pc:sldMk cId="2630290944" sldId="300"/>
        </pc:sldMkLst>
        <pc:spChg chg="mod">
          <ac:chgData name="James Cave" userId="4087b8b8-337e-4db3-87c5-56598d9a69c0" providerId="ADAL" clId="{D77C75C3-BB9E-42BB-BB81-C57EA220E673}" dt="2021-11-26T11:23:00.861" v="739" actId="2711"/>
          <ac:spMkLst>
            <pc:docMk/>
            <pc:sldMk cId="2630290944" sldId="300"/>
            <ac:spMk id="2" creationId="{00000000-0000-0000-0000-000000000000}"/>
          </ac:spMkLst>
        </pc:spChg>
        <pc:spChg chg="add mod">
          <ac:chgData name="James Cave" userId="4087b8b8-337e-4db3-87c5-56598d9a69c0" providerId="ADAL" clId="{D77C75C3-BB9E-42BB-BB81-C57EA220E673}" dt="2021-11-26T11:57:16.832" v="1600" actId="20577"/>
          <ac:spMkLst>
            <pc:docMk/>
            <pc:sldMk cId="2630290944" sldId="300"/>
            <ac:spMk id="11" creationId="{05E9FCFB-8F9F-4B4F-8194-3BAF74F8625C}"/>
          </ac:spMkLst>
        </pc:spChg>
        <pc:picChg chg="mod">
          <ac:chgData name="James Cave" userId="4087b8b8-337e-4db3-87c5-56598d9a69c0" providerId="ADAL" clId="{D77C75C3-BB9E-42BB-BB81-C57EA220E673}" dt="2021-11-26T11:23:06.388" v="740" actId="14100"/>
          <ac:picMkLst>
            <pc:docMk/>
            <pc:sldMk cId="2630290944" sldId="300"/>
            <ac:picMk id="9" creationId="{68BC8E2D-0807-43CB-8185-8D8035800CEB}"/>
          </ac:picMkLst>
        </pc:picChg>
      </pc:sldChg>
      <pc:sldChg chg="addSp modSp">
        <pc:chgData name="James Cave" userId="4087b8b8-337e-4db3-87c5-56598d9a69c0" providerId="ADAL" clId="{D77C75C3-BB9E-42BB-BB81-C57EA220E673}" dt="2021-11-26T12:24:58.154" v="2057" actId="313"/>
        <pc:sldMkLst>
          <pc:docMk/>
          <pc:sldMk cId="2541254068" sldId="301"/>
        </pc:sldMkLst>
        <pc:spChg chg="mod">
          <ac:chgData name="James Cave" userId="4087b8b8-337e-4db3-87c5-56598d9a69c0" providerId="ADAL" clId="{D77C75C3-BB9E-42BB-BB81-C57EA220E673}" dt="2021-11-26T12:24:58.154" v="2057" actId="313"/>
          <ac:spMkLst>
            <pc:docMk/>
            <pc:sldMk cId="2541254068" sldId="301"/>
            <ac:spMk id="2" creationId="{00000000-0000-0000-0000-000000000000}"/>
          </ac:spMkLst>
        </pc:spChg>
        <pc:spChg chg="add mod">
          <ac:chgData name="James Cave" userId="4087b8b8-337e-4db3-87c5-56598d9a69c0" providerId="ADAL" clId="{D77C75C3-BB9E-42BB-BB81-C57EA220E673}" dt="2021-11-26T11:57:36.624" v="1662" actId="20577"/>
          <ac:spMkLst>
            <pc:docMk/>
            <pc:sldMk cId="2541254068" sldId="301"/>
            <ac:spMk id="8" creationId="{EB040FB0-FA0C-42C3-A450-40E12AFC0D55}"/>
          </ac:spMkLst>
        </pc:spChg>
      </pc:sldChg>
      <pc:sldChg chg="addSp modSp">
        <pc:chgData name="James Cave" userId="4087b8b8-337e-4db3-87c5-56598d9a69c0" providerId="ADAL" clId="{D77C75C3-BB9E-42BB-BB81-C57EA220E673}" dt="2021-11-26T11:57:46.064" v="1672" actId="20577"/>
        <pc:sldMkLst>
          <pc:docMk/>
          <pc:sldMk cId="3342233080" sldId="302"/>
        </pc:sldMkLst>
        <pc:spChg chg="mod">
          <ac:chgData name="James Cave" userId="4087b8b8-337e-4db3-87c5-56598d9a69c0" providerId="ADAL" clId="{D77C75C3-BB9E-42BB-BB81-C57EA220E673}" dt="2021-11-26T11:09:37.964" v="416" actId="207"/>
          <ac:spMkLst>
            <pc:docMk/>
            <pc:sldMk cId="3342233080" sldId="302"/>
            <ac:spMk id="2" creationId="{00000000-0000-0000-0000-000000000000}"/>
          </ac:spMkLst>
        </pc:spChg>
        <pc:spChg chg="add mod">
          <ac:chgData name="James Cave" userId="4087b8b8-337e-4db3-87c5-56598d9a69c0" providerId="ADAL" clId="{D77C75C3-BB9E-42BB-BB81-C57EA220E673}" dt="2021-11-26T11:57:46.064" v="1672" actId="20577"/>
          <ac:spMkLst>
            <pc:docMk/>
            <pc:sldMk cId="3342233080" sldId="302"/>
            <ac:spMk id="11" creationId="{34EB9650-AFAF-4140-9584-856281DCA91D}"/>
          </ac:spMkLst>
        </pc:spChg>
      </pc:sldChg>
      <pc:sldChg chg="addSp modSp">
        <pc:chgData name="James Cave" userId="4087b8b8-337e-4db3-87c5-56598d9a69c0" providerId="ADAL" clId="{D77C75C3-BB9E-42BB-BB81-C57EA220E673}" dt="2021-11-26T12:25:22.657" v="2058" actId="14861"/>
        <pc:sldMkLst>
          <pc:docMk/>
          <pc:sldMk cId="2124673584" sldId="303"/>
        </pc:sldMkLst>
        <pc:spChg chg="mod">
          <ac:chgData name="James Cave" userId="4087b8b8-337e-4db3-87c5-56598d9a69c0" providerId="ADAL" clId="{D77C75C3-BB9E-42BB-BB81-C57EA220E673}" dt="2021-11-26T12:25:22.657" v="2058" actId="14861"/>
          <ac:spMkLst>
            <pc:docMk/>
            <pc:sldMk cId="2124673584" sldId="303"/>
            <ac:spMk id="6" creationId="{BD80308E-7B83-4BFC-B0CF-C1D1E304A016}"/>
          </ac:spMkLst>
        </pc:spChg>
        <pc:spChg chg="add mod">
          <ac:chgData name="James Cave" userId="4087b8b8-337e-4db3-87c5-56598d9a69c0" providerId="ADAL" clId="{D77C75C3-BB9E-42BB-BB81-C57EA220E673}" dt="2021-11-26T11:58:07.907" v="1705" actId="121"/>
          <ac:spMkLst>
            <pc:docMk/>
            <pc:sldMk cId="2124673584" sldId="303"/>
            <ac:spMk id="8" creationId="{02C32EB9-7798-4F0F-9B51-6432005995B7}"/>
          </ac:spMkLst>
        </pc:spChg>
      </pc:sldChg>
      <pc:sldChg chg="addSp modSp">
        <pc:chgData name="James Cave" userId="4087b8b8-337e-4db3-87c5-56598d9a69c0" providerId="ADAL" clId="{D77C75C3-BB9E-42BB-BB81-C57EA220E673}" dt="2021-11-26T12:26:24.083" v="2089" actId="5793"/>
        <pc:sldMkLst>
          <pc:docMk/>
          <pc:sldMk cId="1719659220" sldId="304"/>
        </pc:sldMkLst>
        <pc:spChg chg="mod">
          <ac:chgData name="James Cave" userId="4087b8b8-337e-4db3-87c5-56598d9a69c0" providerId="ADAL" clId="{D77C75C3-BB9E-42BB-BB81-C57EA220E673}" dt="2021-11-26T12:26:24.083" v="2089" actId="5793"/>
          <ac:spMkLst>
            <pc:docMk/>
            <pc:sldMk cId="1719659220" sldId="304"/>
            <ac:spMk id="2" creationId="{A3FB4D6F-6B5C-4143-A1A3-589BD169A8D6}"/>
          </ac:spMkLst>
        </pc:spChg>
        <pc:spChg chg="add mod">
          <ac:chgData name="James Cave" userId="4087b8b8-337e-4db3-87c5-56598d9a69c0" providerId="ADAL" clId="{D77C75C3-BB9E-42BB-BB81-C57EA220E673}" dt="2021-11-26T12:02:13.025" v="1711" actId="1076"/>
          <ac:spMkLst>
            <pc:docMk/>
            <pc:sldMk cId="1719659220" sldId="304"/>
            <ac:spMk id="6" creationId="{F33B7FE4-2FA9-48EB-A8B9-97C630C65B9A}"/>
          </ac:spMkLst>
        </pc:spChg>
        <pc:picChg chg="mod modCrop">
          <ac:chgData name="James Cave" userId="4087b8b8-337e-4db3-87c5-56598d9a69c0" providerId="ADAL" clId="{D77C75C3-BB9E-42BB-BB81-C57EA220E673}" dt="2021-11-26T11:58:16.511" v="1706" actId="732"/>
          <ac:picMkLst>
            <pc:docMk/>
            <pc:sldMk cId="1719659220" sldId="304"/>
            <ac:picMk id="5" creationId="{00000000-0000-0000-0000-000000000000}"/>
          </ac:picMkLst>
        </pc:picChg>
        <pc:picChg chg="mod">
          <ac:chgData name="James Cave" userId="4087b8b8-337e-4db3-87c5-56598d9a69c0" providerId="ADAL" clId="{D77C75C3-BB9E-42BB-BB81-C57EA220E673}" dt="2021-11-26T11:22:25.333" v="734" actId="1076"/>
          <ac:picMkLst>
            <pc:docMk/>
            <pc:sldMk cId="1719659220" sldId="304"/>
            <ac:picMk id="8" creationId="{68BC8E2D-0807-43CB-8185-8D8035800CEB}"/>
          </ac:picMkLst>
        </pc:picChg>
      </pc:sldChg>
      <pc:sldChg chg="addSp modSp">
        <pc:chgData name="James Cave" userId="4087b8b8-337e-4db3-87c5-56598d9a69c0" providerId="ADAL" clId="{D77C75C3-BB9E-42BB-BB81-C57EA220E673}" dt="2021-11-26T12:02:32.913" v="1716" actId="1076"/>
        <pc:sldMkLst>
          <pc:docMk/>
          <pc:sldMk cId="1262351003" sldId="305"/>
        </pc:sldMkLst>
        <pc:spChg chg="mod">
          <ac:chgData name="James Cave" userId="4087b8b8-337e-4db3-87c5-56598d9a69c0" providerId="ADAL" clId="{D77C75C3-BB9E-42BB-BB81-C57EA220E673}" dt="2021-11-26T11:12:39.277" v="516" actId="20577"/>
          <ac:spMkLst>
            <pc:docMk/>
            <pc:sldMk cId="1262351003" sldId="305"/>
            <ac:spMk id="2" creationId="{93BB26CF-DCF0-438C-9B2C-C463F93399DB}"/>
          </ac:spMkLst>
        </pc:spChg>
        <pc:spChg chg="add mod">
          <ac:chgData name="James Cave" userId="4087b8b8-337e-4db3-87c5-56598d9a69c0" providerId="ADAL" clId="{D77C75C3-BB9E-42BB-BB81-C57EA220E673}" dt="2021-11-26T12:02:32.913" v="1716" actId="1076"/>
          <ac:spMkLst>
            <pc:docMk/>
            <pc:sldMk cId="1262351003" sldId="305"/>
            <ac:spMk id="8" creationId="{4DC080FC-2D14-4680-80D7-90FE35B38A56}"/>
          </ac:spMkLst>
        </pc:spChg>
      </pc:sldChg>
      <pc:sldChg chg="addSp modSp">
        <pc:chgData name="James Cave" userId="4087b8b8-337e-4db3-87c5-56598d9a69c0" providerId="ADAL" clId="{D77C75C3-BB9E-42BB-BB81-C57EA220E673}" dt="2021-11-26T12:27:07.574" v="2093" actId="207"/>
        <pc:sldMkLst>
          <pc:docMk/>
          <pc:sldMk cId="3067179384" sldId="306"/>
        </pc:sldMkLst>
        <pc:spChg chg="mod">
          <ac:chgData name="James Cave" userId="4087b8b8-337e-4db3-87c5-56598d9a69c0" providerId="ADAL" clId="{D77C75C3-BB9E-42BB-BB81-C57EA220E673}" dt="2021-11-26T12:26:49.372" v="2091" actId="207"/>
          <ac:spMkLst>
            <pc:docMk/>
            <pc:sldMk cId="3067179384" sldId="306"/>
            <ac:spMk id="2" creationId="{64BDA49C-E06E-4294-B6FF-75DAF4D358C4}"/>
          </ac:spMkLst>
        </pc:spChg>
        <pc:spChg chg="mod">
          <ac:chgData name="James Cave" userId="4087b8b8-337e-4db3-87c5-56598d9a69c0" providerId="ADAL" clId="{D77C75C3-BB9E-42BB-BB81-C57EA220E673}" dt="2021-11-26T12:27:07.574" v="2093" actId="207"/>
          <ac:spMkLst>
            <pc:docMk/>
            <pc:sldMk cId="3067179384" sldId="306"/>
            <ac:spMk id="5" creationId="{F9BE4344-6ED4-42B7-BD24-A64D087A48AD}"/>
          </ac:spMkLst>
        </pc:spChg>
        <pc:spChg chg="add mod">
          <ac:chgData name="James Cave" userId="4087b8b8-337e-4db3-87c5-56598d9a69c0" providerId="ADAL" clId="{D77C75C3-BB9E-42BB-BB81-C57EA220E673}" dt="2021-11-26T12:02:45.033" v="1718" actId="1076"/>
          <ac:spMkLst>
            <pc:docMk/>
            <pc:sldMk cId="3067179384" sldId="306"/>
            <ac:spMk id="13" creationId="{85682B62-2DBD-4339-B469-056BCFF535B4}"/>
          </ac:spMkLst>
        </pc:spChg>
        <pc:picChg chg="mod">
          <ac:chgData name="James Cave" userId="4087b8b8-337e-4db3-87c5-56598d9a69c0" providerId="ADAL" clId="{D77C75C3-BB9E-42BB-BB81-C57EA220E673}" dt="2021-11-26T11:13:20.332" v="541" actId="14100"/>
          <ac:picMkLst>
            <pc:docMk/>
            <pc:sldMk cId="3067179384" sldId="306"/>
            <ac:picMk id="11" creationId="{68BC8E2D-0807-43CB-8185-8D8035800CEB}"/>
          </ac:picMkLst>
        </pc:picChg>
        <pc:picChg chg="mod">
          <ac:chgData name="James Cave" userId="4087b8b8-337e-4db3-87c5-56598d9a69c0" providerId="ADAL" clId="{D77C75C3-BB9E-42BB-BB81-C57EA220E673}" dt="2021-11-26T11:29:05.125" v="848" actId="1076"/>
          <ac:picMkLst>
            <pc:docMk/>
            <pc:sldMk cId="3067179384" sldId="306"/>
            <ac:picMk id="12" creationId="{68BC8E2D-0807-43CB-8185-8D8035800CEB}"/>
          </ac:picMkLst>
        </pc:picChg>
      </pc:sldChg>
      <pc:sldChg chg="addSp delSp modSp">
        <pc:chgData name="James Cave" userId="4087b8b8-337e-4db3-87c5-56598d9a69c0" providerId="ADAL" clId="{D77C75C3-BB9E-42BB-BB81-C57EA220E673}" dt="2021-11-26T12:02:59.657" v="1720" actId="1076"/>
        <pc:sldMkLst>
          <pc:docMk/>
          <pc:sldMk cId="2744156080" sldId="307"/>
        </pc:sldMkLst>
        <pc:spChg chg="mod">
          <ac:chgData name="James Cave" userId="4087b8b8-337e-4db3-87c5-56598d9a69c0" providerId="ADAL" clId="{D77C75C3-BB9E-42BB-BB81-C57EA220E673}" dt="2021-11-26T11:15:27.629" v="597" actId="207"/>
          <ac:spMkLst>
            <pc:docMk/>
            <pc:sldMk cId="2744156080" sldId="307"/>
            <ac:spMk id="2" creationId="{2792E84E-6F02-4C8C-8EF6-B6FAA15A527E}"/>
          </ac:spMkLst>
        </pc:spChg>
        <pc:spChg chg="mod">
          <ac:chgData name="James Cave" userId="4087b8b8-337e-4db3-87c5-56598d9a69c0" providerId="ADAL" clId="{D77C75C3-BB9E-42BB-BB81-C57EA220E673}" dt="2021-11-26T11:15:51.141" v="604" actId="207"/>
          <ac:spMkLst>
            <pc:docMk/>
            <pc:sldMk cId="2744156080" sldId="307"/>
            <ac:spMk id="8" creationId="{A943A2E8-02E8-A046-81E2-E279D6501BDF}"/>
          </ac:spMkLst>
        </pc:spChg>
        <pc:spChg chg="add mod">
          <ac:chgData name="James Cave" userId="4087b8b8-337e-4db3-87c5-56598d9a69c0" providerId="ADAL" clId="{D77C75C3-BB9E-42BB-BB81-C57EA220E673}" dt="2021-11-26T12:02:59.657" v="1720" actId="1076"/>
          <ac:spMkLst>
            <pc:docMk/>
            <pc:sldMk cId="2744156080" sldId="307"/>
            <ac:spMk id="13" creationId="{09F88C6C-6844-4F5A-B617-993325B06B36}"/>
          </ac:spMkLst>
        </pc:spChg>
        <pc:picChg chg="add del mod">
          <ac:chgData name="James Cave" userId="4087b8b8-337e-4db3-87c5-56598d9a69c0" providerId="ADAL" clId="{D77C75C3-BB9E-42BB-BB81-C57EA220E673}" dt="2021-11-26T11:14:29.516" v="565" actId="478"/>
          <ac:picMkLst>
            <pc:docMk/>
            <pc:sldMk cId="2744156080" sldId="307"/>
            <ac:picMk id="9" creationId="{68BC8E2D-0807-43CB-8185-8D8035800CEB}"/>
          </ac:picMkLst>
        </pc:picChg>
        <pc:picChg chg="add del mod ord">
          <ac:chgData name="James Cave" userId="4087b8b8-337e-4db3-87c5-56598d9a69c0" providerId="ADAL" clId="{D77C75C3-BB9E-42BB-BB81-C57EA220E673}" dt="2021-11-26T11:15:36.147" v="598" actId="478"/>
          <ac:picMkLst>
            <pc:docMk/>
            <pc:sldMk cId="2744156080" sldId="307"/>
            <ac:picMk id="11" creationId="{BFEFEE5E-372F-4A00-8690-9C86EA65D860}"/>
          </ac:picMkLst>
        </pc:picChg>
        <pc:picChg chg="add mod ord">
          <ac:chgData name="James Cave" userId="4087b8b8-337e-4db3-87c5-56598d9a69c0" providerId="ADAL" clId="{D77C75C3-BB9E-42BB-BB81-C57EA220E673}" dt="2021-11-26T11:15:54.140" v="606" actId="14100"/>
          <ac:picMkLst>
            <pc:docMk/>
            <pc:sldMk cId="2744156080" sldId="307"/>
            <ac:picMk id="12" creationId="{BB38BB34-EC4C-4935-A8CF-17ECB34F9734}"/>
          </ac:picMkLst>
        </pc:picChg>
      </pc:sldChg>
      <pc:sldChg chg="addSp modSp">
        <pc:chgData name="James Cave" userId="4087b8b8-337e-4db3-87c5-56598d9a69c0" providerId="ADAL" clId="{D77C75C3-BB9E-42BB-BB81-C57EA220E673}" dt="2021-11-26T12:03:38.267" v="1740" actId="120"/>
        <pc:sldMkLst>
          <pc:docMk/>
          <pc:sldMk cId="4237877557" sldId="308"/>
        </pc:sldMkLst>
        <pc:spChg chg="mod">
          <ac:chgData name="James Cave" userId="4087b8b8-337e-4db3-87c5-56598d9a69c0" providerId="ADAL" clId="{D77C75C3-BB9E-42BB-BB81-C57EA220E673}" dt="2021-11-26T11:16:41.380" v="616" actId="1076"/>
          <ac:spMkLst>
            <pc:docMk/>
            <pc:sldMk cId="4237877557" sldId="308"/>
            <ac:spMk id="8" creationId="{B08F4DDB-E244-4AEB-BF1D-F7B14BBD78F2}"/>
          </ac:spMkLst>
        </pc:spChg>
        <pc:spChg chg="add mod">
          <ac:chgData name="James Cave" userId="4087b8b8-337e-4db3-87c5-56598d9a69c0" providerId="ADAL" clId="{D77C75C3-BB9E-42BB-BB81-C57EA220E673}" dt="2021-11-26T12:03:38.267" v="1740" actId="120"/>
          <ac:spMkLst>
            <pc:docMk/>
            <pc:sldMk cId="4237877557" sldId="308"/>
            <ac:spMk id="9" creationId="{7F5F9E2A-A6C6-4F84-AB68-BBDBDE935EE9}"/>
          </ac:spMkLst>
        </pc:spChg>
      </pc:sldChg>
      <pc:sldChg chg="addSp delSp modSp">
        <pc:chgData name="James Cave" userId="4087b8b8-337e-4db3-87c5-56598d9a69c0" providerId="ADAL" clId="{D77C75C3-BB9E-42BB-BB81-C57EA220E673}" dt="2021-11-26T12:27:40.843" v="2095" actId="14100"/>
        <pc:sldMkLst>
          <pc:docMk/>
          <pc:sldMk cId="3343722850" sldId="309"/>
        </pc:sldMkLst>
        <pc:spChg chg="mod">
          <ac:chgData name="James Cave" userId="4087b8b8-337e-4db3-87c5-56598d9a69c0" providerId="ADAL" clId="{D77C75C3-BB9E-42BB-BB81-C57EA220E673}" dt="2021-11-26T11:17:54.676" v="634" actId="20577"/>
          <ac:spMkLst>
            <pc:docMk/>
            <pc:sldMk cId="3343722850" sldId="309"/>
            <ac:spMk id="5" creationId="{00000000-0000-0000-0000-000000000000}"/>
          </ac:spMkLst>
        </pc:spChg>
        <pc:spChg chg="add del">
          <ac:chgData name="James Cave" userId="4087b8b8-337e-4db3-87c5-56598d9a69c0" providerId="ADAL" clId="{D77C75C3-BB9E-42BB-BB81-C57EA220E673}" dt="2021-11-26T12:03:45.691" v="1742"/>
          <ac:spMkLst>
            <pc:docMk/>
            <pc:sldMk cId="3343722850" sldId="309"/>
            <ac:spMk id="6" creationId="{21338AAC-B7A6-4041-9C58-FB8F3CF46E68}"/>
          </ac:spMkLst>
        </pc:spChg>
        <pc:spChg chg="mod">
          <ac:chgData name="James Cave" userId="4087b8b8-337e-4db3-87c5-56598d9a69c0" providerId="ADAL" clId="{D77C75C3-BB9E-42BB-BB81-C57EA220E673}" dt="2021-11-26T11:17:37.710" v="632" actId="20577"/>
          <ac:spMkLst>
            <pc:docMk/>
            <pc:sldMk cId="3343722850" sldId="309"/>
            <ac:spMk id="9" creationId="{00000000-0000-0000-0000-000000000000}"/>
          </ac:spMkLst>
        </pc:spChg>
        <pc:spChg chg="add del">
          <ac:chgData name="James Cave" userId="4087b8b8-337e-4db3-87c5-56598d9a69c0" providerId="ADAL" clId="{D77C75C3-BB9E-42BB-BB81-C57EA220E673}" dt="2021-11-26T11:17:11.445" v="622"/>
          <ac:spMkLst>
            <pc:docMk/>
            <pc:sldMk cId="3343722850" sldId="309"/>
            <ac:spMk id="11" creationId="{625EFF5A-1546-48ED-8998-007A96A2E391}"/>
          </ac:spMkLst>
        </pc:spChg>
        <pc:spChg chg="add del">
          <ac:chgData name="James Cave" userId="4087b8b8-337e-4db3-87c5-56598d9a69c0" providerId="ADAL" clId="{D77C75C3-BB9E-42BB-BB81-C57EA220E673}" dt="2021-11-26T12:27:34.451" v="2094" actId="478"/>
          <ac:spMkLst>
            <pc:docMk/>
            <pc:sldMk cId="3343722850" sldId="309"/>
            <ac:spMk id="13" creationId="{2F448EDC-436C-4EE1-8D65-C9FE040D164F}"/>
          </ac:spMkLst>
        </pc:spChg>
        <pc:spChg chg="add mod">
          <ac:chgData name="James Cave" userId="4087b8b8-337e-4db3-87c5-56598d9a69c0" providerId="ADAL" clId="{D77C75C3-BB9E-42BB-BB81-C57EA220E673}" dt="2021-11-26T12:04:06.128" v="1752" actId="1076"/>
          <ac:spMkLst>
            <pc:docMk/>
            <pc:sldMk cId="3343722850" sldId="309"/>
            <ac:spMk id="14" creationId="{9B46960B-18FF-4050-AF4E-3207AB703D58}"/>
          </ac:spMkLst>
        </pc:spChg>
        <pc:picChg chg="del">
          <ac:chgData name="James Cave" userId="4087b8b8-337e-4db3-87c5-56598d9a69c0" providerId="ADAL" clId="{D77C75C3-BB9E-42BB-BB81-C57EA220E673}" dt="2021-11-26T11:17:05.692" v="620" actId="478"/>
          <ac:picMkLst>
            <pc:docMk/>
            <pc:sldMk cId="3343722850" sldId="309"/>
            <ac:picMk id="8" creationId="{68BC8E2D-0807-43CB-8185-8D8035800CEB}"/>
          </ac:picMkLst>
        </pc:picChg>
        <pc:picChg chg="add mod ord">
          <ac:chgData name="James Cave" userId="4087b8b8-337e-4db3-87c5-56598d9a69c0" providerId="ADAL" clId="{D77C75C3-BB9E-42BB-BB81-C57EA220E673}" dt="2021-11-26T12:27:40.843" v="2095" actId="14100"/>
          <ac:picMkLst>
            <pc:docMk/>
            <pc:sldMk cId="3343722850" sldId="309"/>
            <ac:picMk id="12" creationId="{F2826E84-EA93-4E5F-A719-1A0E9D06C849}"/>
          </ac:picMkLst>
        </pc:picChg>
      </pc:sldChg>
      <pc:sldChg chg="addSp modSp">
        <pc:chgData name="James Cave" userId="4087b8b8-337e-4db3-87c5-56598d9a69c0" providerId="ADAL" clId="{D77C75C3-BB9E-42BB-BB81-C57EA220E673}" dt="2021-11-26T12:05:31.608" v="1775" actId="20577"/>
        <pc:sldMkLst>
          <pc:docMk/>
          <pc:sldMk cId="1969944149" sldId="310"/>
        </pc:sldMkLst>
        <pc:spChg chg="mod">
          <ac:chgData name="James Cave" userId="4087b8b8-337e-4db3-87c5-56598d9a69c0" providerId="ADAL" clId="{D77C75C3-BB9E-42BB-BB81-C57EA220E673}" dt="2021-11-26T11:19:08.772" v="670" actId="1076"/>
          <ac:spMkLst>
            <pc:docMk/>
            <pc:sldMk cId="1969944149" sldId="310"/>
            <ac:spMk id="5" creationId="{00000000-0000-0000-0000-000000000000}"/>
          </ac:spMkLst>
        </pc:spChg>
        <pc:spChg chg="add mod">
          <ac:chgData name="James Cave" userId="4087b8b8-337e-4db3-87c5-56598d9a69c0" providerId="ADAL" clId="{D77C75C3-BB9E-42BB-BB81-C57EA220E673}" dt="2021-11-26T12:05:31.608" v="1775" actId="20577"/>
          <ac:spMkLst>
            <pc:docMk/>
            <pc:sldMk cId="1969944149" sldId="310"/>
            <ac:spMk id="9" creationId="{8B2A2870-2285-44F0-A617-70DE0D2FD31C}"/>
          </ac:spMkLst>
        </pc:spChg>
        <pc:picChg chg="mod">
          <ac:chgData name="James Cave" userId="4087b8b8-337e-4db3-87c5-56598d9a69c0" providerId="ADAL" clId="{D77C75C3-BB9E-42BB-BB81-C57EA220E673}" dt="2021-11-26T11:19:08.772" v="670" actId="1076"/>
          <ac:picMkLst>
            <pc:docMk/>
            <pc:sldMk cId="1969944149" sldId="310"/>
            <ac:picMk id="8" creationId="{F5490C62-3949-48E1-A238-AA6233A8666B}"/>
          </ac:picMkLst>
        </pc:picChg>
      </pc:sldChg>
      <pc:sldChg chg="addSp modSp">
        <pc:chgData name="James Cave" userId="4087b8b8-337e-4db3-87c5-56598d9a69c0" providerId="ADAL" clId="{D77C75C3-BB9E-42BB-BB81-C57EA220E673}" dt="2021-11-26T12:06:28.746" v="1806" actId="6549"/>
        <pc:sldMkLst>
          <pc:docMk/>
          <pc:sldMk cId="1052498569" sldId="311"/>
        </pc:sldMkLst>
        <pc:spChg chg="mod">
          <ac:chgData name="James Cave" userId="4087b8b8-337e-4db3-87c5-56598d9a69c0" providerId="ADAL" clId="{D77C75C3-BB9E-42BB-BB81-C57EA220E673}" dt="2021-11-26T11:19:55.580" v="682" actId="1076"/>
          <ac:spMkLst>
            <pc:docMk/>
            <pc:sldMk cId="1052498569" sldId="311"/>
            <ac:spMk id="5" creationId="{00000000-0000-0000-0000-000000000000}"/>
          </ac:spMkLst>
        </pc:spChg>
        <pc:spChg chg="add mod">
          <ac:chgData name="James Cave" userId="4087b8b8-337e-4db3-87c5-56598d9a69c0" providerId="ADAL" clId="{D77C75C3-BB9E-42BB-BB81-C57EA220E673}" dt="2021-11-26T12:06:28.746" v="1806" actId="6549"/>
          <ac:spMkLst>
            <pc:docMk/>
            <pc:sldMk cId="1052498569" sldId="311"/>
            <ac:spMk id="8" creationId="{23536B4F-EF9C-474F-ABD3-A04670354881}"/>
          </ac:spMkLst>
        </pc:spChg>
        <pc:picChg chg="mod">
          <ac:chgData name="James Cave" userId="4087b8b8-337e-4db3-87c5-56598d9a69c0" providerId="ADAL" clId="{D77C75C3-BB9E-42BB-BB81-C57EA220E673}" dt="2021-11-26T11:19:51.117" v="681" actId="1076"/>
          <ac:picMkLst>
            <pc:docMk/>
            <pc:sldMk cId="1052498569" sldId="311"/>
            <ac:picMk id="2" creationId="{00000000-0000-0000-0000-000000000000}"/>
          </ac:picMkLst>
        </pc:picChg>
      </pc:sldChg>
      <pc:sldChg chg="addSp modSp">
        <pc:chgData name="James Cave" userId="4087b8b8-337e-4db3-87c5-56598d9a69c0" providerId="ADAL" clId="{D77C75C3-BB9E-42BB-BB81-C57EA220E673}" dt="2021-11-26T12:28:32.516" v="2101" actId="20577"/>
        <pc:sldMkLst>
          <pc:docMk/>
          <pc:sldMk cId="1009093448" sldId="312"/>
        </pc:sldMkLst>
        <pc:spChg chg="mod">
          <ac:chgData name="James Cave" userId="4087b8b8-337e-4db3-87c5-56598d9a69c0" providerId="ADAL" clId="{D77C75C3-BB9E-42BB-BB81-C57EA220E673}" dt="2021-11-26T12:28:32.516" v="2101" actId="20577"/>
          <ac:spMkLst>
            <pc:docMk/>
            <pc:sldMk cId="1009093448" sldId="312"/>
            <ac:spMk id="5" creationId="{00000000-0000-0000-0000-000000000000}"/>
          </ac:spMkLst>
        </pc:spChg>
        <pc:spChg chg="mod">
          <ac:chgData name="James Cave" userId="4087b8b8-337e-4db3-87c5-56598d9a69c0" providerId="ADAL" clId="{D77C75C3-BB9E-42BB-BB81-C57EA220E673}" dt="2021-11-26T11:29:31.220" v="862" actId="20577"/>
          <ac:spMkLst>
            <pc:docMk/>
            <pc:sldMk cId="1009093448" sldId="312"/>
            <ac:spMk id="8" creationId="{24D0277B-4842-420C-9229-5E34DAB627DF}"/>
          </ac:spMkLst>
        </pc:spChg>
        <pc:spChg chg="add mod">
          <ac:chgData name="James Cave" userId="4087b8b8-337e-4db3-87c5-56598d9a69c0" providerId="ADAL" clId="{D77C75C3-BB9E-42BB-BB81-C57EA220E673}" dt="2021-11-26T12:06:47.097" v="1824" actId="20577"/>
          <ac:spMkLst>
            <pc:docMk/>
            <pc:sldMk cId="1009093448" sldId="312"/>
            <ac:spMk id="12" creationId="{28CB0A3F-7C32-439C-B871-7F50F129957B}"/>
          </ac:spMkLst>
        </pc:spChg>
        <pc:picChg chg="mod">
          <ac:chgData name="James Cave" userId="4087b8b8-337e-4db3-87c5-56598d9a69c0" providerId="ADAL" clId="{D77C75C3-BB9E-42BB-BB81-C57EA220E673}" dt="2021-11-26T11:29:33.885" v="863" actId="14100"/>
          <ac:picMkLst>
            <pc:docMk/>
            <pc:sldMk cId="1009093448" sldId="312"/>
            <ac:picMk id="9" creationId="{68BC8E2D-0807-43CB-8185-8D8035800CEB}"/>
          </ac:picMkLst>
        </pc:picChg>
        <pc:picChg chg="mod">
          <ac:chgData name="James Cave" userId="4087b8b8-337e-4db3-87c5-56598d9a69c0" providerId="ADAL" clId="{D77C75C3-BB9E-42BB-BB81-C57EA220E673}" dt="2021-11-26T12:28:22.643" v="2098" actId="14100"/>
          <ac:picMkLst>
            <pc:docMk/>
            <pc:sldMk cId="1009093448" sldId="312"/>
            <ac:picMk id="11" creationId="{68BC8E2D-0807-43CB-8185-8D8035800CEB}"/>
          </ac:picMkLst>
        </pc:picChg>
      </pc:sldChg>
      <pc:sldChg chg="addSp modSp">
        <pc:chgData name="James Cave" userId="4087b8b8-337e-4db3-87c5-56598d9a69c0" providerId="ADAL" clId="{D77C75C3-BB9E-42BB-BB81-C57EA220E673}" dt="2021-11-26T12:06:59.430" v="1827" actId="6549"/>
        <pc:sldMkLst>
          <pc:docMk/>
          <pc:sldMk cId="2747867439" sldId="313"/>
        </pc:sldMkLst>
        <pc:spChg chg="mod">
          <ac:chgData name="James Cave" userId="4087b8b8-337e-4db3-87c5-56598d9a69c0" providerId="ADAL" clId="{D77C75C3-BB9E-42BB-BB81-C57EA220E673}" dt="2021-11-26T11:21:30.812" v="719" actId="20577"/>
          <ac:spMkLst>
            <pc:docMk/>
            <pc:sldMk cId="2747867439" sldId="313"/>
            <ac:spMk id="2" creationId="{00000000-0000-0000-0000-000000000000}"/>
          </ac:spMkLst>
        </pc:spChg>
        <pc:spChg chg="add mod">
          <ac:chgData name="James Cave" userId="4087b8b8-337e-4db3-87c5-56598d9a69c0" providerId="ADAL" clId="{D77C75C3-BB9E-42BB-BB81-C57EA220E673}" dt="2021-11-26T12:06:59.430" v="1827" actId="6549"/>
          <ac:spMkLst>
            <pc:docMk/>
            <pc:sldMk cId="2747867439" sldId="313"/>
            <ac:spMk id="11" creationId="{4D3052D5-F717-4060-A98F-634073AED383}"/>
          </ac:spMkLst>
        </pc:spChg>
      </pc:sldChg>
      <pc:sldChg chg="delSp modSp">
        <pc:chgData name="James Cave" userId="4087b8b8-337e-4db3-87c5-56598d9a69c0" providerId="ADAL" clId="{D77C75C3-BB9E-42BB-BB81-C57EA220E673}" dt="2021-11-26T10:54:50.867" v="205" actId="207"/>
        <pc:sldMkLst>
          <pc:docMk/>
          <pc:sldMk cId="4210918038" sldId="314"/>
        </pc:sldMkLst>
        <pc:spChg chg="mod">
          <ac:chgData name="James Cave" userId="4087b8b8-337e-4db3-87c5-56598d9a69c0" providerId="ADAL" clId="{D77C75C3-BB9E-42BB-BB81-C57EA220E673}" dt="2021-11-26T10:52:51.018" v="148" actId="207"/>
          <ac:spMkLst>
            <pc:docMk/>
            <pc:sldMk cId="4210918038" sldId="314"/>
            <ac:spMk id="7" creationId="{00000000-0000-0000-0000-000000000000}"/>
          </ac:spMkLst>
        </pc:spChg>
        <pc:spChg chg="mod">
          <ac:chgData name="James Cave" userId="4087b8b8-337e-4db3-87c5-56598d9a69c0" providerId="ADAL" clId="{D77C75C3-BB9E-42BB-BB81-C57EA220E673}" dt="2021-11-26T10:52:52.611" v="149" actId="207"/>
          <ac:spMkLst>
            <pc:docMk/>
            <pc:sldMk cId="4210918038" sldId="314"/>
            <ac:spMk id="30" creationId="{00000000-0000-0000-0000-000000000000}"/>
          </ac:spMkLst>
        </pc:spChg>
        <pc:spChg chg="mod">
          <ac:chgData name="James Cave" userId="4087b8b8-337e-4db3-87c5-56598d9a69c0" providerId="ADAL" clId="{D77C75C3-BB9E-42BB-BB81-C57EA220E673}" dt="2021-11-26T10:52:54.379" v="150" actId="207"/>
          <ac:spMkLst>
            <pc:docMk/>
            <pc:sldMk cId="4210918038" sldId="314"/>
            <ac:spMk id="31" creationId="{00000000-0000-0000-0000-000000000000}"/>
          </ac:spMkLst>
        </pc:spChg>
        <pc:spChg chg="mod">
          <ac:chgData name="James Cave" userId="4087b8b8-337e-4db3-87c5-56598d9a69c0" providerId="ADAL" clId="{D77C75C3-BB9E-42BB-BB81-C57EA220E673}" dt="2021-11-26T10:52:56.066" v="151" actId="207"/>
          <ac:spMkLst>
            <pc:docMk/>
            <pc:sldMk cId="4210918038" sldId="314"/>
            <ac:spMk id="32" creationId="{00000000-0000-0000-0000-000000000000}"/>
          </ac:spMkLst>
        </pc:spChg>
        <pc:spChg chg="mod">
          <ac:chgData name="James Cave" userId="4087b8b8-337e-4db3-87c5-56598d9a69c0" providerId="ADAL" clId="{D77C75C3-BB9E-42BB-BB81-C57EA220E673}" dt="2021-11-26T10:52:57.523" v="152" actId="207"/>
          <ac:spMkLst>
            <pc:docMk/>
            <pc:sldMk cId="4210918038" sldId="314"/>
            <ac:spMk id="33" creationId="{00000000-0000-0000-0000-000000000000}"/>
          </ac:spMkLst>
        </pc:spChg>
        <pc:spChg chg="mod">
          <ac:chgData name="James Cave" userId="4087b8b8-337e-4db3-87c5-56598d9a69c0" providerId="ADAL" clId="{D77C75C3-BB9E-42BB-BB81-C57EA220E673}" dt="2021-11-26T10:52:59.090" v="153" actId="207"/>
          <ac:spMkLst>
            <pc:docMk/>
            <pc:sldMk cId="4210918038" sldId="314"/>
            <ac:spMk id="34" creationId="{00000000-0000-0000-0000-000000000000}"/>
          </ac:spMkLst>
        </pc:spChg>
        <pc:spChg chg="mod">
          <ac:chgData name="James Cave" userId="4087b8b8-337e-4db3-87c5-56598d9a69c0" providerId="ADAL" clId="{D77C75C3-BB9E-42BB-BB81-C57EA220E673}" dt="2021-11-26T10:53:00.707" v="154" actId="207"/>
          <ac:spMkLst>
            <pc:docMk/>
            <pc:sldMk cId="4210918038" sldId="314"/>
            <ac:spMk id="35" creationId="{00000000-0000-0000-0000-000000000000}"/>
          </ac:spMkLst>
        </pc:spChg>
        <pc:spChg chg="mod">
          <ac:chgData name="James Cave" userId="4087b8b8-337e-4db3-87c5-56598d9a69c0" providerId="ADAL" clId="{D77C75C3-BB9E-42BB-BB81-C57EA220E673}" dt="2021-11-26T10:53:02.331" v="155" actId="207"/>
          <ac:spMkLst>
            <pc:docMk/>
            <pc:sldMk cId="4210918038" sldId="314"/>
            <ac:spMk id="36" creationId="{00000000-0000-0000-0000-000000000000}"/>
          </ac:spMkLst>
        </pc:spChg>
        <pc:spChg chg="mod">
          <ac:chgData name="James Cave" userId="4087b8b8-337e-4db3-87c5-56598d9a69c0" providerId="ADAL" clId="{D77C75C3-BB9E-42BB-BB81-C57EA220E673}" dt="2021-11-26T10:53:03.835" v="156" actId="207"/>
          <ac:spMkLst>
            <pc:docMk/>
            <pc:sldMk cId="4210918038" sldId="314"/>
            <ac:spMk id="37" creationId="{00000000-0000-0000-0000-000000000000}"/>
          </ac:spMkLst>
        </pc:spChg>
        <pc:spChg chg="mod">
          <ac:chgData name="James Cave" userId="4087b8b8-337e-4db3-87c5-56598d9a69c0" providerId="ADAL" clId="{D77C75C3-BB9E-42BB-BB81-C57EA220E673}" dt="2021-11-26T10:53:05.267" v="157" actId="207"/>
          <ac:spMkLst>
            <pc:docMk/>
            <pc:sldMk cId="4210918038" sldId="314"/>
            <ac:spMk id="38" creationId="{00000000-0000-0000-0000-000000000000}"/>
          </ac:spMkLst>
        </pc:spChg>
        <pc:spChg chg="mod">
          <ac:chgData name="James Cave" userId="4087b8b8-337e-4db3-87c5-56598d9a69c0" providerId="ADAL" clId="{D77C75C3-BB9E-42BB-BB81-C57EA220E673}" dt="2021-11-26T10:53:06.707" v="158" actId="207"/>
          <ac:spMkLst>
            <pc:docMk/>
            <pc:sldMk cId="4210918038" sldId="314"/>
            <ac:spMk id="39" creationId="{00000000-0000-0000-0000-000000000000}"/>
          </ac:spMkLst>
        </pc:spChg>
        <pc:spChg chg="mod">
          <ac:chgData name="James Cave" userId="4087b8b8-337e-4db3-87c5-56598d9a69c0" providerId="ADAL" clId="{D77C75C3-BB9E-42BB-BB81-C57EA220E673}" dt="2021-11-26T10:53:08.347" v="159" actId="207"/>
          <ac:spMkLst>
            <pc:docMk/>
            <pc:sldMk cId="4210918038" sldId="314"/>
            <ac:spMk id="40" creationId="{00000000-0000-0000-0000-000000000000}"/>
          </ac:spMkLst>
        </pc:spChg>
        <pc:spChg chg="mod">
          <ac:chgData name="James Cave" userId="4087b8b8-337e-4db3-87c5-56598d9a69c0" providerId="ADAL" clId="{D77C75C3-BB9E-42BB-BB81-C57EA220E673}" dt="2021-11-26T10:53:18.059" v="164" actId="207"/>
          <ac:spMkLst>
            <pc:docMk/>
            <pc:sldMk cId="4210918038" sldId="314"/>
            <ac:spMk id="41" creationId="{00000000-0000-0000-0000-000000000000}"/>
          </ac:spMkLst>
        </pc:spChg>
        <pc:spChg chg="mod">
          <ac:chgData name="James Cave" userId="4087b8b8-337e-4db3-87c5-56598d9a69c0" providerId="ADAL" clId="{D77C75C3-BB9E-42BB-BB81-C57EA220E673}" dt="2021-11-26T10:53:27.731" v="169" actId="207"/>
          <ac:spMkLst>
            <pc:docMk/>
            <pc:sldMk cId="4210918038" sldId="314"/>
            <ac:spMk id="42" creationId="{00000000-0000-0000-0000-000000000000}"/>
          </ac:spMkLst>
        </pc:spChg>
        <pc:spChg chg="mod">
          <ac:chgData name="James Cave" userId="4087b8b8-337e-4db3-87c5-56598d9a69c0" providerId="ADAL" clId="{D77C75C3-BB9E-42BB-BB81-C57EA220E673}" dt="2021-11-26T10:53:09.938" v="160" actId="207"/>
          <ac:spMkLst>
            <pc:docMk/>
            <pc:sldMk cId="4210918038" sldId="314"/>
            <ac:spMk id="43" creationId="{00000000-0000-0000-0000-000000000000}"/>
          </ac:spMkLst>
        </pc:spChg>
        <pc:spChg chg="mod">
          <ac:chgData name="James Cave" userId="4087b8b8-337e-4db3-87c5-56598d9a69c0" providerId="ADAL" clId="{D77C75C3-BB9E-42BB-BB81-C57EA220E673}" dt="2021-11-26T10:53:19.995" v="165" actId="207"/>
          <ac:spMkLst>
            <pc:docMk/>
            <pc:sldMk cId="4210918038" sldId="314"/>
            <ac:spMk id="44" creationId="{00000000-0000-0000-0000-000000000000}"/>
          </ac:spMkLst>
        </pc:spChg>
        <pc:spChg chg="mod">
          <ac:chgData name="James Cave" userId="4087b8b8-337e-4db3-87c5-56598d9a69c0" providerId="ADAL" clId="{D77C75C3-BB9E-42BB-BB81-C57EA220E673}" dt="2021-11-26T10:53:11.707" v="161" actId="207"/>
          <ac:spMkLst>
            <pc:docMk/>
            <pc:sldMk cId="4210918038" sldId="314"/>
            <ac:spMk id="46" creationId="{00000000-0000-0000-0000-000000000000}"/>
          </ac:spMkLst>
        </pc:spChg>
        <pc:spChg chg="mod">
          <ac:chgData name="James Cave" userId="4087b8b8-337e-4db3-87c5-56598d9a69c0" providerId="ADAL" clId="{D77C75C3-BB9E-42BB-BB81-C57EA220E673}" dt="2021-11-26T10:53:22.164" v="166" actId="207"/>
          <ac:spMkLst>
            <pc:docMk/>
            <pc:sldMk cId="4210918038" sldId="314"/>
            <ac:spMk id="47" creationId="{00000000-0000-0000-0000-000000000000}"/>
          </ac:spMkLst>
        </pc:spChg>
        <pc:spChg chg="mod">
          <ac:chgData name="James Cave" userId="4087b8b8-337e-4db3-87c5-56598d9a69c0" providerId="ADAL" clId="{D77C75C3-BB9E-42BB-BB81-C57EA220E673}" dt="2021-11-26T10:53:14.331" v="162" actId="207"/>
          <ac:spMkLst>
            <pc:docMk/>
            <pc:sldMk cId="4210918038" sldId="314"/>
            <ac:spMk id="48" creationId="{00000000-0000-0000-0000-000000000000}"/>
          </ac:spMkLst>
        </pc:spChg>
        <pc:spChg chg="mod">
          <ac:chgData name="James Cave" userId="4087b8b8-337e-4db3-87c5-56598d9a69c0" providerId="ADAL" clId="{D77C75C3-BB9E-42BB-BB81-C57EA220E673}" dt="2021-11-26T10:53:26.075" v="168" actId="207"/>
          <ac:spMkLst>
            <pc:docMk/>
            <pc:sldMk cId="4210918038" sldId="314"/>
            <ac:spMk id="49" creationId="{00000000-0000-0000-0000-000000000000}"/>
          </ac:spMkLst>
        </pc:spChg>
        <pc:spChg chg="mod">
          <ac:chgData name="James Cave" userId="4087b8b8-337e-4db3-87c5-56598d9a69c0" providerId="ADAL" clId="{D77C75C3-BB9E-42BB-BB81-C57EA220E673}" dt="2021-11-26T10:53:15.891" v="163" actId="207"/>
          <ac:spMkLst>
            <pc:docMk/>
            <pc:sldMk cId="4210918038" sldId="314"/>
            <ac:spMk id="50" creationId="{00000000-0000-0000-0000-000000000000}"/>
          </ac:spMkLst>
        </pc:spChg>
        <pc:spChg chg="mod">
          <ac:chgData name="James Cave" userId="4087b8b8-337e-4db3-87c5-56598d9a69c0" providerId="ADAL" clId="{D77C75C3-BB9E-42BB-BB81-C57EA220E673}" dt="2021-11-26T10:53:24.371" v="167" actId="207"/>
          <ac:spMkLst>
            <pc:docMk/>
            <pc:sldMk cId="4210918038" sldId="314"/>
            <ac:spMk id="51" creationId="{00000000-0000-0000-0000-000000000000}"/>
          </ac:spMkLst>
        </pc:spChg>
        <pc:spChg chg="mod">
          <ac:chgData name="James Cave" userId="4087b8b8-337e-4db3-87c5-56598d9a69c0" providerId="ADAL" clId="{D77C75C3-BB9E-42BB-BB81-C57EA220E673}" dt="2021-11-26T10:54:50.867" v="205" actId="207"/>
          <ac:spMkLst>
            <pc:docMk/>
            <pc:sldMk cId="4210918038" sldId="314"/>
            <ac:spMk id="52" creationId="{00000000-0000-0000-0000-000000000000}"/>
          </ac:spMkLst>
        </pc:spChg>
        <pc:spChg chg="del">
          <ac:chgData name="James Cave" userId="4087b8b8-337e-4db3-87c5-56598d9a69c0" providerId="ADAL" clId="{D77C75C3-BB9E-42BB-BB81-C57EA220E673}" dt="2021-11-26T10:54:35.601" v="203" actId="478"/>
          <ac:spMkLst>
            <pc:docMk/>
            <pc:sldMk cId="4210918038" sldId="314"/>
            <ac:spMk id="54" creationId="{00000000-0000-0000-0000-000000000000}"/>
          </ac:spMkLst>
        </pc:spChg>
      </pc:sldChg>
      <pc:sldChg chg="addSp delSp modSp">
        <pc:chgData name="James Cave" userId="4087b8b8-337e-4db3-87c5-56598d9a69c0" providerId="ADAL" clId="{D77C75C3-BB9E-42BB-BB81-C57EA220E673}" dt="2021-11-26T12:30:35.817" v="2104" actId="167"/>
        <pc:sldMkLst>
          <pc:docMk/>
          <pc:sldMk cId="3253090771" sldId="315"/>
        </pc:sldMkLst>
        <pc:spChg chg="add mod">
          <ac:chgData name="James Cave" userId="4087b8b8-337e-4db3-87c5-56598d9a69c0" providerId="ADAL" clId="{D77C75C3-BB9E-42BB-BB81-C57EA220E673}" dt="2021-11-26T10:54:54.419" v="206" actId="207"/>
          <ac:spMkLst>
            <pc:docMk/>
            <pc:sldMk cId="3253090771" sldId="315"/>
            <ac:spMk id="28" creationId="{9D4EC8D4-38A1-4E56-9DC6-C7262838E5C8}"/>
          </ac:spMkLst>
        </pc:spChg>
        <pc:spChg chg="mod">
          <ac:chgData name="James Cave" userId="4087b8b8-337e-4db3-87c5-56598d9a69c0" providerId="ADAL" clId="{D77C75C3-BB9E-42BB-BB81-C57EA220E673}" dt="2021-11-26T10:54:27.114" v="201" actId="207"/>
          <ac:spMkLst>
            <pc:docMk/>
            <pc:sldMk cId="3253090771" sldId="315"/>
            <ac:spMk id="36" creationId="{00000000-0000-0000-0000-000000000000}"/>
          </ac:spMkLst>
        </pc:spChg>
        <pc:spChg chg="mod">
          <ac:chgData name="James Cave" userId="4087b8b8-337e-4db3-87c5-56598d9a69c0" providerId="ADAL" clId="{D77C75C3-BB9E-42BB-BB81-C57EA220E673}" dt="2021-11-26T10:54:10.011" v="191" actId="207"/>
          <ac:spMkLst>
            <pc:docMk/>
            <pc:sldMk cId="3253090771" sldId="315"/>
            <ac:spMk id="37" creationId="{00000000-0000-0000-0000-000000000000}"/>
          </ac:spMkLst>
        </pc:spChg>
        <pc:spChg chg="mod">
          <ac:chgData name="James Cave" userId="4087b8b8-337e-4db3-87c5-56598d9a69c0" providerId="ADAL" clId="{D77C75C3-BB9E-42BB-BB81-C57EA220E673}" dt="2021-11-26T10:54:16.738" v="195" actId="207"/>
          <ac:spMkLst>
            <pc:docMk/>
            <pc:sldMk cId="3253090771" sldId="315"/>
            <ac:spMk id="38" creationId="{00000000-0000-0000-0000-000000000000}"/>
          </ac:spMkLst>
        </pc:spChg>
        <pc:spChg chg="mod">
          <ac:chgData name="James Cave" userId="4087b8b8-337e-4db3-87c5-56598d9a69c0" providerId="ADAL" clId="{D77C75C3-BB9E-42BB-BB81-C57EA220E673}" dt="2021-11-26T10:54:15.155" v="194" actId="207"/>
          <ac:spMkLst>
            <pc:docMk/>
            <pc:sldMk cId="3253090771" sldId="315"/>
            <ac:spMk id="39" creationId="{00000000-0000-0000-0000-000000000000}"/>
          </ac:spMkLst>
        </pc:spChg>
        <pc:spChg chg="mod">
          <ac:chgData name="James Cave" userId="4087b8b8-337e-4db3-87c5-56598d9a69c0" providerId="ADAL" clId="{D77C75C3-BB9E-42BB-BB81-C57EA220E673}" dt="2021-11-26T10:54:12.099" v="192" actId="207"/>
          <ac:spMkLst>
            <pc:docMk/>
            <pc:sldMk cId="3253090771" sldId="315"/>
            <ac:spMk id="40" creationId="{00000000-0000-0000-0000-000000000000}"/>
          </ac:spMkLst>
        </pc:spChg>
        <pc:spChg chg="mod">
          <ac:chgData name="James Cave" userId="4087b8b8-337e-4db3-87c5-56598d9a69c0" providerId="ADAL" clId="{D77C75C3-BB9E-42BB-BB81-C57EA220E673}" dt="2021-11-26T10:54:23.531" v="199" actId="207"/>
          <ac:spMkLst>
            <pc:docMk/>
            <pc:sldMk cId="3253090771" sldId="315"/>
            <ac:spMk id="41" creationId="{00000000-0000-0000-0000-000000000000}"/>
          </ac:spMkLst>
        </pc:spChg>
        <pc:spChg chg="mod">
          <ac:chgData name="James Cave" userId="4087b8b8-337e-4db3-87c5-56598d9a69c0" providerId="ADAL" clId="{D77C75C3-BB9E-42BB-BB81-C57EA220E673}" dt="2021-11-26T10:54:25.291" v="200" actId="207"/>
          <ac:spMkLst>
            <pc:docMk/>
            <pc:sldMk cId="3253090771" sldId="315"/>
            <ac:spMk id="43" creationId="{00000000-0000-0000-0000-000000000000}"/>
          </ac:spMkLst>
        </pc:spChg>
        <pc:spChg chg="mod">
          <ac:chgData name="James Cave" userId="4087b8b8-337e-4db3-87c5-56598d9a69c0" providerId="ADAL" clId="{D77C75C3-BB9E-42BB-BB81-C57EA220E673}" dt="2021-11-26T10:54:28.842" v="202" actId="207"/>
          <ac:spMkLst>
            <pc:docMk/>
            <pc:sldMk cId="3253090771" sldId="315"/>
            <ac:spMk id="44" creationId="{00000000-0000-0000-0000-000000000000}"/>
          </ac:spMkLst>
        </pc:spChg>
        <pc:spChg chg="mod">
          <ac:chgData name="James Cave" userId="4087b8b8-337e-4db3-87c5-56598d9a69c0" providerId="ADAL" clId="{D77C75C3-BB9E-42BB-BB81-C57EA220E673}" dt="2021-11-26T10:54:18.346" v="196" actId="207"/>
          <ac:spMkLst>
            <pc:docMk/>
            <pc:sldMk cId="3253090771" sldId="315"/>
            <ac:spMk id="46" creationId="{00000000-0000-0000-0000-000000000000}"/>
          </ac:spMkLst>
        </pc:spChg>
        <pc:spChg chg="mod">
          <ac:chgData name="James Cave" userId="4087b8b8-337e-4db3-87c5-56598d9a69c0" providerId="ADAL" clId="{D77C75C3-BB9E-42BB-BB81-C57EA220E673}" dt="2021-11-26T10:54:19.923" v="197" actId="207"/>
          <ac:spMkLst>
            <pc:docMk/>
            <pc:sldMk cId="3253090771" sldId="315"/>
            <ac:spMk id="47" creationId="{00000000-0000-0000-0000-000000000000}"/>
          </ac:spMkLst>
        </pc:spChg>
        <pc:spChg chg="mod">
          <ac:chgData name="James Cave" userId="4087b8b8-337e-4db3-87c5-56598d9a69c0" providerId="ADAL" clId="{D77C75C3-BB9E-42BB-BB81-C57EA220E673}" dt="2021-11-26T10:54:21.500" v="198" actId="207"/>
          <ac:spMkLst>
            <pc:docMk/>
            <pc:sldMk cId="3253090771" sldId="315"/>
            <ac:spMk id="48" creationId="{00000000-0000-0000-0000-000000000000}"/>
          </ac:spMkLst>
        </pc:spChg>
        <pc:spChg chg="del">
          <ac:chgData name="James Cave" userId="4087b8b8-337e-4db3-87c5-56598d9a69c0" providerId="ADAL" clId="{D77C75C3-BB9E-42BB-BB81-C57EA220E673}" dt="2021-11-26T10:54:06.010" v="190" actId="478"/>
          <ac:spMkLst>
            <pc:docMk/>
            <pc:sldMk cId="3253090771" sldId="315"/>
            <ac:spMk id="49" creationId="{00000000-0000-0000-0000-000000000000}"/>
          </ac:spMkLst>
        </pc:spChg>
        <pc:spChg chg="del">
          <ac:chgData name="James Cave" userId="4087b8b8-337e-4db3-87c5-56598d9a69c0" providerId="ADAL" clId="{D77C75C3-BB9E-42BB-BB81-C57EA220E673}" dt="2021-11-26T10:54:04.642" v="189" actId="478"/>
          <ac:spMkLst>
            <pc:docMk/>
            <pc:sldMk cId="3253090771" sldId="315"/>
            <ac:spMk id="50" creationId="{00000000-0000-0000-0000-000000000000}"/>
          </ac:spMkLst>
        </pc:spChg>
        <pc:picChg chg="del">
          <ac:chgData name="James Cave" userId="4087b8b8-337e-4db3-87c5-56598d9a69c0" providerId="ADAL" clId="{D77C75C3-BB9E-42BB-BB81-C57EA220E673}" dt="2021-11-26T12:30:29.855" v="2102" actId="478"/>
          <ac:picMkLst>
            <pc:docMk/>
            <pc:sldMk cId="3253090771" sldId="315"/>
            <ac:picMk id="4" creationId="{00000000-0000-0000-0000-000000000000}"/>
          </ac:picMkLst>
        </pc:picChg>
        <pc:picChg chg="add ord">
          <ac:chgData name="James Cave" userId="4087b8b8-337e-4db3-87c5-56598d9a69c0" providerId="ADAL" clId="{D77C75C3-BB9E-42BB-BB81-C57EA220E673}" dt="2021-11-26T12:30:35.817" v="2104" actId="167"/>
          <ac:picMkLst>
            <pc:docMk/>
            <pc:sldMk cId="3253090771" sldId="315"/>
            <ac:picMk id="27" creationId="{0E9CC42B-C086-426B-A27A-FFB05F4C5E87}"/>
          </ac:picMkLst>
        </pc:picChg>
      </pc:sldChg>
      <pc:sldChg chg="addSp delSp modSp add ord">
        <pc:chgData name="James Cave" userId="4087b8b8-337e-4db3-87c5-56598d9a69c0" providerId="ADAL" clId="{D77C75C3-BB9E-42BB-BB81-C57EA220E673}" dt="2021-11-26T12:12:40.333" v="1949" actId="6549"/>
        <pc:sldMkLst>
          <pc:docMk/>
          <pc:sldMk cId="1926867814" sldId="316"/>
        </pc:sldMkLst>
        <pc:spChg chg="del">
          <ac:chgData name="James Cave" userId="4087b8b8-337e-4db3-87c5-56598d9a69c0" providerId="ADAL" clId="{D77C75C3-BB9E-42BB-BB81-C57EA220E673}" dt="2021-11-26T10:48:55.643" v="9" actId="478"/>
          <ac:spMkLst>
            <pc:docMk/>
            <pc:sldMk cId="1926867814" sldId="316"/>
            <ac:spMk id="7" creationId="{00000000-0000-0000-0000-000000000000}"/>
          </ac:spMkLst>
        </pc:spChg>
        <pc:spChg chg="add mod">
          <ac:chgData name="James Cave" userId="4087b8b8-337e-4db3-87c5-56598d9a69c0" providerId="ADAL" clId="{D77C75C3-BB9E-42BB-BB81-C57EA220E673}" dt="2021-11-26T12:12:40.333" v="1949" actId="6549"/>
          <ac:spMkLst>
            <pc:docMk/>
            <pc:sldMk cId="1926867814" sldId="316"/>
            <ac:spMk id="29" creationId="{219C8C0C-5ED2-4FAA-9B37-A1023D1AB132}"/>
          </ac:spMkLst>
        </pc:spChg>
        <pc:spChg chg="del">
          <ac:chgData name="James Cave" userId="4087b8b8-337e-4db3-87c5-56598d9a69c0" providerId="ADAL" clId="{D77C75C3-BB9E-42BB-BB81-C57EA220E673}" dt="2021-11-26T10:49:22.185" v="32" actId="478"/>
          <ac:spMkLst>
            <pc:docMk/>
            <pc:sldMk cId="1926867814" sldId="316"/>
            <ac:spMk id="30" creationId="{00000000-0000-0000-0000-000000000000}"/>
          </ac:spMkLst>
        </pc:spChg>
        <pc:spChg chg="del">
          <ac:chgData name="James Cave" userId="4087b8b8-337e-4db3-87c5-56598d9a69c0" providerId="ADAL" clId="{D77C75C3-BB9E-42BB-BB81-C57EA220E673}" dt="2021-11-26T10:49:23.577" v="34" actId="478"/>
          <ac:spMkLst>
            <pc:docMk/>
            <pc:sldMk cId="1926867814" sldId="316"/>
            <ac:spMk id="31" creationId="{00000000-0000-0000-0000-000000000000}"/>
          </ac:spMkLst>
        </pc:spChg>
        <pc:spChg chg="del">
          <ac:chgData name="James Cave" userId="4087b8b8-337e-4db3-87c5-56598d9a69c0" providerId="ADAL" clId="{D77C75C3-BB9E-42BB-BB81-C57EA220E673}" dt="2021-11-26T10:49:06.632" v="17" actId="478"/>
          <ac:spMkLst>
            <pc:docMk/>
            <pc:sldMk cId="1926867814" sldId="316"/>
            <ac:spMk id="32" creationId="{00000000-0000-0000-0000-000000000000}"/>
          </ac:spMkLst>
        </pc:spChg>
        <pc:spChg chg="del mod">
          <ac:chgData name="James Cave" userId="4087b8b8-337e-4db3-87c5-56598d9a69c0" providerId="ADAL" clId="{D77C75C3-BB9E-42BB-BB81-C57EA220E673}" dt="2021-11-26T10:48:57.372" v="12" actId="478"/>
          <ac:spMkLst>
            <pc:docMk/>
            <pc:sldMk cId="1926867814" sldId="316"/>
            <ac:spMk id="33" creationId="{00000000-0000-0000-0000-000000000000}"/>
          </ac:spMkLst>
        </pc:spChg>
        <pc:spChg chg="del">
          <ac:chgData name="James Cave" userId="4087b8b8-337e-4db3-87c5-56598d9a69c0" providerId="ADAL" clId="{D77C75C3-BB9E-42BB-BB81-C57EA220E673}" dt="2021-11-26T10:49:21.096" v="31" actId="478"/>
          <ac:spMkLst>
            <pc:docMk/>
            <pc:sldMk cId="1926867814" sldId="316"/>
            <ac:spMk id="34" creationId="{00000000-0000-0000-0000-000000000000}"/>
          </ac:spMkLst>
        </pc:spChg>
        <pc:spChg chg="del">
          <ac:chgData name="James Cave" userId="4087b8b8-337e-4db3-87c5-56598d9a69c0" providerId="ADAL" clId="{D77C75C3-BB9E-42BB-BB81-C57EA220E673}" dt="2021-11-26T10:49:19.506" v="29" actId="478"/>
          <ac:spMkLst>
            <pc:docMk/>
            <pc:sldMk cId="1926867814" sldId="316"/>
            <ac:spMk id="35" creationId="{00000000-0000-0000-0000-000000000000}"/>
          </ac:spMkLst>
        </pc:spChg>
        <pc:spChg chg="del">
          <ac:chgData name="James Cave" userId="4087b8b8-337e-4db3-87c5-56598d9a69c0" providerId="ADAL" clId="{D77C75C3-BB9E-42BB-BB81-C57EA220E673}" dt="2021-11-26T10:49:17.497" v="26" actId="478"/>
          <ac:spMkLst>
            <pc:docMk/>
            <pc:sldMk cId="1926867814" sldId="316"/>
            <ac:spMk id="36" creationId="{00000000-0000-0000-0000-000000000000}"/>
          </ac:spMkLst>
        </pc:spChg>
        <pc:spChg chg="del">
          <ac:chgData name="James Cave" userId="4087b8b8-337e-4db3-87c5-56598d9a69c0" providerId="ADAL" clId="{D77C75C3-BB9E-42BB-BB81-C57EA220E673}" dt="2021-11-26T10:49:06.632" v="17" actId="478"/>
          <ac:spMkLst>
            <pc:docMk/>
            <pc:sldMk cId="1926867814" sldId="316"/>
            <ac:spMk id="37" creationId="{00000000-0000-0000-0000-000000000000}"/>
          </ac:spMkLst>
        </pc:spChg>
        <pc:spChg chg="del mod">
          <ac:chgData name="James Cave" userId="4087b8b8-337e-4db3-87c5-56598d9a69c0" providerId="ADAL" clId="{D77C75C3-BB9E-42BB-BB81-C57EA220E673}" dt="2021-11-26T10:49:06.632" v="17" actId="478"/>
          <ac:spMkLst>
            <pc:docMk/>
            <pc:sldMk cId="1926867814" sldId="316"/>
            <ac:spMk id="38" creationId="{00000000-0000-0000-0000-000000000000}"/>
          </ac:spMkLst>
        </pc:spChg>
        <pc:spChg chg="del">
          <ac:chgData name="James Cave" userId="4087b8b8-337e-4db3-87c5-56598d9a69c0" providerId="ADAL" clId="{D77C75C3-BB9E-42BB-BB81-C57EA220E673}" dt="2021-11-26T10:49:06.632" v="17" actId="478"/>
          <ac:spMkLst>
            <pc:docMk/>
            <pc:sldMk cId="1926867814" sldId="316"/>
            <ac:spMk id="39" creationId="{00000000-0000-0000-0000-000000000000}"/>
          </ac:spMkLst>
        </pc:spChg>
        <pc:spChg chg="del">
          <ac:chgData name="James Cave" userId="4087b8b8-337e-4db3-87c5-56598d9a69c0" providerId="ADAL" clId="{D77C75C3-BB9E-42BB-BB81-C57EA220E673}" dt="2021-11-26T10:49:06.632" v="17" actId="478"/>
          <ac:spMkLst>
            <pc:docMk/>
            <pc:sldMk cId="1926867814" sldId="316"/>
            <ac:spMk id="40" creationId="{00000000-0000-0000-0000-000000000000}"/>
          </ac:spMkLst>
        </pc:spChg>
        <pc:spChg chg="del">
          <ac:chgData name="James Cave" userId="4087b8b8-337e-4db3-87c5-56598d9a69c0" providerId="ADAL" clId="{D77C75C3-BB9E-42BB-BB81-C57EA220E673}" dt="2021-11-26T10:49:06.632" v="17" actId="478"/>
          <ac:spMkLst>
            <pc:docMk/>
            <pc:sldMk cId="1926867814" sldId="316"/>
            <ac:spMk id="41" creationId="{00000000-0000-0000-0000-000000000000}"/>
          </ac:spMkLst>
        </pc:spChg>
        <pc:spChg chg="del">
          <ac:chgData name="James Cave" userId="4087b8b8-337e-4db3-87c5-56598d9a69c0" providerId="ADAL" clId="{D77C75C3-BB9E-42BB-BB81-C57EA220E673}" dt="2021-11-26T10:49:06.632" v="17" actId="478"/>
          <ac:spMkLst>
            <pc:docMk/>
            <pc:sldMk cId="1926867814" sldId="316"/>
            <ac:spMk id="42" creationId="{00000000-0000-0000-0000-000000000000}"/>
          </ac:spMkLst>
        </pc:spChg>
        <pc:spChg chg="del">
          <ac:chgData name="James Cave" userId="4087b8b8-337e-4db3-87c5-56598d9a69c0" providerId="ADAL" clId="{D77C75C3-BB9E-42BB-BB81-C57EA220E673}" dt="2021-11-26T10:49:06.632" v="17" actId="478"/>
          <ac:spMkLst>
            <pc:docMk/>
            <pc:sldMk cId="1926867814" sldId="316"/>
            <ac:spMk id="43" creationId="{00000000-0000-0000-0000-000000000000}"/>
          </ac:spMkLst>
        </pc:spChg>
        <pc:spChg chg="del">
          <ac:chgData name="James Cave" userId="4087b8b8-337e-4db3-87c5-56598d9a69c0" providerId="ADAL" clId="{D77C75C3-BB9E-42BB-BB81-C57EA220E673}" dt="2021-11-26T10:49:06.632" v="17" actId="478"/>
          <ac:spMkLst>
            <pc:docMk/>
            <pc:sldMk cId="1926867814" sldId="316"/>
            <ac:spMk id="44" creationId="{00000000-0000-0000-0000-000000000000}"/>
          </ac:spMkLst>
        </pc:spChg>
        <pc:spChg chg="add mod">
          <ac:chgData name="James Cave" userId="4087b8b8-337e-4db3-87c5-56598d9a69c0" providerId="ADAL" clId="{D77C75C3-BB9E-42BB-BB81-C57EA220E673}" dt="2021-11-26T11:30:32.958" v="922" actId="1076"/>
          <ac:spMkLst>
            <pc:docMk/>
            <pc:sldMk cId="1926867814" sldId="316"/>
            <ac:spMk id="45" creationId="{00446ECE-5875-4A80-B9F7-68D042F82D04}"/>
          </ac:spMkLst>
        </pc:spChg>
        <pc:spChg chg="del">
          <ac:chgData name="James Cave" userId="4087b8b8-337e-4db3-87c5-56598d9a69c0" providerId="ADAL" clId="{D77C75C3-BB9E-42BB-BB81-C57EA220E673}" dt="2021-11-26T10:49:06.632" v="17" actId="478"/>
          <ac:spMkLst>
            <pc:docMk/>
            <pc:sldMk cId="1926867814" sldId="316"/>
            <ac:spMk id="46" creationId="{00000000-0000-0000-0000-000000000000}"/>
          </ac:spMkLst>
        </pc:spChg>
        <pc:spChg chg="del">
          <ac:chgData name="James Cave" userId="4087b8b8-337e-4db3-87c5-56598d9a69c0" providerId="ADAL" clId="{D77C75C3-BB9E-42BB-BB81-C57EA220E673}" dt="2021-11-26T10:49:06.632" v="17" actId="478"/>
          <ac:spMkLst>
            <pc:docMk/>
            <pc:sldMk cId="1926867814" sldId="316"/>
            <ac:spMk id="47" creationId="{00000000-0000-0000-0000-000000000000}"/>
          </ac:spMkLst>
        </pc:spChg>
        <pc:spChg chg="del">
          <ac:chgData name="James Cave" userId="4087b8b8-337e-4db3-87c5-56598d9a69c0" providerId="ADAL" clId="{D77C75C3-BB9E-42BB-BB81-C57EA220E673}" dt="2021-11-26T10:49:06.632" v="17" actId="478"/>
          <ac:spMkLst>
            <pc:docMk/>
            <pc:sldMk cId="1926867814" sldId="316"/>
            <ac:spMk id="48" creationId="{00000000-0000-0000-0000-000000000000}"/>
          </ac:spMkLst>
        </pc:spChg>
        <pc:spChg chg="del">
          <ac:chgData name="James Cave" userId="4087b8b8-337e-4db3-87c5-56598d9a69c0" providerId="ADAL" clId="{D77C75C3-BB9E-42BB-BB81-C57EA220E673}" dt="2021-11-26T10:49:06.632" v="17" actId="478"/>
          <ac:spMkLst>
            <pc:docMk/>
            <pc:sldMk cId="1926867814" sldId="316"/>
            <ac:spMk id="49" creationId="{00000000-0000-0000-0000-000000000000}"/>
          </ac:spMkLst>
        </pc:spChg>
        <pc:spChg chg="del">
          <ac:chgData name="James Cave" userId="4087b8b8-337e-4db3-87c5-56598d9a69c0" providerId="ADAL" clId="{D77C75C3-BB9E-42BB-BB81-C57EA220E673}" dt="2021-11-26T10:49:06.632" v="17" actId="478"/>
          <ac:spMkLst>
            <pc:docMk/>
            <pc:sldMk cId="1926867814" sldId="316"/>
            <ac:spMk id="50" creationId="{00000000-0000-0000-0000-000000000000}"/>
          </ac:spMkLst>
        </pc:spChg>
        <pc:spChg chg="del">
          <ac:chgData name="James Cave" userId="4087b8b8-337e-4db3-87c5-56598d9a69c0" providerId="ADAL" clId="{D77C75C3-BB9E-42BB-BB81-C57EA220E673}" dt="2021-11-26T10:49:06.632" v="17" actId="478"/>
          <ac:spMkLst>
            <pc:docMk/>
            <pc:sldMk cId="1926867814" sldId="316"/>
            <ac:spMk id="51" creationId="{00000000-0000-0000-0000-000000000000}"/>
          </ac:spMkLst>
        </pc:spChg>
        <pc:spChg chg="del">
          <ac:chgData name="James Cave" userId="4087b8b8-337e-4db3-87c5-56598d9a69c0" providerId="ADAL" clId="{D77C75C3-BB9E-42BB-BB81-C57EA220E673}" dt="2021-11-26T10:50:48.970" v="80" actId="478"/>
          <ac:spMkLst>
            <pc:docMk/>
            <pc:sldMk cId="1926867814" sldId="316"/>
            <ac:spMk id="52" creationId="{00000000-0000-0000-0000-000000000000}"/>
          </ac:spMkLst>
        </pc:spChg>
        <pc:spChg chg="del">
          <ac:chgData name="James Cave" userId="4087b8b8-337e-4db3-87c5-56598d9a69c0" providerId="ADAL" clId="{D77C75C3-BB9E-42BB-BB81-C57EA220E673}" dt="2021-11-26T10:50:46.321" v="79" actId="478"/>
          <ac:spMkLst>
            <pc:docMk/>
            <pc:sldMk cId="1926867814" sldId="316"/>
            <ac:spMk id="54" creationId="{00000000-0000-0000-0000-000000000000}"/>
          </ac:spMkLst>
        </pc:spChg>
        <pc:spChg chg="add del">
          <ac:chgData name="James Cave" userId="4087b8b8-337e-4db3-87c5-56598d9a69c0" providerId="ADAL" clId="{D77C75C3-BB9E-42BB-BB81-C57EA220E673}" dt="2021-11-26T10:49:34.233" v="37"/>
          <ac:spMkLst>
            <pc:docMk/>
            <pc:sldMk cId="1926867814" sldId="316"/>
            <ac:spMk id="55" creationId="{17557ED6-CD03-4349-A511-00586230D14E}"/>
          </ac:spMkLst>
        </pc:spChg>
        <pc:spChg chg="add del mod">
          <ac:chgData name="James Cave" userId="4087b8b8-337e-4db3-87c5-56598d9a69c0" providerId="ADAL" clId="{D77C75C3-BB9E-42BB-BB81-C57EA220E673}" dt="2021-11-26T10:50:15.601" v="48" actId="478"/>
          <ac:spMkLst>
            <pc:docMk/>
            <pc:sldMk cId="1926867814" sldId="316"/>
            <ac:spMk id="57" creationId="{60296B24-30CC-451F-BACF-36C56CA4DC20}"/>
          </ac:spMkLst>
        </pc:spChg>
        <pc:spChg chg="add mod">
          <ac:chgData name="James Cave" userId="4087b8b8-337e-4db3-87c5-56598d9a69c0" providerId="ADAL" clId="{D77C75C3-BB9E-42BB-BB81-C57EA220E673}" dt="2021-11-26T11:25:15.861" v="798" actId="121"/>
          <ac:spMkLst>
            <pc:docMk/>
            <pc:sldMk cId="1926867814" sldId="316"/>
            <ac:spMk id="58" creationId="{3066F6E0-10D1-4B3A-8DDD-E4F449DD4944}"/>
          </ac:spMkLst>
        </pc:spChg>
        <pc:spChg chg="add del">
          <ac:chgData name="James Cave" userId="4087b8b8-337e-4db3-87c5-56598d9a69c0" providerId="ADAL" clId="{D77C75C3-BB9E-42BB-BB81-C57EA220E673}" dt="2021-11-26T10:51:01.513" v="83" actId="478"/>
          <ac:spMkLst>
            <pc:docMk/>
            <pc:sldMk cId="1926867814" sldId="316"/>
            <ac:spMk id="59" creationId="{67044080-89EA-4736-BDB1-C9F6E9008BC6}"/>
          </ac:spMkLst>
        </pc:spChg>
        <pc:spChg chg="add del mod">
          <ac:chgData name="James Cave" userId="4087b8b8-337e-4db3-87c5-56598d9a69c0" providerId="ADAL" clId="{D77C75C3-BB9E-42BB-BB81-C57EA220E673}" dt="2021-11-26T11:24:37.933" v="775" actId="478"/>
          <ac:spMkLst>
            <pc:docMk/>
            <pc:sldMk cId="1926867814" sldId="316"/>
            <ac:spMk id="60" creationId="{DA220001-5489-4BB0-9884-5B0D209E1090}"/>
          </ac:spMkLst>
        </pc:spChg>
        <pc:picChg chg="add mod">
          <ac:chgData name="James Cave" userId="4087b8b8-337e-4db3-87c5-56598d9a69c0" providerId="ADAL" clId="{D77C75C3-BB9E-42BB-BB81-C57EA220E673}" dt="2021-11-26T11:26:07.757" v="821" actId="1076"/>
          <ac:picMkLst>
            <pc:docMk/>
            <pc:sldMk cId="1926867814" sldId="316"/>
            <ac:picMk id="3" creationId="{FA093BEB-56AE-4C8D-9DF3-F548BB8DC84A}"/>
          </ac:picMkLst>
        </pc:picChg>
        <pc:picChg chg="add del mod modCrop">
          <ac:chgData name="James Cave" userId="4087b8b8-337e-4db3-87c5-56598d9a69c0" providerId="ADAL" clId="{D77C75C3-BB9E-42BB-BB81-C57EA220E673}" dt="2021-11-26T11:25:34.628" v="807" actId="1076"/>
          <ac:picMkLst>
            <pc:docMk/>
            <pc:sldMk cId="1926867814" sldId="316"/>
            <ac:picMk id="4" creationId="{00000000-0000-0000-0000-000000000000}"/>
          </ac:picMkLst>
        </pc:picChg>
        <pc:picChg chg="del">
          <ac:chgData name="James Cave" userId="4087b8b8-337e-4db3-87c5-56598d9a69c0" providerId="ADAL" clId="{D77C75C3-BB9E-42BB-BB81-C57EA220E673}" dt="2021-11-26T10:48:56.201" v="10" actId="478"/>
          <ac:picMkLst>
            <pc:docMk/>
            <pc:sldMk cId="1926867814" sldId="316"/>
            <ac:picMk id="5" creationId="{F5490C62-3949-48E1-A238-AA6233A8666B}"/>
          </ac:picMkLst>
        </pc:picChg>
        <pc:picChg chg="del">
          <ac:chgData name="James Cave" userId="4087b8b8-337e-4db3-87c5-56598d9a69c0" providerId="ADAL" clId="{D77C75C3-BB9E-42BB-BB81-C57EA220E673}" dt="2021-11-26T10:49:35.545" v="38" actId="478"/>
          <ac:picMkLst>
            <pc:docMk/>
            <pc:sldMk cId="1926867814" sldId="316"/>
            <ac:picMk id="6" creationId="{DF5FC458-6504-D848-AB98-A219E9FA2EC0}"/>
          </ac:picMkLst>
        </pc:picChg>
        <pc:picChg chg="del">
          <ac:chgData name="James Cave" userId="4087b8b8-337e-4db3-87c5-56598d9a69c0" providerId="ADAL" clId="{D77C75C3-BB9E-42BB-BB81-C57EA220E673}" dt="2021-11-26T10:49:22.705" v="33" actId="478"/>
          <ac:picMkLst>
            <pc:docMk/>
            <pc:sldMk cId="1926867814" sldId="316"/>
            <ac:picMk id="8" creationId="{F5490C62-3949-48E1-A238-AA6233A8666B}"/>
          </ac:picMkLst>
        </pc:picChg>
        <pc:picChg chg="del">
          <ac:chgData name="James Cave" userId="4087b8b8-337e-4db3-87c5-56598d9a69c0" providerId="ADAL" clId="{D77C75C3-BB9E-42BB-BB81-C57EA220E673}" dt="2021-11-26T10:49:24.080" v="35" actId="478"/>
          <ac:picMkLst>
            <pc:docMk/>
            <pc:sldMk cId="1926867814" sldId="316"/>
            <ac:picMk id="9" creationId="{F5490C62-3949-48E1-A238-AA6233A8666B}"/>
          </ac:picMkLst>
        </pc:picChg>
        <pc:picChg chg="del mod">
          <ac:chgData name="James Cave" userId="4087b8b8-337e-4db3-87c5-56598d9a69c0" providerId="ADAL" clId="{D77C75C3-BB9E-42BB-BB81-C57EA220E673}" dt="2021-11-26T10:49:13.776" v="19" actId="478"/>
          <ac:picMkLst>
            <pc:docMk/>
            <pc:sldMk cId="1926867814" sldId="316"/>
            <ac:picMk id="10" creationId="{F5490C62-3949-48E1-A238-AA6233A8666B}"/>
          </ac:picMkLst>
        </pc:picChg>
        <pc:picChg chg="del">
          <ac:chgData name="James Cave" userId="4087b8b8-337e-4db3-87c5-56598d9a69c0" providerId="ADAL" clId="{D77C75C3-BB9E-42BB-BB81-C57EA220E673}" dt="2021-11-26T10:48:58.096" v="13" actId="478"/>
          <ac:picMkLst>
            <pc:docMk/>
            <pc:sldMk cId="1926867814" sldId="316"/>
            <ac:picMk id="11" creationId="{F5490C62-3949-48E1-A238-AA6233A8666B}"/>
          </ac:picMkLst>
        </pc:picChg>
        <pc:picChg chg="del">
          <ac:chgData name="James Cave" userId="4087b8b8-337e-4db3-87c5-56598d9a69c0" providerId="ADAL" clId="{D77C75C3-BB9E-42BB-BB81-C57EA220E673}" dt="2021-11-26T10:49:20.122" v="30" actId="478"/>
          <ac:picMkLst>
            <pc:docMk/>
            <pc:sldMk cId="1926867814" sldId="316"/>
            <ac:picMk id="12" creationId="{F5490C62-3949-48E1-A238-AA6233A8666B}"/>
          </ac:picMkLst>
        </pc:picChg>
        <pc:picChg chg="del">
          <ac:chgData name="James Cave" userId="4087b8b8-337e-4db3-87c5-56598d9a69c0" providerId="ADAL" clId="{D77C75C3-BB9E-42BB-BB81-C57EA220E673}" dt="2021-11-26T10:49:18.546" v="28" actId="478"/>
          <ac:picMkLst>
            <pc:docMk/>
            <pc:sldMk cId="1926867814" sldId="316"/>
            <ac:picMk id="13" creationId="{F5490C62-3949-48E1-A238-AA6233A8666B}"/>
          </ac:picMkLst>
        </pc:picChg>
        <pc:picChg chg="del">
          <ac:chgData name="James Cave" userId="4087b8b8-337e-4db3-87c5-56598d9a69c0" providerId="ADAL" clId="{D77C75C3-BB9E-42BB-BB81-C57EA220E673}" dt="2021-11-26T10:49:18.026" v="27" actId="478"/>
          <ac:picMkLst>
            <pc:docMk/>
            <pc:sldMk cId="1926867814" sldId="316"/>
            <ac:picMk id="14" creationId="{F5490C62-3949-48E1-A238-AA6233A8666B}"/>
          </ac:picMkLst>
        </pc:picChg>
        <pc:picChg chg="del mod">
          <ac:chgData name="James Cave" userId="4087b8b8-337e-4db3-87c5-56598d9a69c0" providerId="ADAL" clId="{D77C75C3-BB9E-42BB-BB81-C57EA220E673}" dt="2021-11-26T10:49:13.776" v="19" actId="478"/>
          <ac:picMkLst>
            <pc:docMk/>
            <pc:sldMk cId="1926867814" sldId="316"/>
            <ac:picMk id="15" creationId="{F5490C62-3949-48E1-A238-AA6233A8666B}"/>
          </ac:picMkLst>
        </pc:picChg>
        <pc:picChg chg="del mod">
          <ac:chgData name="James Cave" userId="4087b8b8-337e-4db3-87c5-56598d9a69c0" providerId="ADAL" clId="{D77C75C3-BB9E-42BB-BB81-C57EA220E673}" dt="2021-11-26T10:49:13.776" v="19" actId="478"/>
          <ac:picMkLst>
            <pc:docMk/>
            <pc:sldMk cId="1926867814" sldId="316"/>
            <ac:picMk id="16" creationId="{F5490C62-3949-48E1-A238-AA6233A8666B}"/>
          </ac:picMkLst>
        </pc:picChg>
        <pc:picChg chg="del mod">
          <ac:chgData name="James Cave" userId="4087b8b8-337e-4db3-87c5-56598d9a69c0" providerId="ADAL" clId="{D77C75C3-BB9E-42BB-BB81-C57EA220E673}" dt="2021-11-26T10:49:13.776" v="19" actId="478"/>
          <ac:picMkLst>
            <pc:docMk/>
            <pc:sldMk cId="1926867814" sldId="316"/>
            <ac:picMk id="17" creationId="{F5490C62-3949-48E1-A238-AA6233A8666B}"/>
          </ac:picMkLst>
        </pc:picChg>
        <pc:picChg chg="del mod">
          <ac:chgData name="James Cave" userId="4087b8b8-337e-4db3-87c5-56598d9a69c0" providerId="ADAL" clId="{D77C75C3-BB9E-42BB-BB81-C57EA220E673}" dt="2021-11-26T10:49:13.776" v="19" actId="478"/>
          <ac:picMkLst>
            <pc:docMk/>
            <pc:sldMk cId="1926867814" sldId="316"/>
            <ac:picMk id="18" creationId="{F5490C62-3949-48E1-A238-AA6233A8666B}"/>
          </ac:picMkLst>
        </pc:picChg>
        <pc:picChg chg="del mod">
          <ac:chgData name="James Cave" userId="4087b8b8-337e-4db3-87c5-56598d9a69c0" providerId="ADAL" clId="{D77C75C3-BB9E-42BB-BB81-C57EA220E673}" dt="2021-11-26T10:49:13.776" v="19" actId="478"/>
          <ac:picMkLst>
            <pc:docMk/>
            <pc:sldMk cId="1926867814" sldId="316"/>
            <ac:picMk id="19" creationId="{F5490C62-3949-48E1-A238-AA6233A8666B}"/>
          </ac:picMkLst>
        </pc:picChg>
        <pc:picChg chg="del">
          <ac:chgData name="James Cave" userId="4087b8b8-337e-4db3-87c5-56598d9a69c0" providerId="ADAL" clId="{D77C75C3-BB9E-42BB-BB81-C57EA220E673}" dt="2021-11-26T10:49:14.610" v="20" actId="478"/>
          <ac:picMkLst>
            <pc:docMk/>
            <pc:sldMk cId="1926867814" sldId="316"/>
            <ac:picMk id="20" creationId="{F5490C62-3949-48E1-A238-AA6233A8666B}"/>
          </ac:picMkLst>
        </pc:picChg>
        <pc:picChg chg="del">
          <ac:chgData name="James Cave" userId="4087b8b8-337e-4db3-87c5-56598d9a69c0" providerId="ADAL" clId="{D77C75C3-BB9E-42BB-BB81-C57EA220E673}" dt="2021-11-26T10:49:14.950" v="21" actId="478"/>
          <ac:picMkLst>
            <pc:docMk/>
            <pc:sldMk cId="1926867814" sldId="316"/>
            <ac:picMk id="21" creationId="{F5490C62-3949-48E1-A238-AA6233A8666B}"/>
          </ac:picMkLst>
        </pc:picChg>
        <pc:picChg chg="del">
          <ac:chgData name="James Cave" userId="4087b8b8-337e-4db3-87c5-56598d9a69c0" providerId="ADAL" clId="{D77C75C3-BB9E-42BB-BB81-C57EA220E673}" dt="2021-11-26T10:49:13.776" v="19" actId="478"/>
          <ac:picMkLst>
            <pc:docMk/>
            <pc:sldMk cId="1926867814" sldId="316"/>
            <ac:picMk id="22" creationId="{F5490C62-3949-48E1-A238-AA6233A8666B}"/>
          </ac:picMkLst>
        </pc:picChg>
        <pc:picChg chg="del mod">
          <ac:chgData name="James Cave" userId="4087b8b8-337e-4db3-87c5-56598d9a69c0" providerId="ADAL" clId="{D77C75C3-BB9E-42BB-BB81-C57EA220E673}" dt="2021-11-26T10:49:13.776" v="19" actId="478"/>
          <ac:picMkLst>
            <pc:docMk/>
            <pc:sldMk cId="1926867814" sldId="316"/>
            <ac:picMk id="23" creationId="{F5490C62-3949-48E1-A238-AA6233A8666B}"/>
          </ac:picMkLst>
        </pc:picChg>
        <pc:picChg chg="del mod">
          <ac:chgData name="James Cave" userId="4087b8b8-337e-4db3-87c5-56598d9a69c0" providerId="ADAL" clId="{D77C75C3-BB9E-42BB-BB81-C57EA220E673}" dt="2021-11-26T10:49:13.776" v="19" actId="478"/>
          <ac:picMkLst>
            <pc:docMk/>
            <pc:sldMk cId="1926867814" sldId="316"/>
            <ac:picMk id="24" creationId="{F5490C62-3949-48E1-A238-AA6233A8666B}"/>
          </ac:picMkLst>
        </pc:picChg>
        <pc:picChg chg="del">
          <ac:chgData name="James Cave" userId="4087b8b8-337e-4db3-87c5-56598d9a69c0" providerId="ADAL" clId="{D77C75C3-BB9E-42BB-BB81-C57EA220E673}" dt="2021-11-26T10:49:15.576" v="23" actId="478"/>
          <ac:picMkLst>
            <pc:docMk/>
            <pc:sldMk cId="1926867814" sldId="316"/>
            <ac:picMk id="25" creationId="{F5490C62-3949-48E1-A238-AA6233A8666B}"/>
          </ac:picMkLst>
        </pc:picChg>
        <pc:picChg chg="del">
          <ac:chgData name="James Cave" userId="4087b8b8-337e-4db3-87c5-56598d9a69c0" providerId="ADAL" clId="{D77C75C3-BB9E-42BB-BB81-C57EA220E673}" dt="2021-11-26T10:49:15.257" v="22" actId="478"/>
          <ac:picMkLst>
            <pc:docMk/>
            <pc:sldMk cId="1926867814" sldId="316"/>
            <ac:picMk id="26" creationId="{F5490C62-3949-48E1-A238-AA6233A8666B}"/>
          </ac:picMkLst>
        </pc:picChg>
        <pc:picChg chg="del">
          <ac:chgData name="James Cave" userId="4087b8b8-337e-4db3-87c5-56598d9a69c0" providerId="ADAL" clId="{D77C75C3-BB9E-42BB-BB81-C57EA220E673}" dt="2021-11-26T10:49:15.977" v="24" actId="478"/>
          <ac:picMkLst>
            <pc:docMk/>
            <pc:sldMk cId="1926867814" sldId="316"/>
            <ac:picMk id="27" creationId="{F5490C62-3949-48E1-A238-AA6233A8666B}"/>
          </ac:picMkLst>
        </pc:picChg>
        <pc:picChg chg="del">
          <ac:chgData name="James Cave" userId="4087b8b8-337e-4db3-87c5-56598d9a69c0" providerId="ADAL" clId="{D77C75C3-BB9E-42BB-BB81-C57EA220E673}" dt="2021-11-26T10:49:16.240" v="25" actId="478"/>
          <ac:picMkLst>
            <pc:docMk/>
            <pc:sldMk cId="1926867814" sldId="316"/>
            <ac:picMk id="28" creationId="{F5490C62-3949-48E1-A238-AA6233A8666B}"/>
          </ac:picMkLst>
        </pc:picChg>
        <pc:picChg chg="add del">
          <ac:chgData name="James Cave" userId="4087b8b8-337e-4db3-87c5-56598d9a69c0" providerId="ADAL" clId="{D77C75C3-BB9E-42BB-BB81-C57EA220E673}" dt="2021-11-26T10:49:34.233" v="37"/>
          <ac:picMkLst>
            <pc:docMk/>
            <pc:sldMk cId="1926867814" sldId="316"/>
            <ac:picMk id="53" creationId="{F7818AA8-301E-4BE6-ABA3-5BDDCB1D7FE2}"/>
          </ac:picMkLst>
        </pc:picChg>
        <pc:picChg chg="add mod">
          <ac:chgData name="James Cave" userId="4087b8b8-337e-4db3-87c5-56598d9a69c0" providerId="ADAL" clId="{D77C75C3-BB9E-42BB-BB81-C57EA220E673}" dt="2021-11-26T10:50:13.481" v="47" actId="1076"/>
          <ac:picMkLst>
            <pc:docMk/>
            <pc:sldMk cId="1926867814" sldId="316"/>
            <ac:picMk id="56" creationId="{B001D8F8-37A8-4E5C-A5D6-ED06BD36CA66}"/>
          </ac:picMkLst>
        </pc:picChg>
        <pc:picChg chg="add">
          <ac:chgData name="James Cave" userId="4087b8b8-337e-4db3-87c5-56598d9a69c0" providerId="ADAL" clId="{D77C75C3-BB9E-42BB-BB81-C57EA220E673}" dt="2021-11-26T10:51:52.412" v="137"/>
          <ac:picMkLst>
            <pc:docMk/>
            <pc:sldMk cId="1926867814" sldId="316"/>
            <ac:picMk id="61" creationId="{095CC2EA-1E6A-4987-812F-87D756EC00D3}"/>
          </ac:picMkLst>
        </pc:picChg>
      </pc:sldChg>
    </pc:docChg>
  </pc:docChgLst>
  <pc:docChgLst>
    <pc:chgData name="James Cave" userId="4087b8b8-337e-4db3-87c5-56598d9a69c0" providerId="ADAL" clId="{C2439010-6D52-48BF-BF2B-DA57C0ABB916}"/>
    <pc:docChg chg="modSld">
      <pc:chgData name="James Cave" userId="4087b8b8-337e-4db3-87c5-56598d9a69c0" providerId="ADAL" clId="{C2439010-6D52-48BF-BF2B-DA57C0ABB916}" dt="2021-12-07T14:17:34.121" v="1" actId="20577"/>
      <pc:docMkLst>
        <pc:docMk/>
      </pc:docMkLst>
      <pc:sldChg chg="modSp">
        <pc:chgData name="James Cave" userId="4087b8b8-337e-4db3-87c5-56598d9a69c0" providerId="ADAL" clId="{C2439010-6D52-48BF-BF2B-DA57C0ABB916}" dt="2021-12-07T14:17:34.121" v="1" actId="20577"/>
        <pc:sldMkLst>
          <pc:docMk/>
          <pc:sldMk cId="4210918038" sldId="314"/>
        </pc:sldMkLst>
        <pc:spChg chg="mod">
          <ac:chgData name="James Cave" userId="4087b8b8-337e-4db3-87c5-56598d9a69c0" providerId="ADAL" clId="{C2439010-6D52-48BF-BF2B-DA57C0ABB916}" dt="2021-12-07T14:17:34.121" v="1" actId="20577"/>
          <ac:spMkLst>
            <pc:docMk/>
            <pc:sldMk cId="4210918038" sldId="314"/>
            <ac:spMk id="42" creationId="{00000000-0000-0000-0000-000000000000}"/>
          </ac:spMkLst>
        </pc:spChg>
      </pc:sldChg>
    </pc:docChg>
  </pc:docChgLst>
  <pc:docChgLst>
    <pc:chgData name="Elaine McGinlay" userId="S::ecoakley@sciaf.org.uk::e7a8ba8a-e0e6-4306-b26a-25227a1a5e04" providerId="AD" clId="Web-{53008D68-73E9-BAF8-9B9F-D63E201B3B25}"/>
    <pc:docChg chg="modSld">
      <pc:chgData name="Elaine McGinlay" userId="S::ecoakley@sciaf.org.uk::e7a8ba8a-e0e6-4306-b26a-25227a1a5e04" providerId="AD" clId="Web-{53008D68-73E9-BAF8-9B9F-D63E201B3B25}" dt="2021-11-26T15:17:42.478" v="0"/>
      <pc:docMkLst>
        <pc:docMk/>
      </pc:docMkLst>
      <pc:sldChg chg="modTransition">
        <pc:chgData name="Elaine McGinlay" userId="S::ecoakley@sciaf.org.uk::e7a8ba8a-e0e6-4306-b26a-25227a1a5e04" providerId="AD" clId="Web-{53008D68-73E9-BAF8-9B9F-D63E201B3B25}" dt="2021-11-26T15:17:42.478" v="0"/>
        <pc:sldMkLst>
          <pc:docMk/>
          <pc:sldMk cId="1926867814" sldId="31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059758-1DD2-4C2A-A587-A7F6993F2E36}" type="datetimeFigureOut">
              <a:rPr lang="en-GB" smtClean="0"/>
              <a:t>20/01/2022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B15AB1-383C-469D-A6A1-D3806A475101}" type="slidenum">
              <a:rPr lang="en-GB" smtClean="0"/>
              <a:t>‹#›</a:t>
            </a:fld>
            <a:endParaRPr lang="en-GB"/>
          </a:p>
        </p:txBody>
      </p:sp>
    </p:spTree>
    <p:extLst>
      <p:ext uri="{BB962C8B-B14F-4D97-AF65-F5344CB8AC3E}">
        <p14:creationId xmlns:p14="http://schemas.microsoft.com/office/powerpoint/2010/main" val="2149493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4</a:t>
            </a:fld>
            <a:endParaRPr lang="en-GB"/>
          </a:p>
        </p:txBody>
      </p:sp>
    </p:spTree>
    <p:extLst>
      <p:ext uri="{BB962C8B-B14F-4D97-AF65-F5344CB8AC3E}">
        <p14:creationId xmlns:p14="http://schemas.microsoft.com/office/powerpoint/2010/main" val="42102242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22</a:t>
            </a:fld>
            <a:endParaRPr lang="en-GB"/>
          </a:p>
        </p:txBody>
      </p:sp>
    </p:spTree>
    <p:extLst>
      <p:ext uri="{BB962C8B-B14F-4D97-AF65-F5344CB8AC3E}">
        <p14:creationId xmlns:p14="http://schemas.microsoft.com/office/powerpoint/2010/main" val="26518293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4285649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97580581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5128978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13721661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202CE124-D8C1-C947-A1F5-E00F3D539D55}" type="datetimeFigureOut">
              <a:rPr lang="en-US" smtClean="0"/>
              <a:t>1/20/2022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8004658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202CE124-D8C1-C947-A1F5-E00F3D539D55}" type="datetimeFigureOut">
              <a:rPr lang="en-US" smtClean="0"/>
              <a:t>1/20/2022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9944872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202CE124-D8C1-C947-A1F5-E00F3D539D55}" type="datetimeFigureOut">
              <a:rPr lang="en-US" smtClean="0"/>
              <a:t>1/20/2022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16236289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202CE124-D8C1-C947-A1F5-E00F3D539D55}" type="datetimeFigureOut">
              <a:rPr lang="en-US" smtClean="0"/>
              <a:t>1/20/2022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8532351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2CE124-D8C1-C947-A1F5-E00F3D539D55}" type="datetimeFigureOut">
              <a:rPr lang="en-US" smtClean="0"/>
              <a:t>1/20/2022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36816781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202CE124-D8C1-C947-A1F5-E00F3D539D55}" type="datetimeFigureOut">
              <a:rPr lang="en-US" smtClean="0"/>
              <a:t>1/20/2022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907663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202CE124-D8C1-C947-A1F5-E00F3D539D55}" type="datetimeFigureOut">
              <a:rPr lang="en-US" smtClean="0"/>
              <a:t>1/20/2022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3509581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2CE124-D8C1-C947-A1F5-E00F3D539D55}" type="datetimeFigureOut">
              <a:rPr lang="en-US" smtClean="0"/>
              <a:t>1/20/2022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FDBD67-81D0-144B-A64C-A4DB8FA6A553}" type="slidenum">
              <a:rPr lang="en-US" smtClean="0"/>
              <a:t>‹#›</a:t>
            </a:fld>
            <a:endParaRPr lang="en-US"/>
          </a:p>
        </p:txBody>
      </p:sp>
    </p:spTree>
    <p:extLst>
      <p:ext uri="{BB962C8B-B14F-4D97-AF65-F5344CB8AC3E}">
        <p14:creationId xmlns:p14="http://schemas.microsoft.com/office/powerpoint/2010/main" val="1731900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Layout" Target="../slideLayouts/slideLayout1.xml"/><Relationship Id="rId5" Type="http://schemas.openxmlformats.org/officeDocument/2006/relationships/image" Target="../media/image5.emf"/><Relationship Id="rId4" Type="http://schemas.openxmlformats.org/officeDocument/2006/relationships/image" Target="../media/image3.emf"/></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jpeg"/><Relationship Id="rId1" Type="http://schemas.openxmlformats.org/officeDocument/2006/relationships/slideLayout" Target="../slideLayouts/slideLayout1.xml"/><Relationship Id="rId5" Type="http://schemas.openxmlformats.org/officeDocument/2006/relationships/image" Target="../media/image5.emf"/><Relationship Id="rId4" Type="http://schemas.openxmlformats.org/officeDocument/2006/relationships/image" Target="../media/image3.emf"/></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Layout" Target="../slideLayouts/slideLayout1.xml"/><Relationship Id="rId5" Type="http://schemas.openxmlformats.org/officeDocument/2006/relationships/image" Target="../media/image8.emf"/><Relationship Id="rId4" Type="http://schemas.openxmlformats.org/officeDocument/2006/relationships/image" Target="../media/image3.emf"/></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e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eg"/><Relationship Id="rId1" Type="http://schemas.openxmlformats.org/officeDocument/2006/relationships/slideLayout" Target="../slideLayouts/slideLayout1.xml"/><Relationship Id="rId5" Type="http://schemas.openxmlformats.org/officeDocument/2006/relationships/image" Target="../media/image8.emf"/><Relationship Id="rId4" Type="http://schemas.openxmlformats.org/officeDocument/2006/relationships/image" Target="../media/image3.emf"/></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g"/><Relationship Id="rId1" Type="http://schemas.openxmlformats.org/officeDocument/2006/relationships/slideLayout" Target="../slideLayouts/slideLayout1.xml"/><Relationship Id="rId5" Type="http://schemas.openxmlformats.org/officeDocument/2006/relationships/image" Target="../media/image5.emf"/><Relationship Id="rId4" Type="http://schemas.openxmlformats.org/officeDocument/2006/relationships/image" Target="../media/image3.emf"/></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Layout" Target="../slideLayouts/slideLayout1.xml"/><Relationship Id="rId5" Type="http://schemas.openxmlformats.org/officeDocument/2006/relationships/image" Target="../media/image8.emf"/><Relationship Id="rId4" Type="http://schemas.openxmlformats.org/officeDocument/2006/relationships/image" Target="../media/image3.emf"/></Relationships>
</file>

<file path=ppt/slides/_rels/slide2.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slide" Target="slide12.xml"/><Relationship Id="rId18" Type="http://schemas.openxmlformats.org/officeDocument/2006/relationships/slide" Target="slide25.xml"/><Relationship Id="rId26" Type="http://schemas.openxmlformats.org/officeDocument/2006/relationships/slide" Target="slide24.xml"/><Relationship Id="rId3" Type="http://schemas.openxmlformats.org/officeDocument/2006/relationships/image" Target="../media/image5.emf"/><Relationship Id="rId21" Type="http://schemas.openxmlformats.org/officeDocument/2006/relationships/slide" Target="slide17.xml"/><Relationship Id="rId7" Type="http://schemas.openxmlformats.org/officeDocument/2006/relationships/slide" Target="slide6.xml"/><Relationship Id="rId12" Type="http://schemas.openxmlformats.org/officeDocument/2006/relationships/slide" Target="slide11.xml"/><Relationship Id="rId17" Type="http://schemas.openxmlformats.org/officeDocument/2006/relationships/slide" Target="slide20.xml"/><Relationship Id="rId25" Type="http://schemas.openxmlformats.org/officeDocument/2006/relationships/slide" Target="slide19.xml"/><Relationship Id="rId2" Type="http://schemas.openxmlformats.org/officeDocument/2006/relationships/image" Target="../media/image1.jpeg"/><Relationship Id="rId16" Type="http://schemas.openxmlformats.org/officeDocument/2006/relationships/slide" Target="slide15.xml"/><Relationship Id="rId20" Type="http://schemas.openxmlformats.org/officeDocument/2006/relationships/slide" Target="slide21.xml"/><Relationship Id="rId1" Type="http://schemas.openxmlformats.org/officeDocument/2006/relationships/slideLayout" Target="../slideLayouts/slideLayout1.xml"/><Relationship Id="rId6" Type="http://schemas.openxmlformats.org/officeDocument/2006/relationships/slide" Target="slide5.xml"/><Relationship Id="rId11" Type="http://schemas.openxmlformats.org/officeDocument/2006/relationships/slide" Target="slide10.xml"/><Relationship Id="rId24" Type="http://schemas.openxmlformats.org/officeDocument/2006/relationships/slide" Target="slide23.xml"/><Relationship Id="rId5" Type="http://schemas.openxmlformats.org/officeDocument/2006/relationships/slide" Target="slide4.xml"/><Relationship Id="rId15" Type="http://schemas.openxmlformats.org/officeDocument/2006/relationships/slide" Target="slide14.xml"/><Relationship Id="rId23" Type="http://schemas.openxmlformats.org/officeDocument/2006/relationships/slide" Target="slide18.xml"/><Relationship Id="rId10" Type="http://schemas.openxmlformats.org/officeDocument/2006/relationships/slide" Target="slide9.xml"/><Relationship Id="rId19" Type="http://schemas.openxmlformats.org/officeDocument/2006/relationships/slide" Target="slide16.xml"/><Relationship Id="rId4" Type="http://schemas.openxmlformats.org/officeDocument/2006/relationships/image" Target="../media/image3.emf"/><Relationship Id="rId9" Type="http://schemas.openxmlformats.org/officeDocument/2006/relationships/slide" Target="slide8.xml"/><Relationship Id="rId14" Type="http://schemas.openxmlformats.org/officeDocument/2006/relationships/slide" Target="slide13.xml"/><Relationship Id="rId22" Type="http://schemas.openxmlformats.org/officeDocument/2006/relationships/slide" Target="slide2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jpeg"/><Relationship Id="rId1" Type="http://schemas.openxmlformats.org/officeDocument/2006/relationships/slideLayout" Target="../slideLayouts/slideLayout1.xml"/><Relationship Id="rId5" Type="http://schemas.openxmlformats.org/officeDocument/2006/relationships/image" Target="../media/image5.emf"/><Relationship Id="rId4" Type="http://schemas.openxmlformats.org/officeDocument/2006/relationships/image" Target="../media/image3.emf"/></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3.emf"/><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jpeg"/><Relationship Id="rId1" Type="http://schemas.openxmlformats.org/officeDocument/2006/relationships/slideLayout" Target="../slideLayouts/slideLayout1.xml"/><Relationship Id="rId5" Type="http://schemas.openxmlformats.org/officeDocument/2006/relationships/image" Target="../media/image8.emf"/><Relationship Id="rId4" Type="http://schemas.openxmlformats.org/officeDocument/2006/relationships/image" Target="../media/image3.emf"/></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jpe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9.jpeg"/><Relationship Id="rId1" Type="http://schemas.openxmlformats.org/officeDocument/2006/relationships/slideLayout" Target="../slideLayouts/slideLayout1.xml"/><Relationship Id="rId5" Type="http://schemas.openxmlformats.org/officeDocument/2006/relationships/image" Target="../media/image8.emf"/><Relationship Id="rId4" Type="http://schemas.openxmlformats.org/officeDocument/2006/relationships/image" Target="../media/image3.emf"/></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0.jpe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1.jpeg"/><Relationship Id="rId1" Type="http://schemas.openxmlformats.org/officeDocument/2006/relationships/slideLayout" Target="../slideLayouts/slideLayout1.xml"/><Relationship Id="rId5" Type="http://schemas.openxmlformats.org/officeDocument/2006/relationships/image" Target="../media/image8.emf"/><Relationship Id="rId4" Type="http://schemas.openxmlformats.org/officeDocument/2006/relationships/image" Target="../media/image3.emf"/></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2.jpe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3.jpeg"/><Relationship Id="rId1" Type="http://schemas.openxmlformats.org/officeDocument/2006/relationships/slideLayout" Target="../slideLayouts/slideLayout1.xml"/><Relationship Id="rId5" Type="http://schemas.openxmlformats.org/officeDocument/2006/relationships/image" Target="../media/image8.emf"/><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8" Type="http://schemas.openxmlformats.org/officeDocument/2006/relationships/slide" Target="slide29.xml"/><Relationship Id="rId13" Type="http://schemas.openxmlformats.org/officeDocument/2006/relationships/slide" Target="slide32.xml"/><Relationship Id="rId3" Type="http://schemas.openxmlformats.org/officeDocument/2006/relationships/image" Target="../media/image3.emf"/><Relationship Id="rId7" Type="http://schemas.openxmlformats.org/officeDocument/2006/relationships/slide" Target="slide28.xml"/><Relationship Id="rId12" Type="http://schemas.openxmlformats.org/officeDocument/2006/relationships/slide" Target="slide36.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 Target="slide27.xml"/><Relationship Id="rId11" Type="http://schemas.openxmlformats.org/officeDocument/2006/relationships/slide" Target="slide31.xml"/><Relationship Id="rId5" Type="http://schemas.openxmlformats.org/officeDocument/2006/relationships/slide" Target="slide26.xml"/><Relationship Id="rId15" Type="http://schemas.openxmlformats.org/officeDocument/2006/relationships/slide" Target="slide34.xml"/><Relationship Id="rId10" Type="http://schemas.openxmlformats.org/officeDocument/2006/relationships/slide" Target="slide35.xml"/><Relationship Id="rId4" Type="http://schemas.openxmlformats.org/officeDocument/2006/relationships/image" Target="../media/image5.emf"/><Relationship Id="rId9" Type="http://schemas.openxmlformats.org/officeDocument/2006/relationships/slide" Target="slide30.xml"/><Relationship Id="rId14" Type="http://schemas.openxmlformats.org/officeDocument/2006/relationships/slide" Target="slide33.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4.jpeg"/><Relationship Id="rId1" Type="http://schemas.openxmlformats.org/officeDocument/2006/relationships/slideLayout" Target="../slideLayouts/slideLayout1.xml"/><Relationship Id="rId5" Type="http://schemas.openxmlformats.org/officeDocument/2006/relationships/image" Target="../media/image8.emf"/><Relationship Id="rId4" Type="http://schemas.openxmlformats.org/officeDocument/2006/relationships/image" Target="../media/image3.emf"/></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5.jpe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6.jpeg"/><Relationship Id="rId1" Type="http://schemas.openxmlformats.org/officeDocument/2006/relationships/slideLayout" Target="../slideLayouts/slideLayout1.xml"/><Relationship Id="rId5" Type="http://schemas.openxmlformats.org/officeDocument/2006/relationships/image" Target="../media/image5.emf"/><Relationship Id="rId4" Type="http://schemas.openxmlformats.org/officeDocument/2006/relationships/image" Target="../media/image3.emf"/></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7.jpeg"/><Relationship Id="rId1" Type="http://schemas.openxmlformats.org/officeDocument/2006/relationships/slideLayout" Target="../slideLayouts/slideLayout1.xml"/><Relationship Id="rId5" Type="http://schemas.openxmlformats.org/officeDocument/2006/relationships/image" Target="../media/image5.emf"/><Relationship Id="rId4" Type="http://schemas.openxmlformats.org/officeDocument/2006/relationships/image" Target="../media/image3.emf"/></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8.jpe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9.jpeg"/><Relationship Id="rId1" Type="http://schemas.openxmlformats.org/officeDocument/2006/relationships/slideLayout" Target="../slideLayouts/slideLayout1.xml"/><Relationship Id="rId5" Type="http://schemas.openxmlformats.org/officeDocument/2006/relationships/image" Target="../media/image8.emf"/><Relationship Id="rId4" Type="http://schemas.openxmlformats.org/officeDocument/2006/relationships/image" Target="../media/image3.emf"/></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0.jpeg"/><Relationship Id="rId1" Type="http://schemas.openxmlformats.org/officeDocument/2006/relationships/slideLayout" Target="../slideLayouts/slideLayout1.xml"/><Relationship Id="rId5" Type="http://schemas.openxmlformats.org/officeDocument/2006/relationships/image" Target="../media/image5.emf"/><Relationship Id="rId4" Type="http://schemas.openxmlformats.org/officeDocument/2006/relationships/image" Target="../media/image3.emf"/></Relationships>
</file>

<file path=ppt/slides/_rels/slide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3.emf"/><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Layout" Target="../slideLayouts/slideLayout1.xml"/><Relationship Id="rId5" Type="http://schemas.openxmlformats.org/officeDocument/2006/relationships/image" Target="../media/image8.emf"/><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9.jpe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3.emf"/><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Layout" Target="../slideLayouts/slideLayout1.xml"/><Relationship Id="rId5" Type="http://schemas.openxmlformats.org/officeDocument/2006/relationships/image" Target="../media/image8.emf"/><Relationship Id="rId4" Type="http://schemas.openxmlformats.org/officeDocument/2006/relationships/image" Target="../media/image3.emf"/></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Layout" Target="../slideLayouts/slideLayout1.xml"/><Relationship Id="rId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t="381" r="658"/>
          <a:stretch/>
        </p:blipFill>
        <p:spPr>
          <a:xfrm>
            <a:off x="0" y="2182"/>
            <a:ext cx="9144001" cy="6855818"/>
          </a:xfrm>
          <a:prstGeom prst="rect">
            <a:avLst/>
          </a:prstGeom>
        </p:spPr>
      </p:pic>
      <p:pic>
        <p:nvPicPr>
          <p:cNvPr id="56" name="Picture 55" descr="Shape&#10;&#10;Description automatically generated">
            <a:extLst>
              <a:ext uri="{FF2B5EF4-FFF2-40B4-BE49-F238E27FC236}">
                <a16:creationId xmlns:a16="http://schemas.microsoft.com/office/drawing/2014/main" id="{B001D8F8-37A8-4E5C-A5D6-ED06BD36CA6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26247"/>
            <a:ext cx="9144000" cy="1347216"/>
          </a:xfrm>
          <a:prstGeom prst="rect">
            <a:avLst/>
          </a:prstGeom>
        </p:spPr>
      </p:pic>
      <p:sp>
        <p:nvSpPr>
          <p:cNvPr id="58" name="TextBox 57">
            <a:extLst>
              <a:ext uri="{FF2B5EF4-FFF2-40B4-BE49-F238E27FC236}">
                <a16:creationId xmlns:a16="http://schemas.microsoft.com/office/drawing/2014/main" id="{3066F6E0-10D1-4B3A-8DDD-E4F449DD4944}"/>
              </a:ext>
            </a:extLst>
          </p:cNvPr>
          <p:cNvSpPr txBox="1"/>
          <p:nvPr/>
        </p:nvSpPr>
        <p:spPr>
          <a:xfrm>
            <a:off x="228600" y="609599"/>
            <a:ext cx="5444231"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Daily Reflections for Lent</a:t>
            </a:r>
          </a:p>
        </p:txBody>
      </p:sp>
      <p:pic>
        <p:nvPicPr>
          <p:cNvPr id="61" name="Picture 60">
            <a:extLst>
              <a:ext uri="{FF2B5EF4-FFF2-40B4-BE49-F238E27FC236}">
                <a16:creationId xmlns:a16="http://schemas.microsoft.com/office/drawing/2014/main" id="{095CC2EA-1E6A-4987-812F-87D756EC00D3}"/>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pic>
        <p:nvPicPr>
          <p:cNvPr id="3" name="Picture 2">
            <a:extLst>
              <a:ext uri="{FF2B5EF4-FFF2-40B4-BE49-F238E27FC236}">
                <a16:creationId xmlns:a16="http://schemas.microsoft.com/office/drawing/2014/main" id="{FA093BEB-56AE-4C8D-9DF3-F548BB8DC84A}"/>
              </a:ext>
            </a:extLst>
          </p:cNvPr>
          <p:cNvPicPr>
            <a:picLocks noChangeAspect="1"/>
          </p:cNvPicPr>
          <p:nvPr/>
        </p:nvPicPr>
        <p:blipFill>
          <a:blip r:embed="rId5"/>
          <a:stretch>
            <a:fillRect/>
          </a:stretch>
        </p:blipFill>
        <p:spPr>
          <a:xfrm>
            <a:off x="817861" y="1469698"/>
            <a:ext cx="1389032" cy="1419572"/>
          </a:xfrm>
          <a:prstGeom prst="rect">
            <a:avLst/>
          </a:prstGeom>
        </p:spPr>
      </p:pic>
      <p:sp>
        <p:nvSpPr>
          <p:cNvPr id="29" name="Rectangle 28">
            <a:extLst>
              <a:ext uri="{FF2B5EF4-FFF2-40B4-BE49-F238E27FC236}">
                <a16:creationId xmlns:a16="http://schemas.microsoft.com/office/drawing/2014/main" id="{219C8C0C-5ED2-4FAA-9B37-A1023D1AB132}"/>
              </a:ext>
            </a:extLst>
          </p:cNvPr>
          <p:cNvSpPr/>
          <p:nvPr/>
        </p:nvSpPr>
        <p:spPr>
          <a:xfrm>
            <a:off x="1299017" y="1469698"/>
            <a:ext cx="7521917" cy="1815882"/>
          </a:xfrm>
          <a:prstGeom prst="rect">
            <a:avLst/>
          </a:prstGeom>
        </p:spPr>
        <p:txBody>
          <a:bodyPr wrap="square">
            <a:spAutoFit/>
          </a:bodyPr>
          <a:lstStyle/>
          <a:p>
            <a:pPr algn="r"/>
            <a:r>
              <a:rPr lang="en-GB" sz="2800" b="1" dirty="0">
                <a:solidFill>
                  <a:srgbClr val="A1CA5E"/>
                </a:solidFill>
                <a:latin typeface="Colby StBlk" panose="00000A00000000000000" charset="0"/>
                <a:ea typeface="Colby StBlk" panose="00000A00000000000000" charset="0"/>
              </a:rPr>
              <a:t>Act in Hope this Lent, </a:t>
            </a:r>
          </a:p>
          <a:p>
            <a:pPr algn="r"/>
            <a:r>
              <a:rPr lang="en-GB" sz="2800" b="1" dirty="0">
                <a:solidFill>
                  <a:srgbClr val="A1CA5E"/>
                </a:solidFill>
                <a:latin typeface="Colby StBlk" panose="00000A00000000000000" charset="0"/>
                <a:ea typeface="Colby StBlk" panose="00000A00000000000000" charset="0"/>
              </a:rPr>
              <a:t>fight the Climate Emergency, </a:t>
            </a:r>
          </a:p>
          <a:p>
            <a:pPr algn="r"/>
            <a:r>
              <a:rPr lang="en-GB" sz="2800" b="1" dirty="0">
                <a:solidFill>
                  <a:srgbClr val="A1CA5E"/>
                </a:solidFill>
                <a:latin typeface="Colby StBlk" panose="00000A00000000000000" charset="0"/>
                <a:ea typeface="Colby StBlk" panose="00000A00000000000000" charset="0"/>
              </a:rPr>
              <a:t>and help build God’s Kingdom</a:t>
            </a:r>
          </a:p>
          <a:p>
            <a:pPr algn="r"/>
            <a:r>
              <a:rPr lang="en-GB" sz="2800" b="1" dirty="0">
                <a:solidFill>
                  <a:srgbClr val="A1CA5E"/>
                </a:solidFill>
                <a:latin typeface="Colby StBlk" panose="00000A00000000000000" charset="0"/>
                <a:ea typeface="Colby StBlk" panose="00000A00000000000000" charset="0"/>
              </a:rPr>
              <a:t> here on Earth. </a:t>
            </a:r>
          </a:p>
        </p:txBody>
      </p:sp>
      <p:sp>
        <p:nvSpPr>
          <p:cNvPr id="45" name="TextBox 44">
            <a:extLst>
              <a:ext uri="{FF2B5EF4-FFF2-40B4-BE49-F238E27FC236}">
                <a16:creationId xmlns:a16="http://schemas.microsoft.com/office/drawing/2014/main" id="{00446ECE-5875-4A80-B9F7-68D042F82D04}"/>
              </a:ext>
            </a:extLst>
          </p:cNvPr>
          <p:cNvSpPr txBox="1"/>
          <p:nvPr/>
        </p:nvSpPr>
        <p:spPr>
          <a:xfrm>
            <a:off x="7668054" y="3812485"/>
            <a:ext cx="1152880" cy="276999"/>
          </a:xfrm>
          <a:prstGeom prst="rect">
            <a:avLst/>
          </a:prstGeom>
          <a:noFill/>
        </p:spPr>
        <p:txBody>
          <a:bodyPr wrap="none" rtlCol="0">
            <a:spAutoFit/>
          </a:bodyPr>
          <a:lstStyle/>
          <a:p>
            <a:r>
              <a:rPr lang="en-US" sz="1200" dirty="0">
                <a:solidFill>
                  <a:srgbClr val="12375A"/>
                </a:solidFill>
                <a:latin typeface="Rubik Light" pitchFamily="2" charset="-79"/>
                <a:cs typeface="Rubik Light" pitchFamily="2" charset="-79"/>
              </a:rPr>
              <a:t>Julius, Malawi</a:t>
            </a:r>
            <a:endParaRPr lang="en-GB" sz="1200" dirty="0">
              <a:solidFill>
                <a:srgbClr val="12375A"/>
              </a:solidFill>
              <a:latin typeface="Rubik Light" pitchFamily="2" charset="-79"/>
              <a:cs typeface="Rubik Light" pitchFamily="2" charset="-79"/>
            </a:endParaRPr>
          </a:p>
        </p:txBody>
      </p:sp>
    </p:spTree>
    <p:extLst>
      <p:ext uri="{BB962C8B-B14F-4D97-AF65-F5344CB8AC3E}">
        <p14:creationId xmlns:p14="http://schemas.microsoft.com/office/powerpoint/2010/main" val="19268678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756B712-5429-4618-9508-E0B261493272}"/>
              </a:ext>
            </a:extLst>
          </p:cNvPr>
          <p:cNvPicPr>
            <a:picLocks noChangeAspect="1"/>
          </p:cNvPicPr>
          <p:nvPr/>
        </p:nvPicPr>
        <p:blipFill>
          <a:blip r:embed="rId2"/>
          <a:stretch>
            <a:fillRect/>
          </a:stretch>
        </p:blipFill>
        <p:spPr>
          <a:xfrm>
            <a:off x="1143" y="762000"/>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Thursday 10</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pic>
        <p:nvPicPr>
          <p:cNvPr id="9" name="Picture 8">
            <a:extLst>
              <a:ext uri="{FF2B5EF4-FFF2-40B4-BE49-F238E27FC236}">
                <a16:creationId xmlns:a16="http://schemas.microsoft.com/office/drawing/2014/main" id="{F5490C62-3949-48E1-A238-AA6233A8666B}"/>
              </a:ext>
            </a:extLst>
          </p:cNvPr>
          <p:cNvPicPr>
            <a:picLocks noChangeAspect="1"/>
          </p:cNvPicPr>
          <p:nvPr/>
        </p:nvPicPr>
        <p:blipFill>
          <a:blip r:embed="rId5"/>
          <a:stretch>
            <a:fillRect/>
          </a:stretch>
        </p:blipFill>
        <p:spPr>
          <a:xfrm>
            <a:off x="228600" y="1516593"/>
            <a:ext cx="3604491" cy="5172030"/>
          </a:xfrm>
          <a:prstGeom prst="rect">
            <a:avLst/>
          </a:prstGeom>
        </p:spPr>
      </p:pic>
      <p:sp>
        <p:nvSpPr>
          <p:cNvPr id="2" name="Rectangle 1"/>
          <p:cNvSpPr/>
          <p:nvPr/>
        </p:nvSpPr>
        <p:spPr>
          <a:xfrm>
            <a:off x="369601" y="1791347"/>
            <a:ext cx="3276312" cy="4678204"/>
          </a:xfrm>
          <a:prstGeom prst="rect">
            <a:avLst/>
          </a:prstGeom>
        </p:spPr>
        <p:txBody>
          <a:bodyPr wrap="square">
            <a:spAutoFit/>
          </a:bodyPr>
          <a:lstStyle/>
          <a:p>
            <a:pPr algn="ctr"/>
            <a:r>
              <a:rPr lang="en-GB" sz="2400" dirty="0">
                <a:solidFill>
                  <a:schemeClr val="bg1"/>
                </a:solidFill>
                <a:latin typeface="Colby StBlk" panose="00000A00000000000000" charset="0"/>
                <a:ea typeface="Colby StBlk" panose="00000A00000000000000" charset="0"/>
              </a:rPr>
              <a:t>‘Speak up for those who cannot speak for themselves, for the rights of all who are destitute. </a:t>
            </a:r>
          </a:p>
          <a:p>
            <a:pPr algn="ctr"/>
            <a:r>
              <a:rPr lang="en-GB" sz="2400" dirty="0">
                <a:solidFill>
                  <a:schemeClr val="bg1"/>
                </a:solidFill>
                <a:latin typeface="Colby StBlk" panose="00000A00000000000000" charset="0"/>
                <a:ea typeface="Colby StBlk" panose="00000A00000000000000" charset="0"/>
              </a:rPr>
              <a:t>Speak up and judge fairly; defend the rights of the poor and needy.’​</a:t>
            </a:r>
          </a:p>
          <a:p>
            <a:pPr algn="ctr"/>
            <a:endParaRPr lang="en-GB" sz="2000" dirty="0">
              <a:solidFill>
                <a:srgbClr val="A1CA5E"/>
              </a:solidFill>
              <a:latin typeface="Colby StBlk" panose="00000A00000000000000" charset="0"/>
              <a:ea typeface="Colby StBlk" panose="00000A00000000000000" charset="0"/>
            </a:endParaRPr>
          </a:p>
          <a:p>
            <a:pPr algn="r"/>
            <a:r>
              <a:rPr lang="en-GB" sz="1400" dirty="0">
                <a:solidFill>
                  <a:srgbClr val="ED9838"/>
                </a:solidFill>
                <a:latin typeface="Colby StBlk" panose="00000A00000000000000" charset="0"/>
                <a:ea typeface="Colby StBlk" panose="00000A00000000000000" charset="0"/>
              </a:rPr>
              <a:t>Proverbs 31:8-9</a:t>
            </a:r>
          </a:p>
        </p:txBody>
      </p:sp>
      <p:sp>
        <p:nvSpPr>
          <p:cNvPr id="11" name="Rectangle 10">
            <a:extLst>
              <a:ext uri="{FF2B5EF4-FFF2-40B4-BE49-F238E27FC236}">
                <a16:creationId xmlns:a16="http://schemas.microsoft.com/office/drawing/2014/main" id="{4211247C-CD71-42F7-8CFB-5AF7CD20697E}"/>
              </a:ext>
            </a:extLst>
          </p:cNvPr>
          <p:cNvSpPr/>
          <p:nvPr/>
        </p:nvSpPr>
        <p:spPr>
          <a:xfrm>
            <a:off x="7315013" y="6007886"/>
            <a:ext cx="1428596" cy="461665"/>
          </a:xfrm>
          <a:prstGeom prst="rect">
            <a:avLst/>
          </a:prstGeom>
        </p:spPr>
        <p:txBody>
          <a:bodyPr wrap="none">
            <a:spAutoFit/>
          </a:bodyPr>
          <a:lstStyle/>
          <a:p>
            <a:pPr algn="r"/>
            <a:r>
              <a:rPr lang="en-US" sz="1200" dirty="0">
                <a:solidFill>
                  <a:srgbClr val="12375A"/>
                </a:solidFill>
                <a:latin typeface="Rubik Light" pitchFamily="2" charset="-79"/>
                <a:cs typeface="Rubik Light" pitchFamily="2" charset="-79"/>
              </a:rPr>
              <a:t>Tamala and her </a:t>
            </a:r>
          </a:p>
          <a:p>
            <a:pPr algn="r"/>
            <a:r>
              <a:rPr lang="en-US" sz="1200" dirty="0">
                <a:solidFill>
                  <a:srgbClr val="12375A"/>
                </a:solidFill>
                <a:latin typeface="Rubik Light" pitchFamily="2" charset="-79"/>
                <a:cs typeface="Rubik Light" pitchFamily="2" charset="-79"/>
              </a:rPr>
              <a:t>Family walk home</a:t>
            </a:r>
            <a:endParaRPr lang="en-GB" sz="1200" dirty="0">
              <a:solidFill>
                <a:srgbClr val="12375A"/>
              </a:solidFill>
              <a:latin typeface="Rubik Light" pitchFamily="2" charset="-79"/>
              <a:cs typeface="Rubik Light" pitchFamily="2" charset="-79"/>
            </a:endParaRPr>
          </a:p>
        </p:txBody>
      </p:sp>
    </p:spTree>
    <p:extLst>
      <p:ext uri="{BB962C8B-B14F-4D97-AF65-F5344CB8AC3E}">
        <p14:creationId xmlns:p14="http://schemas.microsoft.com/office/powerpoint/2010/main" val="13411944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43" y="761481"/>
            <a:ext cx="9144000" cy="6096519"/>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Friday 11</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sp>
        <p:nvSpPr>
          <p:cNvPr id="2" name="Rectangle 1"/>
          <p:cNvSpPr/>
          <p:nvPr/>
        </p:nvSpPr>
        <p:spPr>
          <a:xfrm>
            <a:off x="228600" y="2471392"/>
            <a:ext cx="4572000" cy="1354217"/>
          </a:xfrm>
          <a:prstGeom prst="rect">
            <a:avLst/>
          </a:prstGeom>
        </p:spPr>
        <p:txBody>
          <a:bodyPr>
            <a:spAutoFit/>
          </a:bodyPr>
          <a:lstStyle/>
          <a:p>
            <a:r>
              <a:rPr lang="en-GB" sz="2000" dirty="0">
                <a:solidFill>
                  <a:schemeClr val="bg1"/>
                </a:solidFill>
                <a:latin typeface="Colby StBlk" panose="00000A00000000000000" charset="0"/>
                <a:ea typeface="Colby StBlk" panose="00000A00000000000000" charset="0"/>
              </a:rPr>
              <a:t>‘So we, though many, are one body in Christ and individually parts of one another.’​</a:t>
            </a:r>
          </a:p>
          <a:p>
            <a:endParaRPr lang="en-GB" sz="100" dirty="0">
              <a:solidFill>
                <a:schemeClr val="bg1"/>
              </a:solidFill>
              <a:latin typeface="Colby StBlk" panose="00000A00000000000000" charset="0"/>
              <a:ea typeface="Colby StBlk" panose="00000A00000000000000" charset="0"/>
            </a:endParaRPr>
          </a:p>
          <a:p>
            <a:endParaRPr lang="en-GB" sz="100" dirty="0">
              <a:solidFill>
                <a:schemeClr val="bg1"/>
              </a:solidFill>
              <a:latin typeface="Colby StBlk" panose="00000A00000000000000" charset="0"/>
              <a:ea typeface="Colby StBlk" panose="00000A00000000000000" charset="0"/>
            </a:endParaRPr>
          </a:p>
          <a:p>
            <a:endParaRPr lang="en-GB" sz="100" dirty="0">
              <a:solidFill>
                <a:schemeClr val="bg1"/>
              </a:solidFill>
              <a:latin typeface="Colby StBlk" panose="00000A00000000000000" charset="0"/>
              <a:ea typeface="Colby StBlk" panose="00000A00000000000000" charset="0"/>
            </a:endParaRPr>
          </a:p>
          <a:p>
            <a:endParaRPr lang="en-GB" sz="100" dirty="0">
              <a:solidFill>
                <a:schemeClr val="bg1"/>
              </a:solidFill>
              <a:latin typeface="Colby StBlk" panose="00000A00000000000000" charset="0"/>
              <a:ea typeface="Colby StBlk" panose="00000A00000000000000" charset="0"/>
            </a:endParaRPr>
          </a:p>
          <a:p>
            <a:endParaRPr lang="en-GB" sz="100" dirty="0">
              <a:solidFill>
                <a:schemeClr val="bg1"/>
              </a:solidFill>
              <a:latin typeface="Colby StBlk" panose="00000A00000000000000" charset="0"/>
              <a:ea typeface="Colby StBlk" panose="00000A00000000000000" charset="0"/>
            </a:endParaRPr>
          </a:p>
          <a:p>
            <a:endParaRPr lang="en-GB" sz="100" dirty="0">
              <a:solidFill>
                <a:schemeClr val="bg1"/>
              </a:solidFill>
              <a:latin typeface="Colby StBlk" panose="00000A00000000000000" charset="0"/>
              <a:ea typeface="Colby StBlk" panose="00000A00000000000000" charset="0"/>
            </a:endParaRPr>
          </a:p>
          <a:p>
            <a:endParaRPr lang="en-GB" sz="100" dirty="0">
              <a:solidFill>
                <a:schemeClr val="bg1"/>
              </a:solidFill>
              <a:latin typeface="Colby StBlk" panose="00000A00000000000000" charset="0"/>
              <a:ea typeface="Colby StBlk" panose="00000A00000000000000" charset="0"/>
            </a:endParaRPr>
          </a:p>
          <a:p>
            <a:endParaRPr lang="en-GB" sz="100" dirty="0">
              <a:solidFill>
                <a:schemeClr val="bg1"/>
              </a:solidFill>
              <a:latin typeface="Colby StBlk" panose="00000A00000000000000" charset="0"/>
              <a:ea typeface="Colby StBlk" panose="00000A00000000000000" charset="0"/>
            </a:endParaRPr>
          </a:p>
          <a:p>
            <a:r>
              <a:rPr lang="en-GB" sz="1400" dirty="0">
                <a:solidFill>
                  <a:schemeClr val="bg1"/>
                </a:solidFill>
                <a:latin typeface="Colby StBlk" panose="00000A00000000000000" charset="0"/>
                <a:ea typeface="Colby StBlk" panose="00000A00000000000000" charset="0"/>
              </a:rPr>
              <a:t>Romans 12:5</a:t>
            </a:r>
          </a:p>
        </p:txBody>
      </p:sp>
      <p:sp>
        <p:nvSpPr>
          <p:cNvPr id="9" name="Rectangle 8">
            <a:extLst>
              <a:ext uri="{FF2B5EF4-FFF2-40B4-BE49-F238E27FC236}">
                <a16:creationId xmlns:a16="http://schemas.microsoft.com/office/drawing/2014/main" id="{D26F2A10-D858-48A2-8E04-D72D5D9F3B56}"/>
              </a:ext>
            </a:extLst>
          </p:cNvPr>
          <p:cNvSpPr/>
          <p:nvPr/>
        </p:nvSpPr>
        <p:spPr>
          <a:xfrm>
            <a:off x="228600" y="5852775"/>
            <a:ext cx="1513840" cy="646331"/>
          </a:xfrm>
          <a:prstGeom prst="rect">
            <a:avLst/>
          </a:prstGeom>
        </p:spPr>
        <p:txBody>
          <a:bodyPr wrap="square">
            <a:spAutoFit/>
          </a:bodyPr>
          <a:lstStyle/>
          <a:p>
            <a:r>
              <a:rPr lang="en-GB" sz="1200" dirty="0" err="1">
                <a:solidFill>
                  <a:srgbClr val="FFFFFF"/>
                </a:solidFill>
                <a:latin typeface="Rubik Light" pitchFamily="2" charset="-79"/>
                <a:cs typeface="Rubik Light" pitchFamily="2" charset="-79"/>
              </a:rPr>
              <a:t>Teleza</a:t>
            </a:r>
            <a:r>
              <a:rPr lang="en-GB" sz="1200" dirty="0">
                <a:solidFill>
                  <a:srgbClr val="FFFFFF"/>
                </a:solidFill>
                <a:latin typeface="Rubik Light" pitchFamily="2" charset="-79"/>
                <a:cs typeface="Rubik Light" pitchFamily="2" charset="-79"/>
              </a:rPr>
              <a:t> with her</a:t>
            </a:r>
          </a:p>
          <a:p>
            <a:r>
              <a:rPr lang="en-GB" sz="1200" dirty="0">
                <a:solidFill>
                  <a:srgbClr val="FFFFFF"/>
                </a:solidFill>
                <a:latin typeface="Rubik Light" pitchFamily="2" charset="-79"/>
                <a:cs typeface="Rubik Light" pitchFamily="2" charset="-79"/>
              </a:rPr>
              <a:t>daughter Martha,</a:t>
            </a:r>
          </a:p>
          <a:p>
            <a:r>
              <a:rPr lang="en-GB" sz="1200" dirty="0">
                <a:solidFill>
                  <a:srgbClr val="FFFFFF"/>
                </a:solidFill>
                <a:latin typeface="Rubik Light" pitchFamily="2" charset="-79"/>
                <a:cs typeface="Rubik Light" pitchFamily="2" charset="-79"/>
              </a:rPr>
              <a:t>Malawi</a:t>
            </a:r>
            <a:endParaRPr lang="en-GB" sz="1200" dirty="0">
              <a:latin typeface="Rubik Light" pitchFamily="2" charset="-79"/>
              <a:cs typeface="Rubik Light" pitchFamily="2" charset="-79"/>
            </a:endParaRPr>
          </a:p>
        </p:txBody>
      </p:sp>
    </p:spTree>
    <p:extLst>
      <p:ext uri="{BB962C8B-B14F-4D97-AF65-F5344CB8AC3E}">
        <p14:creationId xmlns:p14="http://schemas.microsoft.com/office/powerpoint/2010/main" val="22814731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43" y="762000"/>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Monday 14</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sp>
        <p:nvSpPr>
          <p:cNvPr id="2" name="Rectangle 1"/>
          <p:cNvSpPr/>
          <p:nvPr/>
        </p:nvSpPr>
        <p:spPr>
          <a:xfrm>
            <a:off x="350983" y="1418170"/>
            <a:ext cx="8285018" cy="1292662"/>
          </a:xfrm>
          <a:prstGeom prst="rect">
            <a:avLst/>
          </a:prstGeom>
        </p:spPr>
        <p:txBody>
          <a:bodyPr wrap="square">
            <a:spAutoFit/>
          </a:bodyPr>
          <a:lstStyle/>
          <a:p>
            <a:r>
              <a:rPr lang="en-GB" sz="2000" b="1" dirty="0">
                <a:solidFill>
                  <a:srgbClr val="12375A"/>
                </a:solidFill>
                <a:latin typeface="Colby StBlk" panose="00000A00000000000000" charset="0"/>
                <a:ea typeface="Colby StBlk" panose="00000A00000000000000" charset="0"/>
              </a:rPr>
              <a:t>“We received this world as an inheritance from past generations, but also as a loan from future generations, to whom we will have to return it!”</a:t>
            </a:r>
          </a:p>
          <a:p>
            <a:endParaRPr lang="en-GB" sz="100" b="1" dirty="0">
              <a:solidFill>
                <a:srgbClr val="ED9838"/>
              </a:solidFill>
              <a:latin typeface="Colby StBlk" panose="00000A00000000000000" charset="0"/>
              <a:ea typeface="Colby StBlk" panose="00000A00000000000000" charset="0"/>
            </a:endParaRPr>
          </a:p>
          <a:p>
            <a:endParaRPr lang="en-GB" sz="100" b="1" dirty="0">
              <a:solidFill>
                <a:srgbClr val="ED9838"/>
              </a:solidFill>
              <a:latin typeface="Colby StBlk" panose="00000A00000000000000" charset="0"/>
              <a:ea typeface="Colby StBlk" panose="00000A00000000000000" charset="0"/>
            </a:endParaRPr>
          </a:p>
          <a:p>
            <a:endParaRPr lang="en-GB" sz="100" b="1" dirty="0">
              <a:solidFill>
                <a:srgbClr val="ED9838"/>
              </a:solidFill>
              <a:latin typeface="Colby StBlk" panose="00000A00000000000000" charset="0"/>
              <a:ea typeface="Colby StBlk" panose="00000A00000000000000" charset="0"/>
            </a:endParaRPr>
          </a:p>
          <a:p>
            <a:endParaRPr lang="en-GB" sz="100" b="1" dirty="0">
              <a:solidFill>
                <a:srgbClr val="ED9838"/>
              </a:solidFill>
              <a:latin typeface="Colby StBlk" panose="00000A00000000000000" charset="0"/>
              <a:ea typeface="Colby StBlk" panose="00000A00000000000000" charset="0"/>
            </a:endParaRPr>
          </a:p>
          <a:p>
            <a:r>
              <a:rPr lang="en-GB" sz="1400" b="1" dirty="0">
                <a:solidFill>
                  <a:srgbClr val="ED9838"/>
                </a:solidFill>
                <a:latin typeface="Colby StBlk" panose="00000A00000000000000" charset="0"/>
                <a:ea typeface="Colby StBlk" panose="00000A00000000000000" charset="0"/>
              </a:rPr>
              <a:t>Pope Francis </a:t>
            </a:r>
          </a:p>
        </p:txBody>
      </p:sp>
      <p:sp>
        <p:nvSpPr>
          <p:cNvPr id="6" name="Rectangle 5">
            <a:extLst>
              <a:ext uri="{FF2B5EF4-FFF2-40B4-BE49-F238E27FC236}">
                <a16:creationId xmlns:a16="http://schemas.microsoft.com/office/drawing/2014/main" id="{90FE565F-9E9D-4111-85C4-F60C2719397D}"/>
              </a:ext>
            </a:extLst>
          </p:cNvPr>
          <p:cNvSpPr/>
          <p:nvPr/>
        </p:nvSpPr>
        <p:spPr>
          <a:xfrm>
            <a:off x="6045200" y="5766752"/>
            <a:ext cx="2694454" cy="769441"/>
          </a:xfrm>
          <a:prstGeom prst="rect">
            <a:avLst/>
          </a:prstGeom>
        </p:spPr>
        <p:txBody>
          <a:bodyPr wrap="square">
            <a:spAutoFit/>
          </a:bodyPr>
          <a:lstStyle/>
          <a:p>
            <a:pPr algn="r"/>
            <a:r>
              <a:rPr lang="en-GB" sz="1100" dirty="0">
                <a:solidFill>
                  <a:srgbClr val="12375A"/>
                </a:solidFill>
                <a:latin typeface="Rubik Light" pitchFamily="2" charset="-79"/>
                <a:cs typeface="Rubik Light" pitchFamily="2" charset="-79"/>
              </a:rPr>
              <a:t>Left to right:</a:t>
            </a:r>
          </a:p>
          <a:p>
            <a:pPr algn="r"/>
            <a:r>
              <a:rPr lang="en-GB" sz="1100" dirty="0">
                <a:solidFill>
                  <a:srgbClr val="12375A"/>
                </a:solidFill>
                <a:latin typeface="Rubik Light" pitchFamily="2" charset="-79"/>
                <a:cs typeface="Rubik Light" pitchFamily="2" charset="-79"/>
              </a:rPr>
              <a:t>Julius, Issa (aged 13),</a:t>
            </a:r>
          </a:p>
          <a:p>
            <a:pPr algn="r"/>
            <a:r>
              <a:rPr lang="en-GB" sz="1100" dirty="0">
                <a:solidFill>
                  <a:srgbClr val="12375A"/>
                </a:solidFill>
                <a:latin typeface="Rubik Light" pitchFamily="2" charset="-79"/>
                <a:cs typeface="Rubik Light" pitchFamily="2" charset="-79"/>
              </a:rPr>
              <a:t>Collings (aged 2),</a:t>
            </a:r>
          </a:p>
          <a:p>
            <a:pPr algn="r"/>
            <a:r>
              <a:rPr lang="en-US" sz="1100" dirty="0">
                <a:solidFill>
                  <a:srgbClr val="12375A"/>
                </a:solidFill>
                <a:latin typeface="Rubik Light" pitchFamily="2" charset="-79"/>
                <a:cs typeface="Rubik Light" pitchFamily="2" charset="-79"/>
              </a:rPr>
              <a:t>Mary and </a:t>
            </a:r>
            <a:r>
              <a:rPr lang="en-US" sz="1100" dirty="0" err="1">
                <a:solidFill>
                  <a:srgbClr val="12375A"/>
                </a:solidFill>
                <a:latin typeface="Rubik Light" pitchFamily="2" charset="-79"/>
                <a:cs typeface="Rubik Light" pitchFamily="2" charset="-79"/>
              </a:rPr>
              <a:t>Yohane</a:t>
            </a:r>
            <a:r>
              <a:rPr lang="en-US" sz="1100" dirty="0">
                <a:solidFill>
                  <a:srgbClr val="12375A"/>
                </a:solidFill>
                <a:latin typeface="Rubik Light" pitchFamily="2" charset="-79"/>
                <a:cs typeface="Rubik Light" pitchFamily="2" charset="-79"/>
              </a:rPr>
              <a:t> (aged 14), </a:t>
            </a:r>
            <a:r>
              <a:rPr lang="en-GB" sz="1100" dirty="0">
                <a:solidFill>
                  <a:srgbClr val="12375A"/>
                </a:solidFill>
                <a:latin typeface="Rubik Light" pitchFamily="2" charset="-79"/>
                <a:cs typeface="Rubik Light" pitchFamily="2" charset="-79"/>
              </a:rPr>
              <a:t>Malawi</a:t>
            </a:r>
          </a:p>
        </p:txBody>
      </p:sp>
    </p:spTree>
    <p:extLst>
      <p:ext uri="{BB962C8B-B14F-4D97-AF65-F5344CB8AC3E}">
        <p14:creationId xmlns:p14="http://schemas.microsoft.com/office/powerpoint/2010/main" val="33474451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0378" y="794327"/>
            <a:ext cx="9133622" cy="6063673"/>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Tuesday 15</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pic>
        <p:nvPicPr>
          <p:cNvPr id="9" name="Picture 8">
            <a:extLst>
              <a:ext uri="{FF2B5EF4-FFF2-40B4-BE49-F238E27FC236}">
                <a16:creationId xmlns:a16="http://schemas.microsoft.com/office/drawing/2014/main" id="{F5490C62-3949-48E1-A238-AA6233A8666B}"/>
              </a:ext>
            </a:extLst>
          </p:cNvPr>
          <p:cNvPicPr>
            <a:picLocks noChangeAspect="1"/>
          </p:cNvPicPr>
          <p:nvPr/>
        </p:nvPicPr>
        <p:blipFill>
          <a:blip r:embed="rId5"/>
          <a:stretch>
            <a:fillRect/>
          </a:stretch>
        </p:blipFill>
        <p:spPr>
          <a:xfrm>
            <a:off x="130097" y="1565523"/>
            <a:ext cx="2483794" cy="3560432"/>
          </a:xfrm>
          <a:prstGeom prst="rect">
            <a:avLst/>
          </a:prstGeom>
        </p:spPr>
      </p:pic>
      <p:sp>
        <p:nvSpPr>
          <p:cNvPr id="2" name="Rectangle 1"/>
          <p:cNvSpPr/>
          <p:nvPr/>
        </p:nvSpPr>
        <p:spPr>
          <a:xfrm>
            <a:off x="211676" y="1745301"/>
            <a:ext cx="2320636" cy="3200876"/>
          </a:xfrm>
          <a:prstGeom prst="rect">
            <a:avLst/>
          </a:prstGeom>
        </p:spPr>
        <p:txBody>
          <a:bodyPr wrap="square">
            <a:spAutoFit/>
          </a:bodyPr>
          <a:lstStyle/>
          <a:p>
            <a:pPr algn="ctr"/>
            <a:r>
              <a:rPr lang="en-GB" sz="2000" dirty="0">
                <a:solidFill>
                  <a:schemeClr val="bg1"/>
                </a:solidFill>
                <a:latin typeface="Colby StBlk" panose="00000A00000000000000" charset="0"/>
                <a:ea typeface="Colby StBlk" panose="00000A00000000000000" charset="0"/>
              </a:rPr>
              <a:t>Lord,</a:t>
            </a:r>
          </a:p>
          <a:p>
            <a:pPr algn="ctr"/>
            <a:endParaRPr lang="en-GB" sz="100" dirty="0">
              <a:solidFill>
                <a:schemeClr val="bg1"/>
              </a:solidFill>
              <a:latin typeface="Rubik Light" pitchFamily="2" charset="-79"/>
              <a:ea typeface="Colby StBlk" panose="00000A00000000000000" charset="0"/>
              <a:cs typeface="Rubik Light" pitchFamily="2" charset="-79"/>
            </a:endParaRPr>
          </a:p>
          <a:p>
            <a:pPr algn="ctr"/>
            <a:endParaRPr lang="en-GB" sz="100" dirty="0">
              <a:solidFill>
                <a:schemeClr val="bg1"/>
              </a:solidFill>
              <a:latin typeface="Rubik Light" pitchFamily="2" charset="-79"/>
              <a:ea typeface="Colby StBlk" panose="00000A00000000000000" charset="0"/>
              <a:cs typeface="Rubik Light" pitchFamily="2" charset="-79"/>
            </a:endParaRPr>
          </a:p>
          <a:p>
            <a:pPr algn="ctr"/>
            <a:endParaRPr lang="en-GB" sz="100" dirty="0">
              <a:solidFill>
                <a:schemeClr val="bg1"/>
              </a:solidFill>
              <a:latin typeface="Rubik Light" pitchFamily="2" charset="-79"/>
              <a:ea typeface="Colby StBlk" panose="00000A00000000000000" charset="0"/>
              <a:cs typeface="Rubik Light" pitchFamily="2" charset="-79"/>
            </a:endParaRPr>
          </a:p>
          <a:p>
            <a:pPr algn="ctr"/>
            <a:endParaRPr lang="en-GB" sz="100" dirty="0">
              <a:solidFill>
                <a:schemeClr val="bg1"/>
              </a:solidFill>
              <a:latin typeface="Rubik Light" pitchFamily="2" charset="-79"/>
              <a:ea typeface="Colby StBlk" panose="00000A00000000000000" charset="0"/>
              <a:cs typeface="Rubik Light" pitchFamily="2" charset="-79"/>
            </a:endParaRPr>
          </a:p>
          <a:p>
            <a:pPr algn="ctr"/>
            <a:endParaRPr lang="en-GB" sz="100" dirty="0">
              <a:solidFill>
                <a:schemeClr val="bg1"/>
              </a:solidFill>
              <a:latin typeface="Rubik Light" pitchFamily="2" charset="-79"/>
              <a:ea typeface="Colby StBlk" panose="00000A00000000000000" charset="0"/>
              <a:cs typeface="Rubik Light" pitchFamily="2" charset="-79"/>
            </a:endParaRPr>
          </a:p>
          <a:p>
            <a:pPr algn="ctr"/>
            <a:endParaRPr lang="en-GB" sz="100" dirty="0">
              <a:solidFill>
                <a:schemeClr val="bg1"/>
              </a:solidFill>
              <a:latin typeface="Rubik Light" pitchFamily="2" charset="-79"/>
              <a:ea typeface="Colby StBlk" panose="00000A00000000000000" charset="0"/>
              <a:cs typeface="Rubik Light" pitchFamily="2" charset="-79"/>
            </a:endParaRPr>
          </a:p>
          <a:p>
            <a:pPr algn="ctr"/>
            <a:endParaRPr lang="en-GB" sz="100" dirty="0">
              <a:solidFill>
                <a:schemeClr val="bg1"/>
              </a:solidFill>
              <a:latin typeface="Rubik Light" pitchFamily="2" charset="-79"/>
              <a:ea typeface="Colby StBlk" panose="00000A00000000000000" charset="0"/>
              <a:cs typeface="Rubik Light" pitchFamily="2" charset="-79"/>
            </a:endParaRPr>
          </a:p>
          <a:p>
            <a:pPr algn="ctr"/>
            <a:endParaRPr lang="en-GB" sz="100" dirty="0">
              <a:solidFill>
                <a:schemeClr val="bg1"/>
              </a:solidFill>
              <a:latin typeface="Rubik Light" pitchFamily="2" charset="-79"/>
              <a:ea typeface="Colby StBlk" panose="00000A00000000000000" charset="0"/>
              <a:cs typeface="Rubik Light" pitchFamily="2" charset="-79"/>
            </a:endParaRPr>
          </a:p>
          <a:p>
            <a:pPr algn="ctr"/>
            <a:endParaRPr lang="en-GB" sz="100" dirty="0">
              <a:solidFill>
                <a:schemeClr val="bg1"/>
              </a:solidFill>
              <a:latin typeface="Rubik Light" pitchFamily="2" charset="-79"/>
              <a:ea typeface="Colby StBlk" panose="00000A00000000000000" charset="0"/>
              <a:cs typeface="Rubik Light" pitchFamily="2" charset="-79"/>
            </a:endParaRPr>
          </a:p>
          <a:p>
            <a:pPr algn="ctr"/>
            <a:r>
              <a:rPr lang="en-GB" dirty="0">
                <a:solidFill>
                  <a:schemeClr val="bg1"/>
                </a:solidFill>
                <a:latin typeface="Rubik Light" pitchFamily="2" charset="-79"/>
                <a:ea typeface="Colby StBlk" panose="00000A00000000000000" charset="0"/>
                <a:cs typeface="Rubik Light" pitchFamily="2" charset="-79"/>
              </a:rPr>
              <a:t>We pray for the spiritual strength</a:t>
            </a:r>
          </a:p>
          <a:p>
            <a:pPr algn="ctr"/>
            <a:r>
              <a:rPr lang="en-GB" dirty="0">
                <a:solidFill>
                  <a:schemeClr val="bg1"/>
                </a:solidFill>
                <a:latin typeface="Rubik Light" pitchFamily="2" charset="-79"/>
                <a:ea typeface="Colby StBlk" panose="00000A00000000000000" charset="0"/>
                <a:cs typeface="Rubik Light" pitchFamily="2" charset="-79"/>
              </a:rPr>
              <a:t>of the communities we work with in Malawi and around the world, as they continue to fight the COVID-19 pandemic. </a:t>
            </a:r>
          </a:p>
          <a:p>
            <a:pPr algn="ctr"/>
            <a:endParaRPr lang="en-GB" sz="100" dirty="0">
              <a:solidFill>
                <a:schemeClr val="bg1"/>
              </a:solidFill>
              <a:latin typeface="Colby StBlk" panose="00000A00000000000000" charset="0"/>
              <a:ea typeface="Colby StBlk" panose="00000A00000000000000" charset="0"/>
            </a:endParaRPr>
          </a:p>
          <a:p>
            <a:pPr algn="ctr"/>
            <a:endParaRPr lang="en-GB" sz="100" dirty="0">
              <a:solidFill>
                <a:schemeClr val="bg1"/>
              </a:solidFill>
              <a:latin typeface="Colby StBlk" panose="00000A00000000000000" charset="0"/>
              <a:ea typeface="Colby StBlk" panose="00000A00000000000000" charset="0"/>
            </a:endParaRPr>
          </a:p>
          <a:p>
            <a:pPr algn="ctr"/>
            <a:endParaRPr lang="en-GB" sz="100" dirty="0">
              <a:solidFill>
                <a:schemeClr val="bg1"/>
              </a:solidFill>
              <a:latin typeface="Colby StBlk" panose="00000A00000000000000" charset="0"/>
              <a:ea typeface="Colby StBlk" panose="00000A00000000000000" charset="0"/>
            </a:endParaRPr>
          </a:p>
          <a:p>
            <a:pPr algn="ctr"/>
            <a:endParaRPr lang="en-GB" sz="100" dirty="0">
              <a:solidFill>
                <a:schemeClr val="bg1"/>
              </a:solidFill>
              <a:latin typeface="Colby StBlk" panose="00000A00000000000000" charset="0"/>
              <a:ea typeface="Colby StBlk" panose="00000A00000000000000" charset="0"/>
            </a:endParaRPr>
          </a:p>
          <a:p>
            <a:pPr algn="ctr"/>
            <a:endParaRPr lang="en-GB" sz="100" dirty="0">
              <a:solidFill>
                <a:schemeClr val="bg1"/>
              </a:solidFill>
              <a:latin typeface="Colby StBlk" panose="00000A00000000000000" charset="0"/>
              <a:ea typeface="Colby StBlk" panose="00000A00000000000000" charset="0"/>
            </a:endParaRPr>
          </a:p>
          <a:p>
            <a:pPr algn="ctr"/>
            <a:endParaRPr lang="en-GB" sz="100" dirty="0">
              <a:solidFill>
                <a:schemeClr val="bg1"/>
              </a:solidFill>
              <a:latin typeface="Colby StBlk" panose="00000A00000000000000" charset="0"/>
              <a:ea typeface="Colby StBlk" panose="00000A00000000000000" charset="0"/>
            </a:endParaRPr>
          </a:p>
          <a:p>
            <a:pPr algn="ctr"/>
            <a:endParaRPr lang="en-GB" sz="100" dirty="0">
              <a:solidFill>
                <a:schemeClr val="bg1"/>
              </a:solidFill>
              <a:latin typeface="Colby StBlk" panose="00000A00000000000000" charset="0"/>
              <a:ea typeface="Colby StBlk" panose="00000A00000000000000" charset="0"/>
            </a:endParaRPr>
          </a:p>
          <a:p>
            <a:pPr algn="ctr"/>
            <a:endParaRPr lang="en-GB" sz="100" dirty="0">
              <a:solidFill>
                <a:schemeClr val="bg1"/>
              </a:solidFill>
              <a:latin typeface="Colby StBlk" panose="00000A00000000000000" charset="0"/>
              <a:ea typeface="Colby StBlk" panose="00000A00000000000000" charset="0"/>
            </a:endParaRPr>
          </a:p>
          <a:p>
            <a:pPr algn="ctr"/>
            <a:endParaRPr lang="en-GB" sz="100" dirty="0">
              <a:solidFill>
                <a:schemeClr val="bg1"/>
              </a:solidFill>
              <a:latin typeface="Colby StBlk" panose="00000A00000000000000" charset="0"/>
              <a:ea typeface="Colby StBlk" panose="00000A00000000000000" charset="0"/>
            </a:endParaRPr>
          </a:p>
          <a:p>
            <a:pPr algn="ctr"/>
            <a:r>
              <a:rPr lang="en-GB" sz="2000" dirty="0">
                <a:solidFill>
                  <a:schemeClr val="bg1"/>
                </a:solidFill>
                <a:latin typeface="Colby StBlk" panose="00000A00000000000000" charset="0"/>
                <a:ea typeface="Colby StBlk" panose="00000A00000000000000" charset="0"/>
              </a:rPr>
              <a:t>Amen</a:t>
            </a:r>
          </a:p>
        </p:txBody>
      </p:sp>
      <p:sp>
        <p:nvSpPr>
          <p:cNvPr id="12" name="Rectangle 11">
            <a:extLst>
              <a:ext uri="{FF2B5EF4-FFF2-40B4-BE49-F238E27FC236}">
                <a16:creationId xmlns:a16="http://schemas.microsoft.com/office/drawing/2014/main" id="{9835CE27-C6F2-40F6-9937-960C78E01069}"/>
              </a:ext>
            </a:extLst>
          </p:cNvPr>
          <p:cNvSpPr/>
          <p:nvPr/>
        </p:nvSpPr>
        <p:spPr>
          <a:xfrm>
            <a:off x="211676" y="6280481"/>
            <a:ext cx="2694454" cy="261610"/>
          </a:xfrm>
          <a:prstGeom prst="rect">
            <a:avLst/>
          </a:prstGeom>
        </p:spPr>
        <p:txBody>
          <a:bodyPr wrap="square">
            <a:spAutoFit/>
          </a:bodyPr>
          <a:lstStyle/>
          <a:p>
            <a:r>
              <a:rPr lang="en-US" sz="1100" dirty="0">
                <a:solidFill>
                  <a:schemeClr val="bg1"/>
                </a:solidFill>
                <a:latin typeface="Rubik Light" pitchFamily="2" charset="-79"/>
                <a:cs typeface="Rubik Light" pitchFamily="2" charset="-79"/>
              </a:rPr>
              <a:t>Standard one pupil, Malawi</a:t>
            </a:r>
            <a:endParaRPr lang="en-GB" sz="1100" dirty="0">
              <a:solidFill>
                <a:schemeClr val="bg1"/>
              </a:solidFill>
              <a:latin typeface="Rubik Light" pitchFamily="2" charset="-79"/>
              <a:cs typeface="Rubik Light" pitchFamily="2" charset="-79"/>
            </a:endParaRPr>
          </a:p>
        </p:txBody>
      </p:sp>
    </p:spTree>
    <p:extLst>
      <p:ext uri="{BB962C8B-B14F-4D97-AF65-F5344CB8AC3E}">
        <p14:creationId xmlns:p14="http://schemas.microsoft.com/office/powerpoint/2010/main" val="18087035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43" y="1301313"/>
            <a:ext cx="9141714" cy="6094476"/>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Wednesday 16</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sp>
        <p:nvSpPr>
          <p:cNvPr id="2" name="Rectangle 1"/>
          <p:cNvSpPr/>
          <p:nvPr/>
        </p:nvSpPr>
        <p:spPr>
          <a:xfrm>
            <a:off x="6079610" y="2313684"/>
            <a:ext cx="2789382" cy="400110"/>
          </a:xfrm>
          <a:prstGeom prst="rect">
            <a:avLst/>
          </a:prstGeom>
        </p:spPr>
        <p:txBody>
          <a:bodyPr wrap="square">
            <a:spAutoFit/>
          </a:bodyPr>
          <a:lstStyle/>
          <a:p>
            <a:endParaRPr lang="en-GB" sz="2000" b="1" dirty="0">
              <a:solidFill>
                <a:schemeClr val="bg1"/>
              </a:solidFill>
              <a:latin typeface="Colby StBlk" panose="00000A00000000000000" charset="0"/>
              <a:ea typeface="Colby StBlk" panose="00000A00000000000000" charset="0"/>
            </a:endParaRPr>
          </a:p>
        </p:txBody>
      </p:sp>
      <p:sp>
        <p:nvSpPr>
          <p:cNvPr id="5" name="Rectangle 4"/>
          <p:cNvSpPr/>
          <p:nvPr/>
        </p:nvSpPr>
        <p:spPr>
          <a:xfrm>
            <a:off x="6079610" y="1942604"/>
            <a:ext cx="2789382" cy="4770537"/>
          </a:xfrm>
          <a:prstGeom prst="rect">
            <a:avLst/>
          </a:prstGeom>
        </p:spPr>
        <p:txBody>
          <a:bodyPr wrap="square">
            <a:spAutoFit/>
          </a:bodyPr>
          <a:lstStyle/>
          <a:p>
            <a:pPr algn="ctr"/>
            <a:r>
              <a:rPr lang="en-GB" sz="1600" dirty="0">
                <a:solidFill>
                  <a:schemeClr val="bg1"/>
                </a:solidFill>
                <a:latin typeface="Colby StBlk" panose="00000A00000000000000" charset="0"/>
                <a:ea typeface="Colby StBlk" panose="00000A00000000000000" charset="0"/>
              </a:rPr>
              <a:t>“Today, I want to pass a message on to the people of Scotland: </a:t>
            </a:r>
          </a:p>
          <a:p>
            <a:pPr algn="ctr"/>
            <a:endParaRPr lang="en-GB" sz="1600" dirty="0">
              <a:solidFill>
                <a:schemeClr val="bg1"/>
              </a:solidFill>
              <a:latin typeface="Colby StBlk" panose="00000A00000000000000" charset="0"/>
              <a:ea typeface="Colby StBlk" panose="00000A00000000000000" charset="0"/>
            </a:endParaRPr>
          </a:p>
          <a:p>
            <a:pPr algn="ctr"/>
            <a:r>
              <a:rPr lang="en-GB" sz="1600" dirty="0">
                <a:solidFill>
                  <a:schemeClr val="bg1"/>
                </a:solidFill>
                <a:latin typeface="Colby StBlk" panose="00000A00000000000000" charset="0"/>
                <a:ea typeface="Colby StBlk" panose="00000A00000000000000" charset="0"/>
              </a:rPr>
              <a:t> “Before this project we, as women, had nothing to show. But we have learned a lot since SCIAF came.  </a:t>
            </a:r>
          </a:p>
          <a:p>
            <a:pPr algn="ctr"/>
            <a:endParaRPr lang="en-GB" sz="1600" dirty="0">
              <a:solidFill>
                <a:schemeClr val="bg1"/>
              </a:solidFill>
              <a:latin typeface="Colby StBlk" panose="00000A00000000000000" charset="0"/>
              <a:ea typeface="Colby StBlk" panose="00000A00000000000000" charset="0"/>
            </a:endParaRPr>
          </a:p>
          <a:p>
            <a:pPr algn="ctr"/>
            <a:r>
              <a:rPr lang="en-GB" sz="1600" dirty="0">
                <a:solidFill>
                  <a:schemeClr val="bg1"/>
                </a:solidFill>
                <a:latin typeface="Colby StBlk" panose="00000A00000000000000" charset="0"/>
                <a:ea typeface="Colby StBlk" panose="00000A00000000000000" charset="0"/>
              </a:rPr>
              <a:t> “My message to them is that they have done a great thing for us here in Malawi.</a:t>
            </a:r>
          </a:p>
          <a:p>
            <a:pPr algn="ctr"/>
            <a:endParaRPr lang="en-GB" sz="1600" dirty="0">
              <a:solidFill>
                <a:schemeClr val="bg1"/>
              </a:solidFill>
              <a:latin typeface="Colby StBlk" panose="00000A00000000000000" charset="0"/>
              <a:ea typeface="Colby StBlk" panose="00000A00000000000000" charset="0"/>
            </a:endParaRPr>
          </a:p>
          <a:p>
            <a:pPr algn="ctr"/>
            <a:r>
              <a:rPr lang="en-GB" sz="1600" dirty="0">
                <a:solidFill>
                  <a:schemeClr val="bg1"/>
                </a:solidFill>
                <a:latin typeface="Colby StBlk" panose="00000A00000000000000" charset="0"/>
                <a:ea typeface="Colby StBlk" panose="00000A00000000000000" charset="0"/>
              </a:rPr>
              <a:t>“They should not stop here.”</a:t>
            </a:r>
          </a:p>
          <a:p>
            <a:pPr algn="r"/>
            <a:endParaRPr lang="en-GB" sz="1600" dirty="0">
              <a:solidFill>
                <a:schemeClr val="bg1"/>
              </a:solidFill>
              <a:latin typeface="Colby StBlk" panose="00000A00000000000000" charset="0"/>
              <a:ea typeface="Colby StBlk" panose="00000A00000000000000" charset="0"/>
            </a:endParaRPr>
          </a:p>
          <a:p>
            <a:pPr algn="r"/>
            <a:r>
              <a:rPr lang="en-GB" sz="1600" dirty="0" err="1">
                <a:solidFill>
                  <a:schemeClr val="bg1"/>
                </a:solidFill>
                <a:latin typeface="Colby StBlk" panose="00000A00000000000000" charset="0"/>
                <a:ea typeface="Colby StBlk" panose="00000A00000000000000" charset="0"/>
              </a:rPr>
              <a:t>Malita</a:t>
            </a:r>
            <a:r>
              <a:rPr lang="en-GB" sz="1600" dirty="0">
                <a:solidFill>
                  <a:schemeClr val="bg1"/>
                </a:solidFill>
                <a:latin typeface="Colby StBlk" panose="00000A00000000000000" charset="0"/>
                <a:ea typeface="Colby StBlk" panose="00000A00000000000000" charset="0"/>
              </a:rPr>
              <a:t>, Malawi</a:t>
            </a:r>
          </a:p>
        </p:txBody>
      </p:sp>
    </p:spTree>
    <p:extLst>
      <p:ext uri="{BB962C8B-B14F-4D97-AF65-F5344CB8AC3E}">
        <p14:creationId xmlns:p14="http://schemas.microsoft.com/office/powerpoint/2010/main" val="15996283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844146"/>
            <a:ext cx="9144000" cy="6138545"/>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Thursday 17</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sp>
        <p:nvSpPr>
          <p:cNvPr id="2" name="Rectangle 1"/>
          <p:cNvSpPr/>
          <p:nvPr/>
        </p:nvSpPr>
        <p:spPr>
          <a:xfrm>
            <a:off x="6128238" y="1598707"/>
            <a:ext cx="2789441" cy="1938992"/>
          </a:xfrm>
          <a:prstGeom prst="rect">
            <a:avLst/>
          </a:prstGeom>
        </p:spPr>
        <p:txBody>
          <a:bodyPr wrap="square">
            <a:spAutoFit/>
          </a:bodyPr>
          <a:lstStyle/>
          <a:p>
            <a:pPr algn="ctr"/>
            <a:r>
              <a:rPr lang="en-GB" sz="2000" b="1" dirty="0">
                <a:solidFill>
                  <a:schemeClr val="bg1"/>
                </a:solidFill>
                <a:latin typeface="Colby StBlk" panose="00000A00000000000000" charset="0"/>
                <a:ea typeface="Colby StBlk" panose="00000A00000000000000" charset="0"/>
              </a:rPr>
              <a:t>“Love makes itself felt in every action that seeks to build a better world.”</a:t>
            </a:r>
          </a:p>
          <a:p>
            <a:pPr algn="ctr"/>
            <a:endParaRPr lang="en-GB" sz="100" b="1" dirty="0">
              <a:solidFill>
                <a:srgbClr val="A1CA5E"/>
              </a:solidFill>
              <a:latin typeface="Colby StBlk" panose="00000A00000000000000" charset="0"/>
              <a:ea typeface="Colby StBlk" panose="00000A00000000000000" charset="0"/>
            </a:endParaRPr>
          </a:p>
          <a:p>
            <a:pPr algn="ctr"/>
            <a:endParaRPr lang="en-GB" sz="100" b="1" dirty="0">
              <a:solidFill>
                <a:srgbClr val="A1CA5E"/>
              </a:solidFill>
              <a:latin typeface="Colby StBlk" panose="00000A00000000000000" charset="0"/>
              <a:ea typeface="Colby StBlk" panose="00000A00000000000000" charset="0"/>
            </a:endParaRPr>
          </a:p>
          <a:p>
            <a:pPr algn="ctr"/>
            <a:endParaRPr lang="en-GB" sz="100" b="1" dirty="0">
              <a:solidFill>
                <a:srgbClr val="A1CA5E"/>
              </a:solidFill>
              <a:latin typeface="Colby StBlk" panose="00000A00000000000000" charset="0"/>
              <a:ea typeface="Colby StBlk" panose="00000A00000000000000" charset="0"/>
            </a:endParaRPr>
          </a:p>
          <a:p>
            <a:pPr algn="ctr"/>
            <a:r>
              <a:rPr lang="en-GB" sz="1600" b="1" dirty="0">
                <a:solidFill>
                  <a:srgbClr val="A1CA5E"/>
                </a:solidFill>
                <a:latin typeface="Colby StBlk" panose="00000A00000000000000" charset="0"/>
                <a:ea typeface="Colby StBlk" panose="00000A00000000000000" charset="0"/>
              </a:rPr>
              <a:t>Pope Francis</a:t>
            </a:r>
          </a:p>
        </p:txBody>
      </p:sp>
      <p:pic>
        <p:nvPicPr>
          <p:cNvPr id="9" name="Picture 8">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6220662" y="3869802"/>
            <a:ext cx="2697017" cy="2866278"/>
          </a:xfrm>
          <a:prstGeom prst="rect">
            <a:avLst/>
          </a:prstGeom>
        </p:spPr>
      </p:pic>
      <p:sp>
        <p:nvSpPr>
          <p:cNvPr id="5" name="Rectangle 4"/>
          <p:cNvSpPr/>
          <p:nvPr/>
        </p:nvSpPr>
        <p:spPr>
          <a:xfrm>
            <a:off x="6410299" y="4006887"/>
            <a:ext cx="2401132" cy="2554545"/>
          </a:xfrm>
          <a:prstGeom prst="rect">
            <a:avLst/>
          </a:prstGeom>
        </p:spPr>
        <p:txBody>
          <a:bodyPr wrap="square">
            <a:spAutoFit/>
          </a:bodyPr>
          <a:lstStyle/>
          <a:p>
            <a:pPr algn="ctr"/>
            <a:r>
              <a:rPr lang="en-GB" sz="2000" b="1" dirty="0">
                <a:solidFill>
                  <a:srgbClr val="12375A"/>
                </a:solidFill>
                <a:latin typeface="Colby StBlk" panose="00000A00000000000000" charset="0"/>
                <a:ea typeface="Colby StBlk" panose="00000A00000000000000" charset="0"/>
              </a:rPr>
              <a:t>Act in </a:t>
            </a:r>
          </a:p>
          <a:p>
            <a:pPr algn="ctr"/>
            <a:r>
              <a:rPr lang="en-GB" sz="2000" b="1" dirty="0">
                <a:solidFill>
                  <a:srgbClr val="12375A"/>
                </a:solidFill>
                <a:latin typeface="Colby StBlk" panose="00000A00000000000000" charset="0"/>
                <a:ea typeface="Colby StBlk" panose="00000A00000000000000" charset="0"/>
              </a:rPr>
              <a:t>Hope this Lent, fight the Climate Emergency, and help build </a:t>
            </a:r>
          </a:p>
          <a:p>
            <a:pPr algn="ctr"/>
            <a:r>
              <a:rPr lang="en-GB" sz="2000" b="1" dirty="0">
                <a:solidFill>
                  <a:srgbClr val="12375A"/>
                </a:solidFill>
                <a:latin typeface="Colby StBlk" panose="00000A00000000000000" charset="0"/>
                <a:ea typeface="Colby StBlk" panose="00000A00000000000000" charset="0"/>
              </a:rPr>
              <a:t>God’s Kingdom here on Earth. </a:t>
            </a:r>
          </a:p>
        </p:txBody>
      </p:sp>
      <p:sp>
        <p:nvSpPr>
          <p:cNvPr id="11" name="Rectangle 10">
            <a:extLst>
              <a:ext uri="{FF2B5EF4-FFF2-40B4-BE49-F238E27FC236}">
                <a16:creationId xmlns:a16="http://schemas.microsoft.com/office/drawing/2014/main" id="{0F5C4F45-E3B7-462E-853C-E1C68AF1E811}"/>
              </a:ext>
            </a:extLst>
          </p:cNvPr>
          <p:cNvSpPr/>
          <p:nvPr/>
        </p:nvSpPr>
        <p:spPr>
          <a:xfrm>
            <a:off x="226321" y="1573204"/>
            <a:ext cx="2694454" cy="769441"/>
          </a:xfrm>
          <a:prstGeom prst="rect">
            <a:avLst/>
          </a:prstGeom>
        </p:spPr>
        <p:txBody>
          <a:bodyPr wrap="square">
            <a:spAutoFit/>
          </a:bodyPr>
          <a:lstStyle/>
          <a:p>
            <a:r>
              <a:rPr lang="en-US" sz="1100" dirty="0">
                <a:solidFill>
                  <a:schemeClr val="bg1"/>
                </a:solidFill>
                <a:latin typeface="Rubik Light" pitchFamily="2" charset="-79"/>
                <a:cs typeface="Rubik Light" pitchFamily="2" charset="-79"/>
              </a:rPr>
              <a:t>Julius and </a:t>
            </a:r>
          </a:p>
          <a:p>
            <a:r>
              <a:rPr lang="en-US" sz="1100" dirty="0">
                <a:solidFill>
                  <a:schemeClr val="bg1"/>
                </a:solidFill>
                <a:latin typeface="Rubik Light" pitchFamily="2" charset="-79"/>
                <a:cs typeface="Rubik Light" pitchFamily="2" charset="-79"/>
              </a:rPr>
              <a:t>13-year-old Issa</a:t>
            </a:r>
          </a:p>
          <a:p>
            <a:r>
              <a:rPr lang="en-US" sz="1100" dirty="0">
                <a:solidFill>
                  <a:schemeClr val="bg1"/>
                </a:solidFill>
                <a:latin typeface="Rubik Light" pitchFamily="2" charset="-79"/>
                <a:cs typeface="Rubik Light" pitchFamily="2" charset="-79"/>
              </a:rPr>
              <a:t>before school,</a:t>
            </a:r>
          </a:p>
          <a:p>
            <a:r>
              <a:rPr lang="en-US" sz="1100" dirty="0">
                <a:solidFill>
                  <a:schemeClr val="bg1"/>
                </a:solidFill>
                <a:latin typeface="Rubik Light" pitchFamily="2" charset="-79"/>
                <a:cs typeface="Rubik Light" pitchFamily="2" charset="-79"/>
              </a:rPr>
              <a:t>Malawi</a:t>
            </a:r>
            <a:endParaRPr lang="en-GB" sz="1100" dirty="0">
              <a:solidFill>
                <a:schemeClr val="bg1"/>
              </a:solidFill>
              <a:latin typeface="Rubik Light" pitchFamily="2" charset="-79"/>
              <a:cs typeface="Rubik Light" pitchFamily="2" charset="-79"/>
            </a:endParaRPr>
          </a:p>
        </p:txBody>
      </p:sp>
    </p:spTree>
    <p:extLst>
      <p:ext uri="{BB962C8B-B14F-4D97-AF65-F5344CB8AC3E}">
        <p14:creationId xmlns:p14="http://schemas.microsoft.com/office/powerpoint/2010/main" val="15787679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1225022"/>
            <a:ext cx="9144000" cy="5632978"/>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Friday 18</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sp>
        <p:nvSpPr>
          <p:cNvPr id="2" name="Rectangle 1"/>
          <p:cNvSpPr/>
          <p:nvPr/>
        </p:nvSpPr>
        <p:spPr>
          <a:xfrm>
            <a:off x="92528" y="1576937"/>
            <a:ext cx="8728406" cy="1477328"/>
          </a:xfrm>
          <a:prstGeom prst="rect">
            <a:avLst/>
          </a:prstGeom>
          <a:effectLst/>
        </p:spPr>
        <p:txBody>
          <a:bodyPr wrap="square">
            <a:spAutoFit/>
          </a:bodyPr>
          <a:lstStyle/>
          <a:p>
            <a:pPr algn="ctr"/>
            <a:r>
              <a:rPr lang="en-GB" sz="2400" dirty="0">
                <a:solidFill>
                  <a:srgbClr val="12375A"/>
                </a:solidFill>
                <a:latin typeface="Colby StBlk" panose="00000A00000000000000" charset="0"/>
                <a:ea typeface="Colby StBlk" panose="00000A00000000000000" charset="0"/>
              </a:rPr>
              <a:t>“Climate change is a global problem with serious implications…it represents one of the principal challenges facing humanity in our day.” </a:t>
            </a:r>
            <a:r>
              <a:rPr lang="en-GB" sz="1600" dirty="0">
                <a:solidFill>
                  <a:schemeClr val="bg1"/>
                </a:solidFill>
                <a:latin typeface="Colby StBlk" panose="00000A00000000000000" charset="0"/>
                <a:ea typeface="Colby StBlk" panose="00000A00000000000000" charset="0"/>
              </a:rPr>
              <a:t>Pope Francis </a:t>
            </a:r>
          </a:p>
          <a:p>
            <a:endParaRPr lang="en-GB" dirty="0"/>
          </a:p>
        </p:txBody>
      </p:sp>
      <p:sp>
        <p:nvSpPr>
          <p:cNvPr id="8" name="Rectangle 7">
            <a:extLst>
              <a:ext uri="{FF2B5EF4-FFF2-40B4-BE49-F238E27FC236}">
                <a16:creationId xmlns:a16="http://schemas.microsoft.com/office/drawing/2014/main" id="{D65931E1-7745-414B-84E0-4FD78FD45A27}"/>
              </a:ext>
            </a:extLst>
          </p:cNvPr>
          <p:cNvSpPr/>
          <p:nvPr/>
        </p:nvSpPr>
        <p:spPr>
          <a:xfrm>
            <a:off x="6126480" y="3803736"/>
            <a:ext cx="2694454" cy="769441"/>
          </a:xfrm>
          <a:prstGeom prst="rect">
            <a:avLst/>
          </a:prstGeom>
        </p:spPr>
        <p:txBody>
          <a:bodyPr wrap="square">
            <a:spAutoFit/>
          </a:bodyPr>
          <a:lstStyle/>
          <a:p>
            <a:pPr algn="r"/>
            <a:r>
              <a:rPr lang="en-US" sz="1100" dirty="0">
                <a:solidFill>
                  <a:srgbClr val="12375A"/>
                </a:solidFill>
                <a:latin typeface="Rubik Light" pitchFamily="2" charset="-79"/>
                <a:cs typeface="Rubik Light" pitchFamily="2" charset="-79"/>
              </a:rPr>
              <a:t>Julius (right) speaks with</a:t>
            </a:r>
          </a:p>
          <a:p>
            <a:pPr algn="r"/>
            <a:r>
              <a:rPr lang="en-US" sz="1100" dirty="0">
                <a:solidFill>
                  <a:srgbClr val="12375A"/>
                </a:solidFill>
                <a:latin typeface="Rubik Light" pitchFamily="2" charset="-79"/>
                <a:cs typeface="Rubik Light" pitchFamily="2" charset="-79"/>
              </a:rPr>
              <a:t>a staff member from </a:t>
            </a:r>
          </a:p>
          <a:p>
            <a:pPr algn="r"/>
            <a:r>
              <a:rPr lang="en-US" sz="1100" dirty="0">
                <a:solidFill>
                  <a:srgbClr val="12375A"/>
                </a:solidFill>
                <a:latin typeface="Rubik Light" pitchFamily="2" charset="-79"/>
                <a:cs typeface="Rubik Light" pitchFamily="2" charset="-79"/>
              </a:rPr>
              <a:t>CADECOM Mangochi,</a:t>
            </a:r>
          </a:p>
          <a:p>
            <a:pPr algn="r"/>
            <a:r>
              <a:rPr lang="en-US" sz="1100" dirty="0">
                <a:solidFill>
                  <a:srgbClr val="12375A"/>
                </a:solidFill>
                <a:latin typeface="Rubik Light" pitchFamily="2" charset="-79"/>
                <a:cs typeface="Rubik Light" pitchFamily="2" charset="-79"/>
              </a:rPr>
              <a:t>Malawi</a:t>
            </a:r>
            <a:endParaRPr lang="en-GB" sz="1100" dirty="0">
              <a:solidFill>
                <a:srgbClr val="12375A"/>
              </a:solidFill>
              <a:latin typeface="Rubik Light" pitchFamily="2" charset="-79"/>
              <a:cs typeface="Rubik Light" pitchFamily="2" charset="-79"/>
            </a:endParaRPr>
          </a:p>
        </p:txBody>
      </p:sp>
    </p:spTree>
    <p:extLst>
      <p:ext uri="{BB962C8B-B14F-4D97-AF65-F5344CB8AC3E}">
        <p14:creationId xmlns:p14="http://schemas.microsoft.com/office/powerpoint/2010/main" val="3692656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142" y="230908"/>
            <a:ext cx="9142857" cy="6627091"/>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Monday 21</a:t>
            </a:r>
            <a:r>
              <a:rPr lang="en-GB" sz="2700" b="1" baseline="30000" dirty="0">
                <a:solidFill>
                  <a:srgbClr val="12375A"/>
                </a:solidFill>
                <a:latin typeface="Colby StBlk" pitchFamily="2" charset="77"/>
                <a:ea typeface="Colby StBlk" pitchFamily="2" charset="77"/>
              </a:rPr>
              <a:t>st</a:t>
            </a:r>
            <a:r>
              <a:rPr lang="en-GB" sz="2700" b="1" dirty="0">
                <a:solidFill>
                  <a:srgbClr val="12375A"/>
                </a:solidFill>
                <a:latin typeface="Colby StBlk" pitchFamily="2" charset="77"/>
                <a:ea typeface="Colby StBlk" pitchFamily="2" charset="77"/>
              </a:rPr>
              <a:t> March</a:t>
            </a:r>
          </a:p>
        </p:txBody>
      </p:sp>
      <p:pic>
        <p:nvPicPr>
          <p:cNvPr id="9" name="Picture 8">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331692" y="1483527"/>
            <a:ext cx="5976512" cy="5059513"/>
          </a:xfrm>
          <a:prstGeom prst="rect">
            <a:avLst/>
          </a:prstGeom>
        </p:spPr>
      </p:pic>
      <p:sp>
        <p:nvSpPr>
          <p:cNvPr id="2" name="Rectangle 1"/>
          <p:cNvSpPr/>
          <p:nvPr/>
        </p:nvSpPr>
        <p:spPr>
          <a:xfrm>
            <a:off x="527860" y="2195201"/>
            <a:ext cx="6611031" cy="4247317"/>
          </a:xfrm>
          <a:prstGeom prst="rect">
            <a:avLst/>
          </a:prstGeom>
        </p:spPr>
        <p:txBody>
          <a:bodyPr wrap="square">
            <a:spAutoFit/>
          </a:bodyPr>
          <a:lstStyle/>
          <a:p>
            <a:r>
              <a:rPr lang="en-GB" b="1" dirty="0">
                <a:solidFill>
                  <a:schemeClr val="bg1"/>
                </a:solidFill>
                <a:latin typeface="Rubik Light" pitchFamily="2" charset="-79"/>
                <a:ea typeface="Colby StBlk" panose="00000A00000000000000" charset="0"/>
                <a:cs typeface="Rubik Light" pitchFamily="2" charset="-79"/>
              </a:rPr>
              <a:t>All-powerful God, you are present in the </a:t>
            </a:r>
            <a:br>
              <a:rPr lang="en-GB" b="1" dirty="0">
                <a:solidFill>
                  <a:schemeClr val="bg1"/>
                </a:solidFill>
                <a:latin typeface="Rubik Light" pitchFamily="2" charset="-79"/>
                <a:ea typeface="Colby StBlk" panose="00000A00000000000000" charset="0"/>
                <a:cs typeface="Rubik Light" pitchFamily="2" charset="-79"/>
              </a:rPr>
            </a:br>
            <a:r>
              <a:rPr lang="en-GB" b="1" dirty="0">
                <a:solidFill>
                  <a:schemeClr val="bg1"/>
                </a:solidFill>
                <a:latin typeface="Rubik Light" pitchFamily="2" charset="-79"/>
                <a:ea typeface="Colby StBlk" panose="00000A00000000000000" charset="0"/>
                <a:cs typeface="Rubik Light" pitchFamily="2" charset="-79"/>
              </a:rPr>
              <a:t>whole universe and in the smallest of your creatures.   </a:t>
            </a:r>
          </a:p>
          <a:p>
            <a:endParaRPr lang="en-GB" b="1" dirty="0">
              <a:solidFill>
                <a:schemeClr val="bg1"/>
              </a:solidFill>
              <a:latin typeface="Rubik Light" pitchFamily="2" charset="-79"/>
              <a:ea typeface="Colby StBlk" panose="00000A00000000000000" charset="0"/>
              <a:cs typeface="Rubik Light" pitchFamily="2" charset="-79"/>
            </a:endParaRPr>
          </a:p>
          <a:p>
            <a:r>
              <a:rPr lang="en-GB" b="1" dirty="0">
                <a:solidFill>
                  <a:schemeClr val="bg1"/>
                </a:solidFill>
                <a:latin typeface="Rubik Light" pitchFamily="2" charset="-79"/>
                <a:ea typeface="Colby StBlk" panose="00000A00000000000000" charset="0"/>
                <a:cs typeface="Rubik Light" pitchFamily="2" charset="-79"/>
              </a:rPr>
              <a:t>You embrace with your tenderness all that exists.  </a:t>
            </a:r>
          </a:p>
          <a:p>
            <a:endParaRPr lang="en-GB" b="1" dirty="0">
              <a:solidFill>
                <a:schemeClr val="bg1"/>
              </a:solidFill>
              <a:latin typeface="Rubik Light" pitchFamily="2" charset="-79"/>
              <a:ea typeface="Colby StBlk" panose="00000A00000000000000" charset="0"/>
              <a:cs typeface="Rubik Light" pitchFamily="2" charset="-79"/>
            </a:endParaRPr>
          </a:p>
          <a:p>
            <a:r>
              <a:rPr lang="en-GB" b="1" dirty="0">
                <a:solidFill>
                  <a:schemeClr val="bg1"/>
                </a:solidFill>
                <a:latin typeface="Rubik Light" pitchFamily="2" charset="-79"/>
                <a:ea typeface="Colby StBlk" panose="00000A00000000000000" charset="0"/>
                <a:cs typeface="Rubik Light" pitchFamily="2" charset="-79"/>
              </a:rPr>
              <a:t>Pour out upon us the power of your love, </a:t>
            </a:r>
            <a:br>
              <a:rPr lang="en-GB" b="1" dirty="0">
                <a:solidFill>
                  <a:schemeClr val="bg1"/>
                </a:solidFill>
                <a:latin typeface="Rubik Light" pitchFamily="2" charset="-79"/>
                <a:ea typeface="Colby StBlk" panose="00000A00000000000000" charset="0"/>
                <a:cs typeface="Rubik Light" pitchFamily="2" charset="-79"/>
              </a:rPr>
            </a:br>
            <a:r>
              <a:rPr lang="en-GB" b="1" dirty="0">
                <a:solidFill>
                  <a:schemeClr val="bg1"/>
                </a:solidFill>
                <a:latin typeface="Rubik Light" pitchFamily="2" charset="-79"/>
                <a:ea typeface="Colby StBlk" panose="00000A00000000000000" charset="0"/>
                <a:cs typeface="Rubik Light" pitchFamily="2" charset="-79"/>
              </a:rPr>
              <a:t>that we may protect life and beauty.   </a:t>
            </a:r>
          </a:p>
          <a:p>
            <a:endParaRPr lang="en-GB" b="1" dirty="0">
              <a:solidFill>
                <a:schemeClr val="bg1"/>
              </a:solidFill>
              <a:latin typeface="Rubik Light" pitchFamily="2" charset="-79"/>
              <a:ea typeface="Colby StBlk" panose="00000A00000000000000" charset="0"/>
              <a:cs typeface="Rubik Light" pitchFamily="2" charset="-79"/>
            </a:endParaRPr>
          </a:p>
          <a:p>
            <a:r>
              <a:rPr lang="en-GB" b="1" dirty="0">
                <a:solidFill>
                  <a:schemeClr val="bg1"/>
                </a:solidFill>
                <a:latin typeface="Rubik Light" pitchFamily="2" charset="-79"/>
                <a:ea typeface="Colby StBlk" panose="00000A00000000000000" charset="0"/>
                <a:cs typeface="Rubik Light" pitchFamily="2" charset="-79"/>
              </a:rPr>
              <a:t>Fill us with peace, that we may live as </a:t>
            </a:r>
            <a:br>
              <a:rPr lang="en-GB" b="1" dirty="0">
                <a:solidFill>
                  <a:schemeClr val="bg1"/>
                </a:solidFill>
                <a:latin typeface="Rubik Light" pitchFamily="2" charset="-79"/>
                <a:ea typeface="Colby StBlk" panose="00000A00000000000000" charset="0"/>
                <a:cs typeface="Rubik Light" pitchFamily="2" charset="-79"/>
              </a:rPr>
            </a:br>
            <a:r>
              <a:rPr lang="en-GB" b="1" dirty="0">
                <a:solidFill>
                  <a:schemeClr val="bg1"/>
                </a:solidFill>
                <a:latin typeface="Rubik Light" pitchFamily="2" charset="-79"/>
                <a:ea typeface="Colby StBlk" panose="00000A00000000000000" charset="0"/>
                <a:cs typeface="Rubik Light" pitchFamily="2" charset="-79"/>
              </a:rPr>
              <a:t>brothers and sisters, harming no one.  </a:t>
            </a:r>
          </a:p>
          <a:p>
            <a:endParaRPr lang="en-GB" b="1" dirty="0">
              <a:solidFill>
                <a:schemeClr val="bg1"/>
              </a:solidFill>
              <a:latin typeface="Rubik Light" pitchFamily="2" charset="-79"/>
              <a:ea typeface="Colby StBlk" panose="00000A00000000000000" charset="0"/>
              <a:cs typeface="Rubik Light" pitchFamily="2" charset="-79"/>
            </a:endParaRPr>
          </a:p>
          <a:p>
            <a:r>
              <a:rPr lang="en-GB" b="1" dirty="0">
                <a:solidFill>
                  <a:schemeClr val="bg1"/>
                </a:solidFill>
                <a:latin typeface="Rubik Light" pitchFamily="2" charset="-79"/>
                <a:ea typeface="Colby StBlk" panose="00000A00000000000000" charset="0"/>
                <a:cs typeface="Rubik Light" pitchFamily="2" charset="-79"/>
              </a:rPr>
              <a:t>Encourage us, we pray, in our struggle </a:t>
            </a:r>
            <a:br>
              <a:rPr lang="en-GB" b="1" dirty="0">
                <a:solidFill>
                  <a:schemeClr val="bg1"/>
                </a:solidFill>
                <a:latin typeface="Rubik Light" pitchFamily="2" charset="-79"/>
                <a:ea typeface="Colby StBlk" panose="00000A00000000000000" charset="0"/>
                <a:cs typeface="Rubik Light" pitchFamily="2" charset="-79"/>
              </a:rPr>
            </a:br>
            <a:r>
              <a:rPr lang="en-GB" b="1" dirty="0">
                <a:solidFill>
                  <a:schemeClr val="bg1"/>
                </a:solidFill>
                <a:latin typeface="Rubik Light" pitchFamily="2" charset="-79"/>
                <a:ea typeface="Colby StBlk" panose="00000A00000000000000" charset="0"/>
                <a:cs typeface="Rubik Light" pitchFamily="2" charset="-79"/>
              </a:rPr>
              <a:t>for justice, love and peace. </a:t>
            </a:r>
          </a:p>
          <a:p>
            <a:endParaRPr lang="en-GB" dirty="0">
              <a:solidFill>
                <a:schemeClr val="bg1"/>
              </a:solidFill>
              <a:latin typeface="Colby StBlk" panose="00000A00000000000000" charset="0"/>
              <a:ea typeface="Colby StBlk" panose="00000A00000000000000" charset="0"/>
            </a:endParaRPr>
          </a:p>
          <a:p>
            <a:r>
              <a:rPr lang="en-GB" dirty="0">
                <a:solidFill>
                  <a:srgbClr val="12375A"/>
                </a:solidFill>
                <a:latin typeface="Colby StBlk" panose="00000A00000000000000" charset="0"/>
                <a:ea typeface="Colby StBlk" panose="00000A00000000000000" charset="0"/>
              </a:rPr>
              <a:t>Amen</a:t>
            </a:r>
            <a:r>
              <a:rPr lang="en-GB" dirty="0">
                <a:solidFill>
                  <a:schemeClr val="bg1"/>
                </a:solidFill>
                <a:latin typeface="Colby StBlk" panose="00000A00000000000000" charset="0"/>
                <a:ea typeface="Colby StBlk" panose="00000A00000000000000" charset="0"/>
              </a:rPr>
              <a:t> </a:t>
            </a:r>
          </a:p>
        </p:txBody>
      </p:sp>
      <p:sp>
        <p:nvSpPr>
          <p:cNvPr id="8" name="TextBox 7">
            <a:extLst>
              <a:ext uri="{FF2B5EF4-FFF2-40B4-BE49-F238E27FC236}">
                <a16:creationId xmlns:a16="http://schemas.microsoft.com/office/drawing/2014/main" id="{A943A2E8-02E8-A046-81E2-E279D6501BDF}"/>
              </a:ext>
            </a:extLst>
          </p:cNvPr>
          <p:cNvSpPr txBox="1"/>
          <p:nvPr/>
        </p:nvSpPr>
        <p:spPr>
          <a:xfrm>
            <a:off x="527860" y="1619214"/>
            <a:ext cx="5571398"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International Day of Forests</a:t>
            </a:r>
          </a:p>
        </p:txBody>
      </p:sp>
    </p:spTree>
    <p:extLst>
      <p:ext uri="{BB962C8B-B14F-4D97-AF65-F5344CB8AC3E}">
        <p14:creationId xmlns:p14="http://schemas.microsoft.com/office/powerpoint/2010/main" val="26429789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AF78D26-2884-4168-ADD3-4391B6F1A5C2}"/>
              </a:ext>
            </a:extLst>
          </p:cNvPr>
          <p:cNvPicPr>
            <a:picLocks noChangeAspect="1"/>
          </p:cNvPicPr>
          <p:nvPr/>
        </p:nvPicPr>
        <p:blipFill>
          <a:blip r:embed="rId2"/>
          <a:stretch>
            <a:fillRect/>
          </a:stretch>
        </p:blipFill>
        <p:spPr>
          <a:xfrm>
            <a:off x="0" y="762000"/>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Tuesday 22</a:t>
            </a:r>
            <a:r>
              <a:rPr lang="en-GB" sz="2700" b="1" baseline="30000" dirty="0">
                <a:solidFill>
                  <a:srgbClr val="12375A"/>
                </a:solidFill>
                <a:latin typeface="Colby StBlk" pitchFamily="2" charset="77"/>
                <a:ea typeface="Colby StBlk" pitchFamily="2" charset="77"/>
              </a:rPr>
              <a:t>nd</a:t>
            </a:r>
            <a:r>
              <a:rPr lang="en-GB" sz="2700" b="1" dirty="0">
                <a:solidFill>
                  <a:srgbClr val="12375A"/>
                </a:solidFill>
                <a:latin typeface="Colby StBlk" pitchFamily="2" charset="77"/>
                <a:ea typeface="Colby StBlk" pitchFamily="2" charset="77"/>
              </a:rPr>
              <a:t> March</a:t>
            </a:r>
          </a:p>
        </p:txBody>
      </p:sp>
      <p:pic>
        <p:nvPicPr>
          <p:cNvPr id="12" name="Picture 11">
            <a:extLst>
              <a:ext uri="{FF2B5EF4-FFF2-40B4-BE49-F238E27FC236}">
                <a16:creationId xmlns:a16="http://schemas.microsoft.com/office/drawing/2014/main" id="{F5490C62-3949-48E1-A238-AA6233A8666B}"/>
              </a:ext>
            </a:extLst>
          </p:cNvPr>
          <p:cNvPicPr>
            <a:picLocks noChangeAspect="1"/>
          </p:cNvPicPr>
          <p:nvPr/>
        </p:nvPicPr>
        <p:blipFill>
          <a:blip r:embed="rId5"/>
          <a:stretch>
            <a:fillRect/>
          </a:stretch>
        </p:blipFill>
        <p:spPr>
          <a:xfrm>
            <a:off x="5367116" y="1473631"/>
            <a:ext cx="3573684" cy="2783409"/>
          </a:xfrm>
          <a:prstGeom prst="rect">
            <a:avLst/>
          </a:prstGeom>
        </p:spPr>
      </p:pic>
      <p:sp>
        <p:nvSpPr>
          <p:cNvPr id="11" name="TextBox 10">
            <a:extLst>
              <a:ext uri="{FF2B5EF4-FFF2-40B4-BE49-F238E27FC236}">
                <a16:creationId xmlns:a16="http://schemas.microsoft.com/office/drawing/2014/main" id="{A943A2E8-02E8-A046-81E2-E279D6501BDF}"/>
              </a:ext>
            </a:extLst>
          </p:cNvPr>
          <p:cNvSpPr txBox="1"/>
          <p:nvPr/>
        </p:nvSpPr>
        <p:spPr>
          <a:xfrm>
            <a:off x="5815655" y="1666590"/>
            <a:ext cx="2676605" cy="400110"/>
          </a:xfrm>
          <a:prstGeom prst="rect">
            <a:avLst/>
          </a:prstGeom>
          <a:noFill/>
        </p:spPr>
        <p:txBody>
          <a:bodyPr wrap="square" rtlCol="0">
            <a:spAutoFit/>
          </a:bodyPr>
          <a:lstStyle/>
          <a:p>
            <a:pPr algn="ctr"/>
            <a:r>
              <a:rPr lang="en-GB" sz="2000" b="1" dirty="0">
                <a:solidFill>
                  <a:srgbClr val="ED9838"/>
                </a:solidFill>
                <a:latin typeface="Colby StBlk" pitchFamily="2" charset="77"/>
                <a:ea typeface="Colby StBlk" pitchFamily="2" charset="77"/>
              </a:rPr>
              <a:t>World Water Day</a:t>
            </a:r>
          </a:p>
        </p:txBody>
      </p:sp>
      <p:sp>
        <p:nvSpPr>
          <p:cNvPr id="5" name="Rectangle 4"/>
          <p:cNvSpPr/>
          <p:nvPr/>
        </p:nvSpPr>
        <p:spPr>
          <a:xfrm>
            <a:off x="5492499" y="2129907"/>
            <a:ext cx="3325675" cy="830997"/>
          </a:xfrm>
          <a:prstGeom prst="rect">
            <a:avLst/>
          </a:prstGeom>
        </p:spPr>
        <p:txBody>
          <a:bodyPr wrap="square">
            <a:spAutoFit/>
          </a:bodyPr>
          <a:lstStyle/>
          <a:p>
            <a:pPr algn="ctr"/>
            <a:r>
              <a:rPr lang="en-GB" sz="1600" dirty="0">
                <a:solidFill>
                  <a:schemeClr val="bg1"/>
                </a:solidFill>
                <a:latin typeface="Rubik Light" pitchFamily="2" charset="-79"/>
                <a:ea typeface="Colby StBlk" panose="00000A00000000000000" charset="0"/>
                <a:cs typeface="Rubik Light" pitchFamily="2" charset="-79"/>
              </a:rPr>
              <a:t>Water is essential for life on earth. We use water to clean, to drink and to make crops grow.</a:t>
            </a:r>
          </a:p>
        </p:txBody>
      </p:sp>
      <p:sp>
        <p:nvSpPr>
          <p:cNvPr id="2" name="Rectangle 1"/>
          <p:cNvSpPr/>
          <p:nvPr/>
        </p:nvSpPr>
        <p:spPr>
          <a:xfrm>
            <a:off x="5492500" y="3036846"/>
            <a:ext cx="3328434" cy="1077218"/>
          </a:xfrm>
          <a:prstGeom prst="rect">
            <a:avLst/>
          </a:prstGeom>
        </p:spPr>
        <p:txBody>
          <a:bodyPr wrap="square">
            <a:spAutoFit/>
          </a:bodyPr>
          <a:lstStyle/>
          <a:p>
            <a:pPr algn="ctr"/>
            <a:r>
              <a:rPr lang="en-GB" sz="1600" dirty="0">
                <a:solidFill>
                  <a:schemeClr val="bg1"/>
                </a:solidFill>
                <a:latin typeface="Colby StBlk" panose="00000A00000000000000" charset="0"/>
                <a:ea typeface="Colby StBlk" panose="00000A00000000000000" charset="0"/>
              </a:rPr>
              <a:t>Praised be you, my Lord, through Sister Water who </a:t>
            </a:r>
            <a:br>
              <a:rPr lang="en-GB" sz="1600" dirty="0">
                <a:solidFill>
                  <a:schemeClr val="bg1"/>
                </a:solidFill>
                <a:latin typeface="Colby StBlk" panose="00000A00000000000000" charset="0"/>
                <a:ea typeface="Colby StBlk" panose="00000A00000000000000" charset="0"/>
              </a:rPr>
            </a:br>
            <a:r>
              <a:rPr lang="en-GB" sz="1600" dirty="0">
                <a:solidFill>
                  <a:schemeClr val="bg1"/>
                </a:solidFill>
                <a:latin typeface="Colby StBlk" panose="00000A00000000000000" charset="0"/>
                <a:ea typeface="Colby StBlk" panose="00000A00000000000000" charset="0"/>
              </a:rPr>
              <a:t>is so useful, humble, precious, and pure.</a:t>
            </a:r>
          </a:p>
        </p:txBody>
      </p:sp>
      <p:sp>
        <p:nvSpPr>
          <p:cNvPr id="13" name="Rectangle 12">
            <a:extLst>
              <a:ext uri="{FF2B5EF4-FFF2-40B4-BE49-F238E27FC236}">
                <a16:creationId xmlns:a16="http://schemas.microsoft.com/office/drawing/2014/main" id="{1AD73158-DFB2-4609-89F5-62B68AF9B830}"/>
              </a:ext>
            </a:extLst>
          </p:cNvPr>
          <p:cNvSpPr/>
          <p:nvPr/>
        </p:nvSpPr>
        <p:spPr>
          <a:xfrm>
            <a:off x="228600" y="5948319"/>
            <a:ext cx="2694454" cy="600164"/>
          </a:xfrm>
          <a:prstGeom prst="rect">
            <a:avLst/>
          </a:prstGeom>
        </p:spPr>
        <p:txBody>
          <a:bodyPr wrap="square">
            <a:spAutoFit/>
          </a:bodyPr>
          <a:lstStyle/>
          <a:p>
            <a:r>
              <a:rPr lang="en-US" sz="1100" dirty="0">
                <a:solidFill>
                  <a:schemeClr val="bg1"/>
                </a:solidFill>
                <a:latin typeface="Rubik Light" pitchFamily="2" charset="-79"/>
                <a:cs typeface="Rubik Light" pitchFamily="2" charset="-79"/>
              </a:rPr>
              <a:t>Tamala and</a:t>
            </a:r>
          </a:p>
          <a:p>
            <a:r>
              <a:rPr lang="en-US" sz="1100" dirty="0">
                <a:solidFill>
                  <a:schemeClr val="bg1"/>
                </a:solidFill>
                <a:latin typeface="Rubik Light" pitchFamily="2" charset="-79"/>
                <a:cs typeface="Rubik Light" pitchFamily="2" charset="-79"/>
              </a:rPr>
              <a:t>Allan, Malawi </a:t>
            </a:r>
          </a:p>
          <a:p>
            <a:endParaRPr lang="en-GB" sz="1100" dirty="0">
              <a:solidFill>
                <a:schemeClr val="bg1"/>
              </a:solidFill>
              <a:latin typeface="Rubik Light" pitchFamily="2" charset="-79"/>
              <a:cs typeface="Rubik Light" pitchFamily="2" charset="-79"/>
            </a:endParaRPr>
          </a:p>
        </p:txBody>
      </p:sp>
    </p:spTree>
    <p:extLst>
      <p:ext uri="{BB962C8B-B14F-4D97-AF65-F5344CB8AC3E}">
        <p14:creationId xmlns:p14="http://schemas.microsoft.com/office/powerpoint/2010/main" val="34707937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143" y="1304500"/>
            <a:ext cx="9144000" cy="5596216"/>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Wednesday 23</a:t>
            </a:r>
            <a:r>
              <a:rPr lang="en-GB" sz="2700" b="1" baseline="30000" dirty="0">
                <a:solidFill>
                  <a:srgbClr val="12375A"/>
                </a:solidFill>
                <a:latin typeface="Colby StBlk" pitchFamily="2" charset="77"/>
                <a:ea typeface="Colby StBlk" pitchFamily="2" charset="77"/>
              </a:rPr>
              <a:t>rd</a:t>
            </a:r>
            <a:r>
              <a:rPr lang="en-GB" sz="2700" b="1" dirty="0">
                <a:solidFill>
                  <a:srgbClr val="12375A"/>
                </a:solidFill>
                <a:latin typeface="Colby StBlk" pitchFamily="2" charset="77"/>
                <a:ea typeface="Colby StBlk" pitchFamily="2" charset="77"/>
              </a:rPr>
              <a:t> March</a:t>
            </a:r>
          </a:p>
        </p:txBody>
      </p:sp>
      <p:pic>
        <p:nvPicPr>
          <p:cNvPr id="9" name="Picture 8">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258185" y="3930073"/>
            <a:ext cx="2697017" cy="2671055"/>
          </a:xfrm>
          <a:prstGeom prst="rect">
            <a:avLst/>
          </a:prstGeom>
        </p:spPr>
      </p:pic>
      <p:sp>
        <p:nvSpPr>
          <p:cNvPr id="11" name="Rectangle 10"/>
          <p:cNvSpPr/>
          <p:nvPr/>
        </p:nvSpPr>
        <p:spPr>
          <a:xfrm>
            <a:off x="318220" y="4142215"/>
            <a:ext cx="2576946" cy="2246769"/>
          </a:xfrm>
          <a:prstGeom prst="rect">
            <a:avLst/>
          </a:prstGeom>
        </p:spPr>
        <p:txBody>
          <a:bodyPr wrap="square">
            <a:spAutoFit/>
          </a:bodyPr>
          <a:lstStyle/>
          <a:p>
            <a:pPr algn="ctr"/>
            <a:r>
              <a:rPr lang="en-GB" sz="2000" b="1" dirty="0">
                <a:solidFill>
                  <a:srgbClr val="12375A"/>
                </a:solidFill>
                <a:latin typeface="Colby StBlk" panose="00000A00000000000000" charset="0"/>
                <a:ea typeface="Colby StBlk" panose="00000A00000000000000" charset="0"/>
              </a:rPr>
              <a:t>Act in </a:t>
            </a:r>
          </a:p>
          <a:p>
            <a:pPr algn="ctr"/>
            <a:r>
              <a:rPr lang="en-GB" sz="2000" b="1" dirty="0">
                <a:solidFill>
                  <a:srgbClr val="12375A"/>
                </a:solidFill>
                <a:latin typeface="Colby StBlk" panose="00000A00000000000000" charset="0"/>
                <a:ea typeface="Colby StBlk" panose="00000A00000000000000" charset="0"/>
              </a:rPr>
              <a:t>Hope this Lent, fight the Climate Emergency, and help build </a:t>
            </a:r>
          </a:p>
          <a:p>
            <a:pPr algn="ctr"/>
            <a:r>
              <a:rPr lang="en-GB" sz="2000" b="1" dirty="0">
                <a:solidFill>
                  <a:srgbClr val="12375A"/>
                </a:solidFill>
                <a:latin typeface="Colby StBlk" panose="00000A00000000000000" charset="0"/>
                <a:ea typeface="Colby StBlk" panose="00000A00000000000000" charset="0"/>
              </a:rPr>
              <a:t>God’s Kingdom here on Earth. </a:t>
            </a:r>
          </a:p>
        </p:txBody>
      </p:sp>
      <p:sp>
        <p:nvSpPr>
          <p:cNvPr id="5" name="TextBox 4"/>
          <p:cNvSpPr txBox="1"/>
          <p:nvPr/>
        </p:nvSpPr>
        <p:spPr>
          <a:xfrm>
            <a:off x="6483927" y="1578207"/>
            <a:ext cx="2438400" cy="1938992"/>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Please remember SCIAF in your Parish special collections this Sunday. </a:t>
            </a:r>
          </a:p>
        </p:txBody>
      </p:sp>
      <p:sp>
        <p:nvSpPr>
          <p:cNvPr id="14" name="Rectangle 13">
            <a:extLst>
              <a:ext uri="{FF2B5EF4-FFF2-40B4-BE49-F238E27FC236}">
                <a16:creationId xmlns:a16="http://schemas.microsoft.com/office/drawing/2014/main" id="{566BE79A-50EB-4372-8220-EDD56367BD10}"/>
              </a:ext>
            </a:extLst>
          </p:cNvPr>
          <p:cNvSpPr/>
          <p:nvPr/>
        </p:nvSpPr>
        <p:spPr>
          <a:xfrm>
            <a:off x="260748" y="1525402"/>
            <a:ext cx="2694454" cy="261610"/>
          </a:xfrm>
          <a:prstGeom prst="rect">
            <a:avLst/>
          </a:prstGeom>
        </p:spPr>
        <p:txBody>
          <a:bodyPr wrap="square">
            <a:spAutoFit/>
          </a:bodyPr>
          <a:lstStyle/>
          <a:p>
            <a:r>
              <a:rPr lang="en-US" sz="1100" dirty="0" err="1">
                <a:solidFill>
                  <a:schemeClr val="bg1"/>
                </a:solidFill>
                <a:latin typeface="Rubik Light" pitchFamily="2" charset="-79"/>
                <a:cs typeface="Rubik Light" pitchFamily="2" charset="-79"/>
              </a:rPr>
              <a:t>Lickness</a:t>
            </a:r>
            <a:r>
              <a:rPr lang="en-US" sz="1100" dirty="0">
                <a:solidFill>
                  <a:schemeClr val="bg1"/>
                </a:solidFill>
                <a:latin typeface="Rubik Light" pitchFamily="2" charset="-79"/>
                <a:cs typeface="Rubik Light" pitchFamily="2" charset="-79"/>
              </a:rPr>
              <a:t>, Malawi</a:t>
            </a:r>
            <a:endParaRPr lang="en-GB" sz="1100" dirty="0">
              <a:solidFill>
                <a:schemeClr val="bg1"/>
              </a:solidFill>
              <a:latin typeface="Rubik Light" pitchFamily="2" charset="-79"/>
              <a:cs typeface="Rubik Light" pitchFamily="2" charset="-79"/>
            </a:endParaRPr>
          </a:p>
        </p:txBody>
      </p:sp>
    </p:spTree>
    <p:extLst>
      <p:ext uri="{BB962C8B-B14F-4D97-AF65-F5344CB8AC3E}">
        <p14:creationId xmlns:p14="http://schemas.microsoft.com/office/powerpoint/2010/main" val="12813299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l="-1"/>
          <a:stretch/>
        </p:blipFill>
        <p:spPr>
          <a:xfrm>
            <a:off x="0" y="-26247"/>
            <a:ext cx="9204615" cy="6882065"/>
          </a:xfrm>
          <a:prstGeom prst="rect">
            <a:avLst/>
          </a:prstGeom>
        </p:spPr>
      </p:pic>
      <p:pic>
        <p:nvPicPr>
          <p:cNvPr id="5" name="Picture 4">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2240972" y="339651"/>
            <a:ext cx="1369291" cy="794328"/>
          </a:xfrm>
          <a:prstGeom prst="rect">
            <a:avLst/>
          </a:prstGeom>
        </p:spPr>
      </p:pic>
      <p:pic>
        <p:nvPicPr>
          <p:cNvPr id="6" name="Picture 5">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7" name="TextBox 6">
            <a:hlinkClick r:id="rId5" action="ppaction://hlinksldjump"/>
          </p:cNvPr>
          <p:cNvSpPr txBox="1"/>
          <p:nvPr/>
        </p:nvSpPr>
        <p:spPr>
          <a:xfrm>
            <a:off x="2298702" y="361397"/>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Wed 2</a:t>
            </a:r>
            <a:r>
              <a:rPr lang="en-GB" sz="2000" baseline="30000" dirty="0">
                <a:solidFill>
                  <a:schemeClr val="bg1"/>
                </a:solidFill>
                <a:latin typeface="Colby StBlk" panose="00000A00000000000000" charset="0"/>
                <a:ea typeface="Colby StBlk" panose="00000A00000000000000" charset="0"/>
              </a:rPr>
              <a:t>nd</a:t>
            </a:r>
            <a:r>
              <a:rPr lang="en-GB" sz="2000" dirty="0">
                <a:solidFill>
                  <a:schemeClr val="bg1"/>
                </a:solidFill>
                <a:latin typeface="Colby StBlk" panose="00000A00000000000000" charset="0"/>
                <a:ea typeface="Colby StBlk" panose="00000A00000000000000" charset="0"/>
              </a:rPr>
              <a:t> March</a:t>
            </a:r>
          </a:p>
        </p:txBody>
      </p:sp>
      <p:pic>
        <p:nvPicPr>
          <p:cNvPr id="8" name="Picture 7">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3746501" y="339651"/>
            <a:ext cx="1369291" cy="794328"/>
          </a:xfrm>
          <a:prstGeom prst="rect">
            <a:avLst/>
          </a:prstGeom>
        </p:spPr>
      </p:pic>
      <p:pic>
        <p:nvPicPr>
          <p:cNvPr id="9" name="Picture 8">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5252030" y="339651"/>
            <a:ext cx="1369291" cy="794328"/>
          </a:xfrm>
          <a:prstGeom prst="rect">
            <a:avLst/>
          </a:prstGeom>
        </p:spPr>
      </p:pic>
      <p:pic>
        <p:nvPicPr>
          <p:cNvPr id="10" name="Picture 9">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745836" y="1246715"/>
            <a:ext cx="1369291" cy="794328"/>
          </a:xfrm>
          <a:prstGeom prst="rect">
            <a:avLst/>
          </a:prstGeom>
        </p:spPr>
      </p:pic>
      <p:pic>
        <p:nvPicPr>
          <p:cNvPr id="11" name="Picture 10">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2240972" y="1246715"/>
            <a:ext cx="1369291" cy="794328"/>
          </a:xfrm>
          <a:prstGeom prst="rect">
            <a:avLst/>
          </a:prstGeom>
        </p:spPr>
      </p:pic>
      <p:pic>
        <p:nvPicPr>
          <p:cNvPr id="12" name="Picture 11">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3746501" y="1246715"/>
            <a:ext cx="1369291" cy="794328"/>
          </a:xfrm>
          <a:prstGeom prst="rect">
            <a:avLst/>
          </a:prstGeom>
        </p:spPr>
      </p:pic>
      <p:pic>
        <p:nvPicPr>
          <p:cNvPr id="13" name="Picture 12">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5252029" y="1246715"/>
            <a:ext cx="1369291" cy="794328"/>
          </a:xfrm>
          <a:prstGeom prst="rect">
            <a:avLst/>
          </a:prstGeom>
        </p:spPr>
      </p:pic>
      <p:pic>
        <p:nvPicPr>
          <p:cNvPr id="14" name="Picture 13">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6757557" y="1246715"/>
            <a:ext cx="1369291" cy="794328"/>
          </a:xfrm>
          <a:prstGeom prst="rect">
            <a:avLst/>
          </a:prstGeom>
        </p:spPr>
      </p:pic>
      <p:pic>
        <p:nvPicPr>
          <p:cNvPr id="15" name="Picture 14">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772391" y="2153779"/>
            <a:ext cx="1369291" cy="794328"/>
          </a:xfrm>
          <a:prstGeom prst="rect">
            <a:avLst/>
          </a:prstGeom>
        </p:spPr>
      </p:pic>
      <p:pic>
        <p:nvPicPr>
          <p:cNvPr id="16" name="Picture 15">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2267527" y="2153779"/>
            <a:ext cx="1369291" cy="794328"/>
          </a:xfrm>
          <a:prstGeom prst="rect">
            <a:avLst/>
          </a:prstGeom>
        </p:spPr>
      </p:pic>
      <p:pic>
        <p:nvPicPr>
          <p:cNvPr id="17" name="Picture 16">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3773056" y="2153779"/>
            <a:ext cx="1369291" cy="794328"/>
          </a:xfrm>
          <a:prstGeom prst="rect">
            <a:avLst/>
          </a:prstGeom>
        </p:spPr>
      </p:pic>
      <p:pic>
        <p:nvPicPr>
          <p:cNvPr id="18" name="Picture 17">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5278584" y="2153779"/>
            <a:ext cx="1369291" cy="794328"/>
          </a:xfrm>
          <a:prstGeom prst="rect">
            <a:avLst/>
          </a:prstGeom>
        </p:spPr>
      </p:pic>
      <p:pic>
        <p:nvPicPr>
          <p:cNvPr id="19" name="Picture 18">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6784112" y="2153779"/>
            <a:ext cx="1369291" cy="794328"/>
          </a:xfrm>
          <a:prstGeom prst="rect">
            <a:avLst/>
          </a:prstGeom>
        </p:spPr>
      </p:pic>
      <p:pic>
        <p:nvPicPr>
          <p:cNvPr id="20" name="Picture 19">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803566" y="3040166"/>
            <a:ext cx="1369291" cy="794328"/>
          </a:xfrm>
          <a:prstGeom prst="rect">
            <a:avLst/>
          </a:prstGeom>
        </p:spPr>
      </p:pic>
      <p:pic>
        <p:nvPicPr>
          <p:cNvPr id="21" name="Picture 20">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2298702" y="3040166"/>
            <a:ext cx="1369291" cy="794328"/>
          </a:xfrm>
          <a:prstGeom prst="rect">
            <a:avLst/>
          </a:prstGeom>
        </p:spPr>
      </p:pic>
      <p:pic>
        <p:nvPicPr>
          <p:cNvPr id="22" name="Picture 21">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3804231" y="3040166"/>
            <a:ext cx="1369291" cy="794328"/>
          </a:xfrm>
          <a:prstGeom prst="rect">
            <a:avLst/>
          </a:prstGeom>
        </p:spPr>
      </p:pic>
      <p:pic>
        <p:nvPicPr>
          <p:cNvPr id="23" name="Picture 22">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5309759" y="3040166"/>
            <a:ext cx="1369291" cy="794328"/>
          </a:xfrm>
          <a:prstGeom prst="rect">
            <a:avLst/>
          </a:prstGeom>
        </p:spPr>
      </p:pic>
      <p:pic>
        <p:nvPicPr>
          <p:cNvPr id="24" name="Picture 23">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6815287" y="3040166"/>
            <a:ext cx="1369291" cy="794328"/>
          </a:xfrm>
          <a:prstGeom prst="rect">
            <a:avLst/>
          </a:prstGeom>
        </p:spPr>
      </p:pic>
      <p:pic>
        <p:nvPicPr>
          <p:cNvPr id="25" name="Picture 24">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803566" y="3926553"/>
            <a:ext cx="1369291" cy="794328"/>
          </a:xfrm>
          <a:prstGeom prst="rect">
            <a:avLst/>
          </a:prstGeom>
        </p:spPr>
      </p:pic>
      <p:pic>
        <p:nvPicPr>
          <p:cNvPr id="26" name="Picture 25">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2298702" y="3926553"/>
            <a:ext cx="1369291" cy="794328"/>
          </a:xfrm>
          <a:prstGeom prst="rect">
            <a:avLst/>
          </a:prstGeom>
        </p:spPr>
      </p:pic>
      <p:pic>
        <p:nvPicPr>
          <p:cNvPr id="27" name="Picture 26">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3804231" y="3926553"/>
            <a:ext cx="1369291" cy="794328"/>
          </a:xfrm>
          <a:prstGeom prst="rect">
            <a:avLst/>
          </a:prstGeom>
        </p:spPr>
      </p:pic>
      <p:pic>
        <p:nvPicPr>
          <p:cNvPr id="28" name="Picture 27">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5309759" y="3926553"/>
            <a:ext cx="1369291" cy="794328"/>
          </a:xfrm>
          <a:prstGeom prst="rect">
            <a:avLst/>
          </a:prstGeom>
        </p:spPr>
      </p:pic>
      <p:sp>
        <p:nvSpPr>
          <p:cNvPr id="30" name="TextBox 29">
            <a:hlinkClick r:id="rId6" action="ppaction://hlinksldjump"/>
          </p:cNvPr>
          <p:cNvSpPr txBox="1"/>
          <p:nvPr/>
        </p:nvSpPr>
        <p:spPr>
          <a:xfrm>
            <a:off x="3719658" y="359378"/>
            <a:ext cx="1396134"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Thurs 3</a:t>
            </a:r>
            <a:r>
              <a:rPr lang="en-GB" sz="2000" baseline="30000" dirty="0">
                <a:solidFill>
                  <a:schemeClr val="bg1"/>
                </a:solidFill>
                <a:latin typeface="Colby StBlk" panose="00000A00000000000000" charset="0"/>
                <a:ea typeface="Colby StBlk" panose="00000A00000000000000" charset="0"/>
              </a:rPr>
              <a:t>rd</a:t>
            </a:r>
            <a:r>
              <a:rPr lang="en-GB" sz="2000" dirty="0">
                <a:solidFill>
                  <a:schemeClr val="bg1"/>
                </a:solidFill>
                <a:latin typeface="Colby StBlk" panose="00000A00000000000000" charset="0"/>
                <a:ea typeface="Colby StBlk" panose="00000A00000000000000" charset="0"/>
              </a:rPr>
              <a:t> March</a:t>
            </a:r>
          </a:p>
        </p:txBody>
      </p:sp>
      <p:sp>
        <p:nvSpPr>
          <p:cNvPr id="31" name="TextBox 30">
            <a:hlinkClick r:id="rId7" action="ppaction://hlinksldjump"/>
          </p:cNvPr>
          <p:cNvSpPr txBox="1"/>
          <p:nvPr/>
        </p:nvSpPr>
        <p:spPr>
          <a:xfrm>
            <a:off x="5225187" y="361397"/>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Fri 4</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32" name="TextBox 31">
            <a:hlinkClick r:id="rId8" action="ppaction://hlinksldjump"/>
          </p:cNvPr>
          <p:cNvSpPr txBox="1"/>
          <p:nvPr/>
        </p:nvSpPr>
        <p:spPr>
          <a:xfrm>
            <a:off x="803566" y="1251797"/>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Mon 7</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33" name="TextBox 32">
            <a:hlinkClick r:id="rId9" action="ppaction://hlinksldjump"/>
          </p:cNvPr>
          <p:cNvSpPr txBox="1"/>
          <p:nvPr/>
        </p:nvSpPr>
        <p:spPr>
          <a:xfrm>
            <a:off x="2240972" y="1261900"/>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Tues 8</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34" name="TextBox 33">
            <a:hlinkClick r:id="rId10" action="ppaction://hlinksldjump"/>
          </p:cNvPr>
          <p:cNvSpPr txBox="1"/>
          <p:nvPr/>
        </p:nvSpPr>
        <p:spPr>
          <a:xfrm>
            <a:off x="3746501" y="1269259"/>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Wed 9</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35" name="TextBox 34">
            <a:hlinkClick r:id="rId11" action="ppaction://hlinksldjump"/>
          </p:cNvPr>
          <p:cNvSpPr txBox="1"/>
          <p:nvPr/>
        </p:nvSpPr>
        <p:spPr>
          <a:xfrm>
            <a:off x="5142347" y="1261900"/>
            <a:ext cx="1575955" cy="707886"/>
          </a:xfrm>
          <a:prstGeom prst="rect">
            <a:avLst/>
          </a:prstGeom>
          <a:noFill/>
        </p:spPr>
        <p:txBody>
          <a:bodyPr wrap="square" rtlCol="0">
            <a:spAutoFit/>
          </a:bodyPr>
          <a:lstStyle/>
          <a:p>
            <a:pPr algn="ctr"/>
            <a:r>
              <a:rPr lang="en-GB" sz="2000" dirty="0" err="1">
                <a:solidFill>
                  <a:schemeClr val="bg1"/>
                </a:solidFill>
                <a:latin typeface="Colby StBlk" panose="00000A00000000000000" charset="0"/>
                <a:ea typeface="Colby StBlk" panose="00000A00000000000000" charset="0"/>
              </a:rPr>
              <a:t>Thur</a:t>
            </a:r>
            <a:r>
              <a:rPr lang="en-GB" sz="2000" dirty="0">
                <a:solidFill>
                  <a:schemeClr val="bg1"/>
                </a:solidFill>
                <a:latin typeface="Colby StBlk" panose="00000A00000000000000" charset="0"/>
                <a:ea typeface="Colby StBlk" panose="00000A00000000000000" charset="0"/>
              </a:rPr>
              <a:t> 10</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36" name="TextBox 35">
            <a:hlinkClick r:id="rId12" action="ppaction://hlinksldjump"/>
          </p:cNvPr>
          <p:cNvSpPr txBox="1"/>
          <p:nvPr/>
        </p:nvSpPr>
        <p:spPr>
          <a:xfrm>
            <a:off x="6768330" y="1269259"/>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Fri 11</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37" name="TextBox 36">
            <a:hlinkClick r:id="rId13" action="ppaction://hlinksldjump"/>
          </p:cNvPr>
          <p:cNvSpPr txBox="1"/>
          <p:nvPr/>
        </p:nvSpPr>
        <p:spPr>
          <a:xfrm>
            <a:off x="774700" y="2145436"/>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Mon 14</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38" name="TextBox 37">
            <a:hlinkClick r:id="rId14" action="ppaction://hlinksldjump"/>
          </p:cNvPr>
          <p:cNvSpPr txBox="1"/>
          <p:nvPr/>
        </p:nvSpPr>
        <p:spPr>
          <a:xfrm>
            <a:off x="2212106" y="2153779"/>
            <a:ext cx="1398157"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Tues 15</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39" name="TextBox 38">
            <a:hlinkClick r:id="rId15" action="ppaction://hlinksldjump"/>
          </p:cNvPr>
          <p:cNvSpPr txBox="1"/>
          <p:nvPr/>
        </p:nvSpPr>
        <p:spPr>
          <a:xfrm>
            <a:off x="3818953" y="2159069"/>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Wed 16</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40" name="TextBox 39">
            <a:hlinkClick r:id="rId16" action="ppaction://hlinksldjump"/>
          </p:cNvPr>
          <p:cNvSpPr txBox="1"/>
          <p:nvPr/>
        </p:nvSpPr>
        <p:spPr>
          <a:xfrm>
            <a:off x="5198633" y="2163909"/>
            <a:ext cx="1558924" cy="707886"/>
          </a:xfrm>
          <a:prstGeom prst="rect">
            <a:avLst/>
          </a:prstGeom>
          <a:noFill/>
        </p:spPr>
        <p:txBody>
          <a:bodyPr wrap="square" rtlCol="0">
            <a:spAutoFit/>
          </a:bodyPr>
          <a:lstStyle/>
          <a:p>
            <a:pPr algn="ctr"/>
            <a:r>
              <a:rPr lang="en-GB" sz="2000" dirty="0" err="1">
                <a:solidFill>
                  <a:schemeClr val="bg1"/>
                </a:solidFill>
                <a:latin typeface="Colby StBlk" panose="00000A00000000000000" charset="0"/>
                <a:ea typeface="Colby StBlk" panose="00000A00000000000000" charset="0"/>
              </a:rPr>
              <a:t>Thur</a:t>
            </a:r>
            <a:r>
              <a:rPr lang="en-GB" sz="2000" dirty="0">
                <a:solidFill>
                  <a:schemeClr val="bg1"/>
                </a:solidFill>
                <a:latin typeface="Colby StBlk" panose="00000A00000000000000" charset="0"/>
                <a:ea typeface="Colby StBlk" panose="00000A00000000000000" charset="0"/>
              </a:rPr>
              <a:t> 17</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41" name="TextBox 40">
            <a:hlinkClick r:id="rId17" action="ppaction://hlinksldjump"/>
          </p:cNvPr>
          <p:cNvSpPr txBox="1"/>
          <p:nvPr/>
        </p:nvSpPr>
        <p:spPr>
          <a:xfrm>
            <a:off x="5189109" y="3060843"/>
            <a:ext cx="1610589" cy="707886"/>
          </a:xfrm>
          <a:prstGeom prst="rect">
            <a:avLst/>
          </a:prstGeom>
          <a:noFill/>
        </p:spPr>
        <p:txBody>
          <a:bodyPr wrap="square" rtlCol="0">
            <a:spAutoFit/>
          </a:bodyPr>
          <a:lstStyle/>
          <a:p>
            <a:pPr algn="ctr"/>
            <a:r>
              <a:rPr lang="en-GB" sz="2000" dirty="0" err="1">
                <a:solidFill>
                  <a:schemeClr val="bg1"/>
                </a:solidFill>
                <a:latin typeface="Colby StBlk" panose="00000A00000000000000" charset="0"/>
                <a:ea typeface="Colby StBlk" panose="00000A00000000000000" charset="0"/>
              </a:rPr>
              <a:t>Thur</a:t>
            </a:r>
            <a:r>
              <a:rPr lang="en-GB" sz="2000" dirty="0">
                <a:solidFill>
                  <a:schemeClr val="bg1"/>
                </a:solidFill>
                <a:latin typeface="Colby StBlk" panose="00000A00000000000000" charset="0"/>
                <a:ea typeface="Colby StBlk" panose="00000A00000000000000" charset="0"/>
              </a:rPr>
              <a:t> 24</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42" name="TextBox 41">
            <a:hlinkClick r:id="rId18" action="ppaction://hlinksldjump"/>
          </p:cNvPr>
          <p:cNvSpPr txBox="1"/>
          <p:nvPr/>
        </p:nvSpPr>
        <p:spPr>
          <a:xfrm>
            <a:off x="5214941" y="3954013"/>
            <a:ext cx="1558924" cy="707886"/>
          </a:xfrm>
          <a:prstGeom prst="rect">
            <a:avLst/>
          </a:prstGeom>
          <a:noFill/>
        </p:spPr>
        <p:txBody>
          <a:bodyPr wrap="square" rtlCol="0">
            <a:spAutoFit/>
          </a:bodyPr>
          <a:lstStyle/>
          <a:p>
            <a:pPr algn="ctr"/>
            <a:r>
              <a:rPr lang="en-GB" sz="2000" dirty="0" err="1">
                <a:solidFill>
                  <a:schemeClr val="bg1"/>
                </a:solidFill>
                <a:latin typeface="Colby StBlk" panose="00000A00000000000000" charset="0"/>
                <a:ea typeface="Colby StBlk" panose="00000A00000000000000" charset="0"/>
              </a:rPr>
              <a:t>Thur</a:t>
            </a:r>
            <a:r>
              <a:rPr lang="en-GB" sz="2000" dirty="0">
                <a:solidFill>
                  <a:schemeClr val="bg1"/>
                </a:solidFill>
                <a:latin typeface="Colby StBlk" panose="00000A00000000000000" charset="0"/>
                <a:ea typeface="Colby StBlk" panose="00000A00000000000000" charset="0"/>
              </a:rPr>
              <a:t> 31</a:t>
            </a:r>
            <a:r>
              <a:rPr lang="en-GB" sz="2000" baseline="30000" dirty="0">
                <a:solidFill>
                  <a:schemeClr val="bg1"/>
                </a:solidFill>
                <a:latin typeface="Colby StBlk" panose="00000A00000000000000" charset="0"/>
                <a:ea typeface="Colby StBlk" panose="00000A00000000000000" charset="0"/>
              </a:rPr>
              <a:t>st</a:t>
            </a:r>
            <a:r>
              <a:rPr lang="en-GB" sz="2000" dirty="0">
                <a:solidFill>
                  <a:schemeClr val="bg1"/>
                </a:solidFill>
                <a:latin typeface="Colby StBlk" panose="00000A00000000000000" charset="0"/>
                <a:ea typeface="Colby StBlk" panose="00000A00000000000000" charset="0"/>
              </a:rPr>
              <a:t>  March</a:t>
            </a:r>
          </a:p>
        </p:txBody>
      </p:sp>
      <p:sp>
        <p:nvSpPr>
          <p:cNvPr id="43" name="TextBox 42">
            <a:hlinkClick r:id="rId19" action="ppaction://hlinksldjump"/>
          </p:cNvPr>
          <p:cNvSpPr txBox="1"/>
          <p:nvPr/>
        </p:nvSpPr>
        <p:spPr>
          <a:xfrm>
            <a:off x="6732831" y="2153258"/>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Fri 18</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44" name="TextBox 43">
            <a:hlinkClick r:id="rId20" action="ppaction://hlinksldjump"/>
          </p:cNvPr>
          <p:cNvSpPr txBox="1"/>
          <p:nvPr/>
        </p:nvSpPr>
        <p:spPr>
          <a:xfrm>
            <a:off x="6771021" y="3030636"/>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Fri 25</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46" name="TextBox 45">
            <a:hlinkClick r:id="rId21" action="ppaction://hlinksldjump"/>
          </p:cNvPr>
          <p:cNvSpPr txBox="1"/>
          <p:nvPr/>
        </p:nvSpPr>
        <p:spPr>
          <a:xfrm>
            <a:off x="832430" y="3039801"/>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Mon 21</a:t>
            </a:r>
            <a:r>
              <a:rPr lang="en-GB" sz="2000" baseline="30000" dirty="0">
                <a:solidFill>
                  <a:schemeClr val="bg1"/>
                </a:solidFill>
                <a:latin typeface="Colby StBlk" panose="00000A00000000000000" charset="0"/>
                <a:ea typeface="Colby StBlk" panose="00000A00000000000000" charset="0"/>
              </a:rPr>
              <a:t>st</a:t>
            </a:r>
            <a:r>
              <a:rPr lang="en-GB" sz="2000" dirty="0">
                <a:solidFill>
                  <a:schemeClr val="bg1"/>
                </a:solidFill>
                <a:latin typeface="Colby StBlk" panose="00000A00000000000000" charset="0"/>
                <a:ea typeface="Colby StBlk" panose="00000A00000000000000" charset="0"/>
              </a:rPr>
              <a:t>  March</a:t>
            </a:r>
          </a:p>
        </p:txBody>
      </p:sp>
      <p:sp>
        <p:nvSpPr>
          <p:cNvPr id="47" name="TextBox 46">
            <a:hlinkClick r:id="rId22" action="ppaction://hlinksldjump"/>
          </p:cNvPr>
          <p:cNvSpPr txBox="1"/>
          <p:nvPr/>
        </p:nvSpPr>
        <p:spPr>
          <a:xfrm>
            <a:off x="807316" y="3934528"/>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Mon 28</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48" name="TextBox 47">
            <a:hlinkClick r:id="rId23" action="ppaction://hlinksldjump"/>
          </p:cNvPr>
          <p:cNvSpPr txBox="1"/>
          <p:nvPr/>
        </p:nvSpPr>
        <p:spPr>
          <a:xfrm>
            <a:off x="2273300" y="3054282"/>
            <a:ext cx="1428935"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Tues 22</a:t>
            </a:r>
            <a:r>
              <a:rPr lang="en-GB" sz="2000" baseline="30000" dirty="0">
                <a:solidFill>
                  <a:schemeClr val="bg1"/>
                </a:solidFill>
                <a:latin typeface="Colby StBlk" panose="00000A00000000000000" charset="0"/>
                <a:ea typeface="Colby StBlk" panose="00000A00000000000000" charset="0"/>
              </a:rPr>
              <a:t>nd</a:t>
            </a:r>
            <a:r>
              <a:rPr lang="en-GB" sz="2000" dirty="0">
                <a:solidFill>
                  <a:schemeClr val="bg1"/>
                </a:solidFill>
                <a:latin typeface="Colby StBlk" panose="00000A00000000000000" charset="0"/>
                <a:ea typeface="Colby StBlk" panose="00000A00000000000000" charset="0"/>
              </a:rPr>
              <a:t> March</a:t>
            </a:r>
          </a:p>
        </p:txBody>
      </p:sp>
      <p:sp>
        <p:nvSpPr>
          <p:cNvPr id="49" name="TextBox 48">
            <a:hlinkClick r:id="rId24" action="ppaction://hlinksldjump"/>
          </p:cNvPr>
          <p:cNvSpPr txBox="1"/>
          <p:nvPr/>
        </p:nvSpPr>
        <p:spPr>
          <a:xfrm>
            <a:off x="2273300" y="3913143"/>
            <a:ext cx="1398157"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Tues 29</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50" name="TextBox 49">
            <a:hlinkClick r:id="rId25" action="ppaction://hlinksldjump"/>
          </p:cNvPr>
          <p:cNvSpPr txBox="1"/>
          <p:nvPr/>
        </p:nvSpPr>
        <p:spPr>
          <a:xfrm>
            <a:off x="3771238" y="3030636"/>
            <a:ext cx="1371886"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Wed 23</a:t>
            </a:r>
            <a:r>
              <a:rPr lang="en-GB" sz="2000" baseline="30000" dirty="0">
                <a:solidFill>
                  <a:schemeClr val="bg1"/>
                </a:solidFill>
                <a:latin typeface="Colby StBlk" panose="00000A00000000000000" charset="0"/>
                <a:ea typeface="Colby StBlk" panose="00000A00000000000000" charset="0"/>
              </a:rPr>
              <a:t>rd</a:t>
            </a:r>
            <a:r>
              <a:rPr lang="en-GB" sz="2000" dirty="0">
                <a:solidFill>
                  <a:schemeClr val="bg1"/>
                </a:solidFill>
                <a:latin typeface="Colby StBlk" panose="00000A00000000000000" charset="0"/>
                <a:ea typeface="Colby StBlk" panose="00000A00000000000000" charset="0"/>
              </a:rPr>
              <a:t>   March</a:t>
            </a:r>
          </a:p>
        </p:txBody>
      </p:sp>
      <p:sp>
        <p:nvSpPr>
          <p:cNvPr id="51" name="TextBox 50">
            <a:hlinkClick r:id="rId26" action="ppaction://hlinksldjump"/>
          </p:cNvPr>
          <p:cNvSpPr txBox="1"/>
          <p:nvPr/>
        </p:nvSpPr>
        <p:spPr>
          <a:xfrm>
            <a:off x="3793838" y="3926247"/>
            <a:ext cx="1371886"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Wed 30</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March</a:t>
            </a:r>
          </a:p>
        </p:txBody>
      </p:sp>
      <p:sp>
        <p:nvSpPr>
          <p:cNvPr id="52" name="TextBox 51"/>
          <p:cNvSpPr txBox="1"/>
          <p:nvPr/>
        </p:nvSpPr>
        <p:spPr>
          <a:xfrm>
            <a:off x="663164" y="420933"/>
            <a:ext cx="1369291" cy="584775"/>
          </a:xfrm>
          <a:prstGeom prst="rect">
            <a:avLst/>
          </a:prstGeom>
          <a:noFill/>
        </p:spPr>
        <p:txBody>
          <a:bodyPr wrap="square" rtlCol="0">
            <a:spAutoFit/>
          </a:bodyPr>
          <a:lstStyle/>
          <a:p>
            <a:pPr algn="ctr"/>
            <a:r>
              <a:rPr lang="en-GB" sz="1600" dirty="0">
                <a:solidFill>
                  <a:srgbClr val="A1CA5E"/>
                </a:solidFill>
                <a:latin typeface="Colby StBlk" panose="00000A00000000000000" charset="0"/>
                <a:ea typeface="Colby StBlk" panose="00000A00000000000000" charset="0"/>
              </a:rPr>
              <a:t>March 2022</a:t>
            </a:r>
          </a:p>
        </p:txBody>
      </p:sp>
    </p:spTree>
    <p:extLst>
      <p:ext uri="{BB962C8B-B14F-4D97-AF65-F5344CB8AC3E}">
        <p14:creationId xmlns:p14="http://schemas.microsoft.com/office/powerpoint/2010/main" val="42109180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43" y="1268904"/>
            <a:ext cx="9188220" cy="5667409"/>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Thursday 24</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sp>
        <p:nvSpPr>
          <p:cNvPr id="5" name="Rectangle 4"/>
          <p:cNvSpPr/>
          <p:nvPr/>
        </p:nvSpPr>
        <p:spPr>
          <a:xfrm>
            <a:off x="5490348" y="2441096"/>
            <a:ext cx="3330586" cy="4278094"/>
          </a:xfrm>
          <a:prstGeom prst="rect">
            <a:avLst/>
          </a:prstGeom>
        </p:spPr>
        <p:txBody>
          <a:bodyPr wrap="square">
            <a:spAutoFit/>
          </a:bodyPr>
          <a:lstStyle/>
          <a:p>
            <a:pPr algn="ctr"/>
            <a:r>
              <a:rPr lang="en-GB" sz="1600" dirty="0">
                <a:solidFill>
                  <a:srgbClr val="12375A"/>
                </a:solidFill>
                <a:latin typeface="Colby StBlk" panose="00000A00000000000000" charset="0"/>
                <a:ea typeface="Colby StBlk" panose="00000A00000000000000" charset="0"/>
              </a:rPr>
              <a:t>Loving God, ​</a:t>
            </a:r>
          </a:p>
          <a:p>
            <a:pPr algn="ctr"/>
            <a:endParaRPr lang="en-GB" sz="1600" dirty="0">
              <a:solidFill>
                <a:srgbClr val="12375A"/>
              </a:solidFill>
              <a:latin typeface="Colby StBlk" panose="00000A00000000000000" charset="0"/>
              <a:ea typeface="Colby StBlk" panose="00000A00000000000000" charset="0"/>
            </a:endParaRPr>
          </a:p>
          <a:p>
            <a:pPr algn="ctr"/>
            <a:r>
              <a:rPr lang="en-GB" sz="1600" dirty="0">
                <a:solidFill>
                  <a:srgbClr val="12375A"/>
                </a:solidFill>
                <a:latin typeface="Colby StBlk" panose="00000A00000000000000" charset="0"/>
                <a:ea typeface="Colby StBlk" panose="00000A00000000000000" charset="0"/>
              </a:rPr>
              <a:t>Give us the strength ​</a:t>
            </a:r>
          </a:p>
          <a:p>
            <a:pPr algn="ctr"/>
            <a:r>
              <a:rPr lang="en-GB" sz="1600" dirty="0">
                <a:solidFill>
                  <a:srgbClr val="12375A"/>
                </a:solidFill>
                <a:latin typeface="Colby StBlk" panose="00000A00000000000000" charset="0"/>
                <a:ea typeface="Colby StBlk" panose="00000A00000000000000" charset="0"/>
              </a:rPr>
              <a:t>to be humble,​</a:t>
            </a:r>
          </a:p>
          <a:p>
            <a:pPr algn="ctr"/>
            <a:r>
              <a:rPr lang="en-GB" sz="1600" dirty="0">
                <a:solidFill>
                  <a:srgbClr val="12375A"/>
                </a:solidFill>
                <a:latin typeface="Colby StBlk" panose="00000A00000000000000" charset="0"/>
                <a:ea typeface="Colby StBlk" panose="00000A00000000000000" charset="0"/>
              </a:rPr>
              <a:t>to be faithful,​</a:t>
            </a:r>
          </a:p>
          <a:p>
            <a:pPr algn="ctr"/>
            <a:r>
              <a:rPr lang="en-GB" sz="1600" dirty="0">
                <a:solidFill>
                  <a:srgbClr val="12375A"/>
                </a:solidFill>
                <a:latin typeface="Colby StBlk" panose="00000A00000000000000" charset="0"/>
                <a:ea typeface="Colby StBlk" panose="00000A00000000000000" charset="0"/>
              </a:rPr>
              <a:t>to stand with our ​</a:t>
            </a:r>
          </a:p>
          <a:p>
            <a:pPr algn="ctr"/>
            <a:r>
              <a:rPr lang="en-GB" sz="1600" dirty="0">
                <a:solidFill>
                  <a:srgbClr val="12375A"/>
                </a:solidFill>
                <a:latin typeface="Colby StBlk" panose="00000A00000000000000" charset="0"/>
                <a:ea typeface="Colby StBlk" panose="00000A00000000000000" charset="0"/>
              </a:rPr>
              <a:t>sisters and brothers.​</a:t>
            </a:r>
          </a:p>
          <a:p>
            <a:pPr algn="ctr"/>
            <a:endParaRPr lang="en-GB" sz="1600" dirty="0">
              <a:solidFill>
                <a:srgbClr val="12375A"/>
              </a:solidFill>
              <a:latin typeface="Colby StBlk" panose="00000A00000000000000" charset="0"/>
              <a:ea typeface="Colby StBlk" panose="00000A00000000000000" charset="0"/>
            </a:endParaRPr>
          </a:p>
          <a:p>
            <a:pPr algn="ctr"/>
            <a:r>
              <a:rPr lang="en-GB" sz="1600" dirty="0">
                <a:solidFill>
                  <a:srgbClr val="12375A"/>
                </a:solidFill>
                <a:latin typeface="Colby StBlk" panose="00000A00000000000000" charset="0"/>
                <a:ea typeface="Colby StBlk" panose="00000A00000000000000" charset="0"/>
              </a:rPr>
              <a:t>Give us the strength to ​</a:t>
            </a:r>
          </a:p>
          <a:p>
            <a:pPr algn="ctr"/>
            <a:r>
              <a:rPr lang="en-GB" sz="1600" dirty="0">
                <a:solidFill>
                  <a:srgbClr val="12375A"/>
                </a:solidFill>
                <a:latin typeface="Colby StBlk" panose="00000A00000000000000" charset="0"/>
                <a:ea typeface="Colby StBlk" panose="00000A00000000000000" charset="0"/>
              </a:rPr>
              <a:t>be like our brother, </a:t>
            </a:r>
            <a:r>
              <a:rPr lang="en-GB" sz="1600" dirty="0" err="1">
                <a:solidFill>
                  <a:srgbClr val="12375A"/>
                </a:solidFill>
                <a:latin typeface="Colby StBlk" panose="00000A00000000000000" charset="0"/>
                <a:ea typeface="Colby StBlk" panose="00000A00000000000000" charset="0"/>
              </a:rPr>
              <a:t>Óscar</a:t>
            </a:r>
            <a:r>
              <a:rPr lang="en-GB" sz="1600" dirty="0">
                <a:solidFill>
                  <a:srgbClr val="12375A"/>
                </a:solidFill>
                <a:latin typeface="Colby StBlk" panose="00000A00000000000000" charset="0"/>
                <a:ea typeface="Colby StBlk" panose="00000A00000000000000" charset="0"/>
              </a:rPr>
              <a:t>,​</a:t>
            </a:r>
          </a:p>
          <a:p>
            <a:pPr algn="ctr"/>
            <a:r>
              <a:rPr lang="en-GB" sz="1600" dirty="0">
                <a:solidFill>
                  <a:srgbClr val="12375A"/>
                </a:solidFill>
                <a:latin typeface="Colby StBlk" panose="00000A00000000000000" charset="0"/>
                <a:ea typeface="Colby StBlk" panose="00000A00000000000000" charset="0"/>
              </a:rPr>
              <a:t>completely committed ​</a:t>
            </a:r>
          </a:p>
          <a:p>
            <a:pPr algn="ctr"/>
            <a:r>
              <a:rPr lang="en-GB" sz="1600" dirty="0">
                <a:solidFill>
                  <a:srgbClr val="12375A"/>
                </a:solidFill>
                <a:latin typeface="Colby StBlk" panose="00000A00000000000000" charset="0"/>
                <a:ea typeface="Colby StBlk" panose="00000A00000000000000" charset="0"/>
              </a:rPr>
              <a:t>to Christ.​</a:t>
            </a:r>
          </a:p>
          <a:p>
            <a:pPr algn="ctr"/>
            <a:endParaRPr lang="en-GB" sz="1600" dirty="0">
              <a:solidFill>
                <a:srgbClr val="12375A"/>
              </a:solidFill>
              <a:latin typeface="Colby StBlk" panose="00000A00000000000000" charset="0"/>
              <a:ea typeface="Colby StBlk" panose="00000A00000000000000" charset="0"/>
            </a:endParaRPr>
          </a:p>
          <a:p>
            <a:pPr algn="ctr"/>
            <a:r>
              <a:rPr lang="en-GB" sz="1600" dirty="0">
                <a:solidFill>
                  <a:srgbClr val="12375A"/>
                </a:solidFill>
                <a:latin typeface="Colby StBlk" panose="00000A00000000000000" charset="0"/>
                <a:ea typeface="Colby StBlk" panose="00000A00000000000000" charset="0"/>
              </a:rPr>
              <a:t>Saint </a:t>
            </a:r>
            <a:r>
              <a:rPr lang="en-GB" sz="1600" dirty="0" err="1">
                <a:solidFill>
                  <a:srgbClr val="12375A"/>
                </a:solidFill>
                <a:latin typeface="Colby StBlk" panose="00000A00000000000000" charset="0"/>
                <a:ea typeface="Colby StBlk" panose="00000A00000000000000" charset="0"/>
              </a:rPr>
              <a:t>Óscar</a:t>
            </a:r>
            <a:r>
              <a:rPr lang="en-GB" sz="1600" dirty="0">
                <a:solidFill>
                  <a:srgbClr val="12375A"/>
                </a:solidFill>
                <a:latin typeface="Colby StBlk" panose="00000A00000000000000" charset="0"/>
                <a:ea typeface="Colby StBlk" panose="00000A00000000000000" charset="0"/>
              </a:rPr>
              <a:t> Romero,​</a:t>
            </a:r>
          </a:p>
          <a:p>
            <a:pPr algn="ctr"/>
            <a:r>
              <a:rPr lang="en-GB" sz="1600" dirty="0">
                <a:solidFill>
                  <a:srgbClr val="12375A"/>
                </a:solidFill>
                <a:latin typeface="Colby StBlk" panose="00000A00000000000000" charset="0"/>
                <a:ea typeface="Colby StBlk" panose="00000A00000000000000" charset="0"/>
              </a:rPr>
              <a:t>Pray for us. ​</a:t>
            </a:r>
          </a:p>
          <a:p>
            <a:pPr algn="ctr"/>
            <a:endParaRPr lang="en-GB" sz="1600" dirty="0">
              <a:solidFill>
                <a:srgbClr val="12375A"/>
              </a:solidFill>
              <a:latin typeface="Colby StBlk" panose="00000A00000000000000" charset="0"/>
              <a:ea typeface="Colby StBlk" panose="00000A00000000000000" charset="0"/>
            </a:endParaRPr>
          </a:p>
          <a:p>
            <a:pPr algn="ctr"/>
            <a:r>
              <a:rPr lang="en-GB" sz="1600" dirty="0">
                <a:solidFill>
                  <a:srgbClr val="12375A"/>
                </a:solidFill>
                <a:latin typeface="Colby StBlk" panose="00000A00000000000000" charset="0"/>
                <a:ea typeface="Colby StBlk" panose="00000A00000000000000" charset="0"/>
              </a:rPr>
              <a:t>Amen</a:t>
            </a:r>
          </a:p>
        </p:txBody>
      </p:sp>
      <p:sp>
        <p:nvSpPr>
          <p:cNvPr id="2" name="Rectangle 1"/>
          <p:cNvSpPr/>
          <p:nvPr/>
        </p:nvSpPr>
        <p:spPr>
          <a:xfrm>
            <a:off x="4933983" y="1498690"/>
            <a:ext cx="3886951" cy="830997"/>
          </a:xfrm>
          <a:prstGeom prst="rect">
            <a:avLst/>
          </a:prstGeom>
        </p:spPr>
        <p:txBody>
          <a:bodyPr wrap="square">
            <a:spAutoFit/>
          </a:bodyPr>
          <a:lstStyle/>
          <a:p>
            <a:pPr algn="ctr"/>
            <a:r>
              <a:rPr lang="en-GB" sz="2400" dirty="0">
                <a:solidFill>
                  <a:schemeClr val="bg1"/>
                </a:solidFill>
                <a:latin typeface="Colby StBlk" panose="00000A00000000000000" charset="0"/>
                <a:ea typeface="Colby StBlk" panose="00000A00000000000000" charset="0"/>
              </a:rPr>
              <a:t>Feast of SCIAF Patron </a:t>
            </a:r>
          </a:p>
          <a:p>
            <a:pPr algn="ctr"/>
            <a:r>
              <a:rPr lang="en-GB" sz="2400" dirty="0">
                <a:solidFill>
                  <a:schemeClr val="bg1"/>
                </a:solidFill>
                <a:latin typeface="Colby StBlk" panose="00000A00000000000000" charset="0"/>
                <a:ea typeface="Colby StBlk" panose="00000A00000000000000" charset="0"/>
              </a:rPr>
              <a:t>St </a:t>
            </a:r>
            <a:r>
              <a:rPr lang="en-GB" sz="2400" dirty="0" err="1">
                <a:solidFill>
                  <a:schemeClr val="bg1"/>
                </a:solidFill>
                <a:latin typeface="Colby StBlk" panose="00000A00000000000000" charset="0"/>
                <a:ea typeface="Colby StBlk" panose="00000A00000000000000" charset="0"/>
              </a:rPr>
              <a:t>Óscar</a:t>
            </a:r>
            <a:r>
              <a:rPr lang="en-GB" sz="2400" dirty="0">
                <a:solidFill>
                  <a:schemeClr val="bg1"/>
                </a:solidFill>
                <a:latin typeface="Colby StBlk" panose="00000A00000000000000" charset="0"/>
                <a:ea typeface="Colby StBlk" panose="00000A00000000000000" charset="0"/>
              </a:rPr>
              <a:t> Romero</a:t>
            </a:r>
          </a:p>
        </p:txBody>
      </p:sp>
    </p:spTree>
    <p:extLst>
      <p:ext uri="{BB962C8B-B14F-4D97-AF65-F5344CB8AC3E}">
        <p14:creationId xmlns:p14="http://schemas.microsoft.com/office/powerpoint/2010/main" val="182895780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1284768"/>
            <a:ext cx="9164395" cy="5573232"/>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Friday 25</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pic>
        <p:nvPicPr>
          <p:cNvPr id="11" name="Picture 10">
            <a:extLst>
              <a:ext uri="{FF2B5EF4-FFF2-40B4-BE49-F238E27FC236}">
                <a16:creationId xmlns:a16="http://schemas.microsoft.com/office/drawing/2014/main" id="{F5490C62-3949-48E1-A238-AA6233A8666B}"/>
              </a:ext>
            </a:extLst>
          </p:cNvPr>
          <p:cNvPicPr>
            <a:picLocks noChangeAspect="1"/>
          </p:cNvPicPr>
          <p:nvPr/>
        </p:nvPicPr>
        <p:blipFill>
          <a:blip r:embed="rId5"/>
          <a:stretch>
            <a:fillRect/>
          </a:stretch>
        </p:blipFill>
        <p:spPr>
          <a:xfrm>
            <a:off x="169815" y="1415753"/>
            <a:ext cx="4747625" cy="5015527"/>
          </a:xfrm>
          <a:prstGeom prst="rect">
            <a:avLst/>
          </a:prstGeom>
        </p:spPr>
      </p:pic>
      <p:sp>
        <p:nvSpPr>
          <p:cNvPr id="2" name="TextBox 1"/>
          <p:cNvSpPr txBox="1"/>
          <p:nvPr/>
        </p:nvSpPr>
        <p:spPr>
          <a:xfrm>
            <a:off x="231688" y="1588766"/>
            <a:ext cx="5282421" cy="830997"/>
          </a:xfrm>
          <a:prstGeom prst="rect">
            <a:avLst/>
          </a:prstGeom>
          <a:noFill/>
        </p:spPr>
        <p:txBody>
          <a:bodyPr wrap="square" rtlCol="0">
            <a:spAutoFit/>
          </a:bodyPr>
          <a:lstStyle/>
          <a:p>
            <a:r>
              <a:rPr lang="en-GB" sz="2400" dirty="0">
                <a:solidFill>
                  <a:srgbClr val="ED9838"/>
                </a:solidFill>
                <a:latin typeface="Colby StBlk" panose="00000A00000000000000" charset="0"/>
                <a:ea typeface="Colby StBlk" panose="00000A00000000000000" charset="0"/>
              </a:rPr>
              <a:t>The Annunciation </a:t>
            </a:r>
            <a:br>
              <a:rPr lang="en-GB" sz="2400" dirty="0">
                <a:solidFill>
                  <a:srgbClr val="ED9838"/>
                </a:solidFill>
                <a:latin typeface="Colby StBlk" panose="00000A00000000000000" charset="0"/>
                <a:ea typeface="Colby StBlk" panose="00000A00000000000000" charset="0"/>
              </a:rPr>
            </a:br>
            <a:r>
              <a:rPr lang="en-GB" sz="2400" dirty="0">
                <a:solidFill>
                  <a:srgbClr val="ED9838"/>
                </a:solidFill>
                <a:latin typeface="Colby StBlk" panose="00000A00000000000000" charset="0"/>
                <a:ea typeface="Colby StBlk" panose="00000A00000000000000" charset="0"/>
              </a:rPr>
              <a:t>of the Lord</a:t>
            </a:r>
          </a:p>
        </p:txBody>
      </p:sp>
      <p:sp>
        <p:nvSpPr>
          <p:cNvPr id="5" name="Rectangle 4"/>
          <p:cNvSpPr/>
          <p:nvPr/>
        </p:nvSpPr>
        <p:spPr>
          <a:xfrm>
            <a:off x="231688" y="2555082"/>
            <a:ext cx="4572000" cy="3693319"/>
          </a:xfrm>
          <a:prstGeom prst="rect">
            <a:avLst/>
          </a:prstGeom>
        </p:spPr>
        <p:txBody>
          <a:bodyPr>
            <a:spAutoFit/>
          </a:bodyPr>
          <a:lstStyle/>
          <a:p>
            <a:r>
              <a:rPr lang="en-GB" dirty="0">
                <a:solidFill>
                  <a:schemeClr val="bg1"/>
                </a:solidFill>
                <a:latin typeface="Colby StBlk" panose="00000A00000000000000" charset="0"/>
                <a:ea typeface="Colby StBlk" panose="00000A00000000000000" charset="0"/>
              </a:rPr>
              <a:t>Holy Mother, ​</a:t>
            </a:r>
          </a:p>
          <a:p>
            <a:endParaRPr lang="en-GB" dirty="0">
              <a:solidFill>
                <a:schemeClr val="bg1"/>
              </a:solidFill>
              <a:latin typeface="Colby StBlk" panose="00000A00000000000000" charset="0"/>
              <a:ea typeface="Colby StBlk" panose="00000A00000000000000" charset="0"/>
            </a:endParaRPr>
          </a:p>
          <a:p>
            <a:r>
              <a:rPr lang="en-GB" dirty="0">
                <a:solidFill>
                  <a:schemeClr val="bg1"/>
                </a:solidFill>
                <a:latin typeface="Rubik Light" pitchFamily="2" charset="-79"/>
                <a:ea typeface="Colby StBlk" panose="00000A00000000000000" charset="0"/>
                <a:cs typeface="Rubik Light" pitchFamily="2" charset="-79"/>
              </a:rPr>
              <a:t>We thank you for your ‘Yes,’ for answering God’s call and changing the world. Inspired by your ‘Yes’ and trust in God, we ask that you open our hearts to His call in our own lives. </a:t>
            </a:r>
          </a:p>
          <a:p>
            <a:endParaRPr lang="en-GB" dirty="0">
              <a:solidFill>
                <a:schemeClr val="bg1"/>
              </a:solidFill>
              <a:latin typeface="Rubik Light" pitchFamily="2" charset="-79"/>
              <a:ea typeface="Colby StBlk" panose="00000A00000000000000" charset="0"/>
              <a:cs typeface="Rubik Light" pitchFamily="2" charset="-79"/>
            </a:endParaRPr>
          </a:p>
          <a:p>
            <a:r>
              <a:rPr lang="en-GB" dirty="0">
                <a:solidFill>
                  <a:schemeClr val="bg1"/>
                </a:solidFill>
                <a:latin typeface="Rubik Light" pitchFamily="2" charset="-79"/>
                <a:ea typeface="Colby StBlk" panose="00000A00000000000000" charset="0"/>
                <a:cs typeface="Rubik Light" pitchFamily="2" charset="-79"/>
              </a:rPr>
              <a:t>Give us the courage to answer the Lord just as you did and to embrace His transforming love into our hearts. </a:t>
            </a:r>
          </a:p>
          <a:p>
            <a:endParaRPr lang="en-GB" dirty="0">
              <a:solidFill>
                <a:schemeClr val="bg1"/>
              </a:solidFill>
              <a:latin typeface="Colby StBlk" panose="00000A00000000000000" charset="0"/>
              <a:ea typeface="Colby StBlk" panose="00000A00000000000000" charset="0"/>
            </a:endParaRPr>
          </a:p>
          <a:p>
            <a:r>
              <a:rPr lang="en-GB" dirty="0">
                <a:solidFill>
                  <a:schemeClr val="bg1"/>
                </a:solidFill>
                <a:latin typeface="Colby StBlk" panose="00000A00000000000000" charset="0"/>
                <a:ea typeface="Colby StBlk" panose="00000A00000000000000" charset="0"/>
              </a:rPr>
              <a:t>Amen​</a:t>
            </a:r>
          </a:p>
        </p:txBody>
      </p:sp>
      <p:pic>
        <p:nvPicPr>
          <p:cNvPr id="12" name="Picture 11">
            <a:extLst>
              <a:ext uri="{FF2B5EF4-FFF2-40B4-BE49-F238E27FC236}">
                <a16:creationId xmlns:a16="http://schemas.microsoft.com/office/drawing/2014/main" id="{F5490C62-3949-48E1-A238-AA6233A8666B}"/>
              </a:ext>
            </a:extLst>
          </p:cNvPr>
          <p:cNvPicPr>
            <a:picLocks noChangeAspect="1"/>
          </p:cNvPicPr>
          <p:nvPr/>
        </p:nvPicPr>
        <p:blipFill>
          <a:blip r:embed="rId5"/>
          <a:stretch>
            <a:fillRect/>
          </a:stretch>
        </p:blipFill>
        <p:spPr>
          <a:xfrm>
            <a:off x="6002550" y="1588766"/>
            <a:ext cx="2755605" cy="1591314"/>
          </a:xfrm>
          <a:prstGeom prst="rect">
            <a:avLst/>
          </a:prstGeom>
        </p:spPr>
      </p:pic>
      <p:sp>
        <p:nvSpPr>
          <p:cNvPr id="6" name="TextBox 5">
            <a:extLst>
              <a:ext uri="{FF2B5EF4-FFF2-40B4-BE49-F238E27FC236}">
                <a16:creationId xmlns:a16="http://schemas.microsoft.com/office/drawing/2014/main" id="{E6EC9CA1-E7E1-44E5-B494-73EAF5638DAC}"/>
              </a:ext>
            </a:extLst>
          </p:cNvPr>
          <p:cNvSpPr txBox="1"/>
          <p:nvPr/>
        </p:nvSpPr>
        <p:spPr>
          <a:xfrm>
            <a:off x="6060474" y="1725697"/>
            <a:ext cx="2586181"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600" dirty="0">
                <a:solidFill>
                  <a:srgbClr val="ED9838"/>
                </a:solidFill>
                <a:latin typeface="Rubik Light" pitchFamily="2" charset="-79"/>
                <a:ea typeface="Colby StBlk" panose="00000A00000000000000" charset="0"/>
                <a:cs typeface="Rubik Light" pitchFamily="2" charset="-79"/>
              </a:rPr>
              <a:t>Today we celebrate the angel Gabriel visiting Mary to tell her the good news that she would be the mother of Jesus.</a:t>
            </a:r>
          </a:p>
        </p:txBody>
      </p:sp>
      <p:sp>
        <p:nvSpPr>
          <p:cNvPr id="13" name="Rectangle 12">
            <a:extLst>
              <a:ext uri="{FF2B5EF4-FFF2-40B4-BE49-F238E27FC236}">
                <a16:creationId xmlns:a16="http://schemas.microsoft.com/office/drawing/2014/main" id="{C6C0CABF-65C4-461E-A6C1-AC2853246C0F}"/>
              </a:ext>
            </a:extLst>
          </p:cNvPr>
          <p:cNvSpPr/>
          <p:nvPr/>
        </p:nvSpPr>
        <p:spPr>
          <a:xfrm>
            <a:off x="7450420" y="4469456"/>
            <a:ext cx="1513840" cy="646331"/>
          </a:xfrm>
          <a:prstGeom prst="rect">
            <a:avLst/>
          </a:prstGeom>
        </p:spPr>
        <p:txBody>
          <a:bodyPr wrap="square">
            <a:spAutoFit/>
          </a:bodyPr>
          <a:lstStyle/>
          <a:p>
            <a:pPr algn="r"/>
            <a:r>
              <a:rPr lang="en-GB" sz="1200" dirty="0" err="1">
                <a:solidFill>
                  <a:srgbClr val="FFFFFF"/>
                </a:solidFill>
                <a:latin typeface="Rubik Light" pitchFamily="2" charset="-79"/>
                <a:cs typeface="Rubik Light" pitchFamily="2" charset="-79"/>
              </a:rPr>
              <a:t>Teleza</a:t>
            </a:r>
            <a:r>
              <a:rPr lang="en-GB" sz="1200" dirty="0">
                <a:solidFill>
                  <a:srgbClr val="FFFFFF"/>
                </a:solidFill>
                <a:latin typeface="Rubik Light" pitchFamily="2" charset="-79"/>
                <a:cs typeface="Rubik Light" pitchFamily="2" charset="-79"/>
              </a:rPr>
              <a:t> with her</a:t>
            </a:r>
          </a:p>
          <a:p>
            <a:pPr algn="r"/>
            <a:r>
              <a:rPr lang="en-GB" sz="1200" dirty="0">
                <a:solidFill>
                  <a:srgbClr val="FFFFFF"/>
                </a:solidFill>
                <a:latin typeface="Rubik Light" pitchFamily="2" charset="-79"/>
                <a:cs typeface="Rubik Light" pitchFamily="2" charset="-79"/>
              </a:rPr>
              <a:t>daughter Martha,</a:t>
            </a:r>
          </a:p>
          <a:p>
            <a:pPr algn="r"/>
            <a:r>
              <a:rPr lang="en-GB" sz="1200" dirty="0">
                <a:solidFill>
                  <a:srgbClr val="FFFFFF"/>
                </a:solidFill>
                <a:latin typeface="Rubik Light" pitchFamily="2" charset="-79"/>
                <a:cs typeface="Rubik Light" pitchFamily="2" charset="-79"/>
              </a:rPr>
              <a:t>Malawi</a:t>
            </a:r>
            <a:endParaRPr lang="en-GB" sz="1200" dirty="0">
              <a:latin typeface="Rubik Light" pitchFamily="2" charset="-79"/>
              <a:cs typeface="Rubik Light" pitchFamily="2" charset="-79"/>
            </a:endParaRPr>
          </a:p>
        </p:txBody>
      </p:sp>
    </p:spTree>
    <p:extLst>
      <p:ext uri="{BB962C8B-B14F-4D97-AF65-F5344CB8AC3E}">
        <p14:creationId xmlns:p14="http://schemas.microsoft.com/office/powerpoint/2010/main" val="28505795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143" y="461260"/>
            <a:ext cx="9158081" cy="639674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1906"/>
            <a:ext cx="9156938" cy="1349122"/>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Monday 28</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pic>
        <p:nvPicPr>
          <p:cNvPr id="9" name="Picture 8">
            <a:extLst>
              <a:ext uri="{FF2B5EF4-FFF2-40B4-BE49-F238E27FC236}">
                <a16:creationId xmlns:a16="http://schemas.microsoft.com/office/drawing/2014/main" id="{68BC8E2D-0807-43CB-8185-8D8035800CEB}"/>
              </a:ext>
            </a:extLst>
          </p:cNvPr>
          <p:cNvPicPr>
            <a:picLocks noChangeAspect="1"/>
          </p:cNvPicPr>
          <p:nvPr/>
        </p:nvPicPr>
        <p:blipFill>
          <a:blip r:embed="rId6"/>
          <a:srcRect/>
          <a:stretch/>
        </p:blipFill>
        <p:spPr>
          <a:xfrm>
            <a:off x="6065520" y="1817359"/>
            <a:ext cx="2673221" cy="4847601"/>
          </a:xfrm>
          <a:prstGeom prst="rect">
            <a:avLst/>
          </a:prstGeom>
        </p:spPr>
      </p:pic>
      <p:sp>
        <p:nvSpPr>
          <p:cNvPr id="8" name="Rectangle 7"/>
          <p:cNvSpPr/>
          <p:nvPr/>
        </p:nvSpPr>
        <p:spPr>
          <a:xfrm>
            <a:off x="6126783" y="2027927"/>
            <a:ext cx="2550694" cy="4524315"/>
          </a:xfrm>
          <a:prstGeom prst="rect">
            <a:avLst/>
          </a:prstGeom>
        </p:spPr>
        <p:txBody>
          <a:bodyPr wrap="square">
            <a:spAutoFit/>
          </a:bodyPr>
          <a:lstStyle/>
          <a:p>
            <a:pPr algn="ctr"/>
            <a:r>
              <a:rPr lang="en-GB" dirty="0">
                <a:solidFill>
                  <a:srgbClr val="12375A"/>
                </a:solidFill>
                <a:latin typeface="Colby StBlk" panose="00000A00000000000000" charset="0"/>
                <a:ea typeface="Colby StBlk" panose="00000A00000000000000" charset="0"/>
              </a:rPr>
              <a:t>Heavenly Father, </a:t>
            </a:r>
          </a:p>
          <a:p>
            <a:pPr algn="ctr"/>
            <a:endParaRPr lang="en-GB" dirty="0">
              <a:solidFill>
                <a:srgbClr val="12375A"/>
              </a:solidFill>
              <a:latin typeface="Colby StBlk" panose="00000A00000000000000" charset="0"/>
              <a:ea typeface="Colby StBlk" panose="00000A00000000000000" charset="0"/>
            </a:endParaRPr>
          </a:p>
          <a:p>
            <a:pPr algn="ctr"/>
            <a:r>
              <a:rPr lang="en-GB" dirty="0">
                <a:solidFill>
                  <a:srgbClr val="12375A"/>
                </a:solidFill>
                <a:latin typeface="Rubik Light" pitchFamily="2" charset="-79"/>
                <a:ea typeface="Colby StBlk" panose="00000A00000000000000" charset="0"/>
                <a:cs typeface="Rubik Light" pitchFamily="2" charset="-79"/>
              </a:rPr>
              <a:t>We pray for the people of Malawi who are today suffering the impacts of climate change. </a:t>
            </a:r>
          </a:p>
          <a:p>
            <a:pPr algn="ctr"/>
            <a:endParaRPr lang="en-GB" dirty="0">
              <a:solidFill>
                <a:srgbClr val="12375A"/>
              </a:solidFill>
              <a:latin typeface="Rubik Light" pitchFamily="2" charset="-79"/>
              <a:ea typeface="Colby StBlk" panose="00000A00000000000000" charset="0"/>
              <a:cs typeface="Rubik Light" pitchFamily="2" charset="-79"/>
            </a:endParaRPr>
          </a:p>
          <a:p>
            <a:pPr algn="ctr"/>
            <a:r>
              <a:rPr lang="en-GB" dirty="0">
                <a:solidFill>
                  <a:srgbClr val="12375A"/>
                </a:solidFill>
                <a:latin typeface="Rubik Light" pitchFamily="2" charset="-79"/>
                <a:ea typeface="Colby StBlk" panose="00000A00000000000000" charset="0"/>
                <a:cs typeface="Rubik Light" pitchFamily="2" charset="-79"/>
              </a:rPr>
              <a:t>Work through us, we pray, so that living streams of love and mercy flow, bringing compassion, healing and hope.</a:t>
            </a:r>
          </a:p>
          <a:p>
            <a:pPr algn="ctr"/>
            <a:endParaRPr lang="en-GB" dirty="0">
              <a:solidFill>
                <a:srgbClr val="12375A"/>
              </a:solidFill>
              <a:latin typeface="Colby StBlk" panose="00000A00000000000000" charset="0"/>
              <a:ea typeface="Colby StBlk" panose="00000A00000000000000" charset="0"/>
            </a:endParaRPr>
          </a:p>
          <a:p>
            <a:pPr algn="ctr"/>
            <a:r>
              <a:rPr lang="en-GB" dirty="0">
                <a:solidFill>
                  <a:srgbClr val="12375A"/>
                </a:solidFill>
                <a:latin typeface="Colby StBlk" panose="00000A00000000000000" charset="0"/>
                <a:ea typeface="Colby StBlk" panose="00000A00000000000000" charset="0"/>
              </a:rPr>
              <a:t>Amen</a:t>
            </a:r>
          </a:p>
        </p:txBody>
      </p:sp>
      <p:sp>
        <p:nvSpPr>
          <p:cNvPr id="12" name="Rectangle 11">
            <a:extLst>
              <a:ext uri="{FF2B5EF4-FFF2-40B4-BE49-F238E27FC236}">
                <a16:creationId xmlns:a16="http://schemas.microsoft.com/office/drawing/2014/main" id="{BC9DD64D-76DD-4118-952C-64684F6401D4}"/>
              </a:ext>
            </a:extLst>
          </p:cNvPr>
          <p:cNvSpPr/>
          <p:nvPr/>
        </p:nvSpPr>
        <p:spPr>
          <a:xfrm>
            <a:off x="347542" y="5986791"/>
            <a:ext cx="2694454" cy="261610"/>
          </a:xfrm>
          <a:prstGeom prst="rect">
            <a:avLst/>
          </a:prstGeom>
        </p:spPr>
        <p:txBody>
          <a:bodyPr wrap="square">
            <a:spAutoFit/>
          </a:bodyPr>
          <a:lstStyle/>
          <a:p>
            <a:r>
              <a:rPr lang="en-US" sz="1100" dirty="0" err="1">
                <a:solidFill>
                  <a:schemeClr val="bg1"/>
                </a:solidFill>
                <a:latin typeface="Rubik Light" pitchFamily="2" charset="-79"/>
                <a:cs typeface="Rubik Light" pitchFamily="2" charset="-79"/>
              </a:rPr>
              <a:t>Lickness</a:t>
            </a:r>
            <a:r>
              <a:rPr lang="en-US" sz="1100" dirty="0">
                <a:solidFill>
                  <a:schemeClr val="bg1"/>
                </a:solidFill>
                <a:latin typeface="Rubik Light" pitchFamily="2" charset="-79"/>
                <a:cs typeface="Rubik Light" pitchFamily="2" charset="-79"/>
              </a:rPr>
              <a:t>, Malawi</a:t>
            </a:r>
            <a:endParaRPr lang="en-GB" sz="1100" dirty="0">
              <a:solidFill>
                <a:schemeClr val="bg1"/>
              </a:solidFill>
              <a:latin typeface="Rubik Light" pitchFamily="2" charset="-79"/>
              <a:cs typeface="Rubik Light" pitchFamily="2" charset="-79"/>
            </a:endParaRPr>
          </a:p>
        </p:txBody>
      </p:sp>
    </p:spTree>
    <p:extLst>
      <p:ext uri="{BB962C8B-B14F-4D97-AF65-F5344CB8AC3E}">
        <p14:creationId xmlns:p14="http://schemas.microsoft.com/office/powerpoint/2010/main" val="12888229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43" y="762000"/>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Tuesday 29</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pic>
        <p:nvPicPr>
          <p:cNvPr id="9" name="Picture 8">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3264464" y="4449343"/>
            <a:ext cx="5704046" cy="1947397"/>
          </a:xfrm>
          <a:prstGeom prst="rect">
            <a:avLst/>
          </a:prstGeom>
        </p:spPr>
      </p:pic>
      <p:sp>
        <p:nvSpPr>
          <p:cNvPr id="2" name="Rectangle 1"/>
          <p:cNvSpPr/>
          <p:nvPr/>
        </p:nvSpPr>
        <p:spPr>
          <a:xfrm>
            <a:off x="3417455" y="4583608"/>
            <a:ext cx="5551054" cy="1754326"/>
          </a:xfrm>
          <a:prstGeom prst="rect">
            <a:avLst/>
          </a:prstGeom>
        </p:spPr>
        <p:txBody>
          <a:bodyPr wrap="square">
            <a:spAutoFit/>
          </a:bodyPr>
          <a:lstStyle/>
          <a:p>
            <a:r>
              <a:rPr lang="en-GB" dirty="0">
                <a:solidFill>
                  <a:srgbClr val="12375A"/>
                </a:solidFill>
                <a:latin typeface="Colby StBlk" panose="00000A00000000000000" pitchFamily="50" charset="0"/>
                <a:ea typeface="Colby StBlk" panose="00000A00000000000000" pitchFamily="50" charset="0"/>
                <a:cs typeface="Rubik Light" pitchFamily="2" charset="-79"/>
              </a:rPr>
              <a:t>We pray for </a:t>
            </a:r>
            <a:r>
              <a:rPr lang="en-GB" dirty="0">
                <a:solidFill>
                  <a:srgbClr val="12375A"/>
                </a:solidFill>
                <a:latin typeface="Rubik Light" pitchFamily="2" charset="-79"/>
                <a:ea typeface="Colby StBlk" panose="00000A00000000000000" charset="0"/>
                <a:cs typeface="Rubik Light" pitchFamily="2" charset="-79"/>
              </a:rPr>
              <a:t>our teachers here and around the world. May they have strength and endurance to work tirelessly each day, and may they feel the gratitude of those they teach. We pray that God will work through them, so we can begin building God’s Kingdom here on earth.</a:t>
            </a:r>
          </a:p>
        </p:txBody>
      </p:sp>
      <p:sp>
        <p:nvSpPr>
          <p:cNvPr id="11" name="Rectangle 10">
            <a:extLst>
              <a:ext uri="{FF2B5EF4-FFF2-40B4-BE49-F238E27FC236}">
                <a16:creationId xmlns:a16="http://schemas.microsoft.com/office/drawing/2014/main" id="{05E9FCFB-8F9F-4B4F-8194-3BAF74F8625C}"/>
              </a:ext>
            </a:extLst>
          </p:cNvPr>
          <p:cNvSpPr/>
          <p:nvPr/>
        </p:nvSpPr>
        <p:spPr>
          <a:xfrm>
            <a:off x="285577" y="6146692"/>
            <a:ext cx="2694454" cy="261610"/>
          </a:xfrm>
          <a:prstGeom prst="rect">
            <a:avLst/>
          </a:prstGeom>
        </p:spPr>
        <p:txBody>
          <a:bodyPr wrap="square">
            <a:spAutoFit/>
          </a:bodyPr>
          <a:lstStyle/>
          <a:p>
            <a:r>
              <a:rPr lang="en-US" sz="1100" dirty="0">
                <a:solidFill>
                  <a:schemeClr val="bg1"/>
                </a:solidFill>
                <a:latin typeface="Rubik Light" pitchFamily="2" charset="-79"/>
                <a:cs typeface="Rubik Light" pitchFamily="2" charset="-79"/>
              </a:rPr>
              <a:t>At school in southern Malawi</a:t>
            </a:r>
            <a:endParaRPr lang="en-GB" sz="1100" dirty="0">
              <a:solidFill>
                <a:schemeClr val="bg1"/>
              </a:solidFill>
              <a:latin typeface="Rubik Light" pitchFamily="2" charset="-79"/>
              <a:cs typeface="Rubik Light" pitchFamily="2" charset="-79"/>
            </a:endParaRPr>
          </a:p>
        </p:txBody>
      </p:sp>
    </p:spTree>
    <p:extLst>
      <p:ext uri="{BB962C8B-B14F-4D97-AF65-F5344CB8AC3E}">
        <p14:creationId xmlns:p14="http://schemas.microsoft.com/office/powerpoint/2010/main" val="26302909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1046035"/>
            <a:ext cx="9145143" cy="5811965"/>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Wednesday 30</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sp>
        <p:nvSpPr>
          <p:cNvPr id="2" name="Rectangle 1"/>
          <p:cNvSpPr/>
          <p:nvPr/>
        </p:nvSpPr>
        <p:spPr>
          <a:xfrm>
            <a:off x="5945887" y="1647012"/>
            <a:ext cx="3004150" cy="3139321"/>
          </a:xfrm>
          <a:prstGeom prst="rect">
            <a:avLst/>
          </a:prstGeom>
        </p:spPr>
        <p:txBody>
          <a:bodyPr wrap="square">
            <a:spAutoFit/>
          </a:bodyPr>
          <a:lstStyle/>
          <a:p>
            <a:pPr algn="ctr"/>
            <a:r>
              <a:rPr lang="en-GB" dirty="0">
                <a:solidFill>
                  <a:schemeClr val="bg1"/>
                </a:solidFill>
                <a:latin typeface="Colby StBlk" panose="00000A00000000000000" charset="0"/>
                <a:ea typeface="Colby StBlk" panose="00000A00000000000000" charset="0"/>
              </a:rPr>
              <a:t>Today we thank God for SCIAF’s partner CADECOM, who enables us to respond and provide climate justice in Malawi. </a:t>
            </a:r>
          </a:p>
          <a:p>
            <a:endParaRPr lang="en-GB" dirty="0">
              <a:solidFill>
                <a:schemeClr val="bg1"/>
              </a:solidFill>
              <a:latin typeface="Colby StBlk" panose="00000A00000000000000" charset="0"/>
              <a:ea typeface="Colby StBlk" panose="00000A00000000000000" charset="0"/>
            </a:endParaRPr>
          </a:p>
          <a:p>
            <a:pPr algn="ctr"/>
            <a:r>
              <a:rPr lang="en-GB" dirty="0">
                <a:solidFill>
                  <a:srgbClr val="A1CA5E"/>
                </a:solidFill>
                <a:latin typeface="Colby StBlk" panose="00000A00000000000000" charset="0"/>
                <a:ea typeface="Colby StBlk" panose="00000A00000000000000" charset="0"/>
              </a:rPr>
              <a:t>May God continue to bless their work.</a:t>
            </a:r>
          </a:p>
          <a:p>
            <a:pPr algn="ctr"/>
            <a:r>
              <a:rPr lang="en-GB" dirty="0">
                <a:solidFill>
                  <a:srgbClr val="A1CA5E"/>
                </a:solidFill>
                <a:latin typeface="Colby StBlk" panose="00000A00000000000000" charset="0"/>
                <a:ea typeface="Colby StBlk" panose="00000A00000000000000" charset="0"/>
              </a:rPr>
              <a:t>We ask this in Jesus’ name, Amen</a:t>
            </a:r>
          </a:p>
        </p:txBody>
      </p:sp>
      <p:sp>
        <p:nvSpPr>
          <p:cNvPr id="8" name="Rectangle 7">
            <a:extLst>
              <a:ext uri="{FF2B5EF4-FFF2-40B4-BE49-F238E27FC236}">
                <a16:creationId xmlns:a16="http://schemas.microsoft.com/office/drawing/2014/main" id="{EB040FB0-FA0C-42C3-A450-40E12AFC0D55}"/>
              </a:ext>
            </a:extLst>
          </p:cNvPr>
          <p:cNvSpPr/>
          <p:nvPr/>
        </p:nvSpPr>
        <p:spPr>
          <a:xfrm>
            <a:off x="228600" y="6248401"/>
            <a:ext cx="2694454" cy="261610"/>
          </a:xfrm>
          <a:prstGeom prst="rect">
            <a:avLst/>
          </a:prstGeom>
        </p:spPr>
        <p:txBody>
          <a:bodyPr wrap="square">
            <a:spAutoFit/>
          </a:bodyPr>
          <a:lstStyle/>
          <a:p>
            <a:r>
              <a:rPr lang="en-US" sz="1100" dirty="0" err="1">
                <a:solidFill>
                  <a:schemeClr val="bg1"/>
                </a:solidFill>
                <a:latin typeface="Rubik Light" pitchFamily="2" charset="-79"/>
                <a:cs typeface="Rubik Light" pitchFamily="2" charset="-79"/>
              </a:rPr>
              <a:t>Lonnex</a:t>
            </a:r>
            <a:r>
              <a:rPr lang="en-US" sz="1100" dirty="0">
                <a:solidFill>
                  <a:schemeClr val="bg1"/>
                </a:solidFill>
                <a:latin typeface="Rubik Light" pitchFamily="2" charset="-79"/>
                <a:cs typeface="Rubik Light" pitchFamily="2" charset="-79"/>
              </a:rPr>
              <a:t>, fishing on Lake Malawi</a:t>
            </a:r>
            <a:endParaRPr lang="en-GB" sz="1100" dirty="0">
              <a:solidFill>
                <a:schemeClr val="bg1"/>
              </a:solidFill>
              <a:latin typeface="Rubik Light" pitchFamily="2" charset="-79"/>
              <a:cs typeface="Rubik Light" pitchFamily="2" charset="-79"/>
            </a:endParaRPr>
          </a:p>
        </p:txBody>
      </p:sp>
    </p:spTree>
    <p:extLst>
      <p:ext uri="{BB962C8B-B14F-4D97-AF65-F5344CB8AC3E}">
        <p14:creationId xmlns:p14="http://schemas.microsoft.com/office/powerpoint/2010/main" val="25412540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43" y="1223260"/>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Thursday 31</a:t>
            </a:r>
            <a:r>
              <a:rPr lang="en-GB" sz="2700" b="1" baseline="30000" dirty="0">
                <a:solidFill>
                  <a:srgbClr val="12375A"/>
                </a:solidFill>
                <a:latin typeface="Colby StBlk" pitchFamily="2" charset="77"/>
                <a:ea typeface="Colby StBlk" pitchFamily="2" charset="77"/>
              </a:rPr>
              <a:t>st</a:t>
            </a:r>
            <a:r>
              <a:rPr lang="en-GB" sz="2700" b="1" dirty="0">
                <a:solidFill>
                  <a:srgbClr val="12375A"/>
                </a:solidFill>
                <a:latin typeface="Colby StBlk" pitchFamily="2" charset="77"/>
                <a:ea typeface="Colby StBlk" pitchFamily="2" charset="77"/>
              </a:rPr>
              <a:t> March</a:t>
            </a:r>
          </a:p>
        </p:txBody>
      </p:sp>
      <p:pic>
        <p:nvPicPr>
          <p:cNvPr id="9" name="Picture 8">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167114" y="1558105"/>
            <a:ext cx="2794590" cy="2299855"/>
          </a:xfrm>
          <a:prstGeom prst="rect">
            <a:avLst/>
          </a:prstGeom>
        </p:spPr>
      </p:pic>
      <p:sp>
        <p:nvSpPr>
          <p:cNvPr id="2" name="Rectangle 1"/>
          <p:cNvSpPr/>
          <p:nvPr/>
        </p:nvSpPr>
        <p:spPr>
          <a:xfrm>
            <a:off x="228600" y="1751284"/>
            <a:ext cx="2671618" cy="1969770"/>
          </a:xfrm>
          <a:prstGeom prst="rect">
            <a:avLst/>
          </a:prstGeom>
        </p:spPr>
        <p:txBody>
          <a:bodyPr wrap="square">
            <a:spAutoFit/>
          </a:bodyPr>
          <a:lstStyle/>
          <a:p>
            <a:r>
              <a:rPr lang="en-GB" sz="2000" dirty="0">
                <a:solidFill>
                  <a:srgbClr val="12375A"/>
                </a:solidFill>
                <a:latin typeface="Colby StBlk" panose="00000A00000000000000" charset="0"/>
                <a:ea typeface="Colby StBlk" panose="00000A00000000000000" charset="0"/>
              </a:rPr>
              <a:t>“To care for the world in which we live means to care for ourselves.”</a:t>
            </a:r>
          </a:p>
          <a:p>
            <a:endParaRPr lang="en-GB" sz="100" dirty="0">
              <a:solidFill>
                <a:schemeClr val="bg1"/>
              </a:solidFill>
              <a:latin typeface="Colby StBlk" panose="00000A00000000000000" charset="0"/>
              <a:ea typeface="Colby StBlk" panose="00000A00000000000000" charset="0"/>
            </a:endParaRPr>
          </a:p>
          <a:p>
            <a:endParaRPr lang="en-GB" sz="100" dirty="0">
              <a:solidFill>
                <a:schemeClr val="bg1"/>
              </a:solidFill>
              <a:latin typeface="Colby StBlk" panose="00000A00000000000000" charset="0"/>
              <a:ea typeface="Colby StBlk" panose="00000A00000000000000" charset="0"/>
            </a:endParaRPr>
          </a:p>
          <a:p>
            <a:endParaRPr lang="en-GB" sz="100" dirty="0">
              <a:solidFill>
                <a:schemeClr val="bg1"/>
              </a:solidFill>
              <a:latin typeface="Colby StBlk" panose="00000A00000000000000" charset="0"/>
              <a:ea typeface="Colby StBlk" panose="00000A00000000000000" charset="0"/>
            </a:endParaRPr>
          </a:p>
          <a:p>
            <a:endParaRPr lang="en-GB" sz="100" dirty="0">
              <a:solidFill>
                <a:schemeClr val="bg1"/>
              </a:solidFill>
              <a:latin typeface="Colby StBlk" panose="00000A00000000000000" charset="0"/>
              <a:ea typeface="Colby StBlk" panose="00000A00000000000000" charset="0"/>
            </a:endParaRPr>
          </a:p>
          <a:p>
            <a:endParaRPr lang="en-GB" sz="100" dirty="0">
              <a:solidFill>
                <a:schemeClr val="bg1"/>
              </a:solidFill>
              <a:latin typeface="Colby StBlk" panose="00000A00000000000000" charset="0"/>
              <a:ea typeface="Colby StBlk" panose="00000A00000000000000" charset="0"/>
            </a:endParaRPr>
          </a:p>
          <a:p>
            <a:endParaRPr lang="en-GB" sz="100" dirty="0">
              <a:solidFill>
                <a:schemeClr val="bg1"/>
              </a:solidFill>
              <a:latin typeface="Colby StBlk" panose="00000A00000000000000" charset="0"/>
              <a:ea typeface="Colby StBlk" panose="00000A00000000000000" charset="0"/>
            </a:endParaRPr>
          </a:p>
          <a:p>
            <a:endParaRPr lang="en-GB" sz="100" dirty="0">
              <a:solidFill>
                <a:schemeClr val="bg1"/>
              </a:solidFill>
              <a:latin typeface="Colby StBlk" panose="00000A00000000000000" charset="0"/>
              <a:ea typeface="Colby StBlk" panose="00000A00000000000000" charset="0"/>
            </a:endParaRPr>
          </a:p>
          <a:p>
            <a:endParaRPr lang="en-GB" sz="100" dirty="0">
              <a:solidFill>
                <a:schemeClr val="bg1"/>
              </a:solidFill>
              <a:latin typeface="Colby StBlk" panose="00000A00000000000000" charset="0"/>
              <a:ea typeface="Colby StBlk" panose="00000A00000000000000" charset="0"/>
            </a:endParaRPr>
          </a:p>
          <a:p>
            <a:r>
              <a:rPr lang="en-GB" sz="1400" dirty="0">
                <a:solidFill>
                  <a:schemeClr val="bg1"/>
                </a:solidFill>
                <a:latin typeface="Colby StBlk" panose="00000A00000000000000" charset="0"/>
                <a:ea typeface="Colby StBlk" panose="00000A00000000000000" charset="0"/>
              </a:rPr>
              <a:t>Pope Francis</a:t>
            </a:r>
          </a:p>
        </p:txBody>
      </p:sp>
      <p:sp>
        <p:nvSpPr>
          <p:cNvPr id="11" name="Rectangle 10">
            <a:extLst>
              <a:ext uri="{FF2B5EF4-FFF2-40B4-BE49-F238E27FC236}">
                <a16:creationId xmlns:a16="http://schemas.microsoft.com/office/drawing/2014/main" id="{34EB9650-AFAF-4140-9584-856281DCA91D}"/>
              </a:ext>
            </a:extLst>
          </p:cNvPr>
          <p:cNvSpPr/>
          <p:nvPr/>
        </p:nvSpPr>
        <p:spPr>
          <a:xfrm>
            <a:off x="267250" y="6392042"/>
            <a:ext cx="2694454" cy="261610"/>
          </a:xfrm>
          <a:prstGeom prst="rect">
            <a:avLst/>
          </a:prstGeom>
        </p:spPr>
        <p:txBody>
          <a:bodyPr wrap="square">
            <a:spAutoFit/>
          </a:bodyPr>
          <a:lstStyle/>
          <a:p>
            <a:r>
              <a:rPr lang="en-US" sz="1100" dirty="0" err="1">
                <a:solidFill>
                  <a:schemeClr val="bg1"/>
                </a:solidFill>
                <a:latin typeface="Rubik Light" pitchFamily="2" charset="-79"/>
                <a:cs typeface="Rubik Light" pitchFamily="2" charset="-79"/>
              </a:rPr>
              <a:t>Malita</a:t>
            </a:r>
            <a:r>
              <a:rPr lang="en-US" sz="1100" dirty="0">
                <a:solidFill>
                  <a:schemeClr val="bg1"/>
                </a:solidFill>
                <a:latin typeface="Rubik Light" pitchFamily="2" charset="-79"/>
                <a:cs typeface="Rubik Light" pitchFamily="2" charset="-79"/>
              </a:rPr>
              <a:t>, Malawi</a:t>
            </a:r>
            <a:endParaRPr lang="en-GB" sz="1100" dirty="0">
              <a:solidFill>
                <a:schemeClr val="bg1"/>
              </a:solidFill>
              <a:latin typeface="Rubik Light" pitchFamily="2" charset="-79"/>
              <a:cs typeface="Rubik Light" pitchFamily="2" charset="-79"/>
            </a:endParaRPr>
          </a:p>
        </p:txBody>
      </p:sp>
    </p:spTree>
    <p:extLst>
      <p:ext uri="{BB962C8B-B14F-4D97-AF65-F5344CB8AC3E}">
        <p14:creationId xmlns:p14="http://schemas.microsoft.com/office/powerpoint/2010/main" val="334223308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43" y="762000"/>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Friday 1</a:t>
            </a:r>
            <a:r>
              <a:rPr lang="en-GB" sz="2700" b="1" baseline="30000" dirty="0">
                <a:solidFill>
                  <a:srgbClr val="12375A"/>
                </a:solidFill>
                <a:latin typeface="Colby StBlk" pitchFamily="2" charset="77"/>
                <a:ea typeface="Colby StBlk" pitchFamily="2" charset="77"/>
              </a:rPr>
              <a:t>st</a:t>
            </a:r>
            <a:r>
              <a:rPr lang="en-GB" sz="2700" b="1" dirty="0">
                <a:solidFill>
                  <a:srgbClr val="12375A"/>
                </a:solidFill>
                <a:latin typeface="Colby StBlk" pitchFamily="2" charset="77"/>
                <a:ea typeface="Colby StBlk" pitchFamily="2" charset="77"/>
              </a:rPr>
              <a:t> April</a:t>
            </a:r>
          </a:p>
        </p:txBody>
      </p:sp>
      <p:sp>
        <p:nvSpPr>
          <p:cNvPr id="6" name="Rectangle 5">
            <a:extLst>
              <a:ext uri="{FF2B5EF4-FFF2-40B4-BE49-F238E27FC236}">
                <a16:creationId xmlns:a16="http://schemas.microsoft.com/office/drawing/2014/main" id="{BD80308E-7B83-4BFC-B0CF-C1D1E304A016}"/>
              </a:ext>
            </a:extLst>
          </p:cNvPr>
          <p:cNvSpPr/>
          <p:nvPr/>
        </p:nvSpPr>
        <p:spPr>
          <a:xfrm>
            <a:off x="147320" y="3815930"/>
            <a:ext cx="2616200" cy="2646878"/>
          </a:xfrm>
          <a:prstGeom prst="rect">
            <a:avLst/>
          </a:prstGeom>
          <a:effectLst/>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2400" dirty="0">
                <a:solidFill>
                  <a:schemeClr val="bg1"/>
                </a:solidFill>
                <a:latin typeface="Colby StBlk" panose="00000A00000000000000" charset="0"/>
                <a:ea typeface="Colby StBlk" panose="00000A00000000000000" charset="0"/>
              </a:rPr>
              <a:t>‘I have come so that they may have </a:t>
            </a:r>
          </a:p>
          <a:p>
            <a:r>
              <a:rPr lang="en-GB" sz="2400" dirty="0">
                <a:solidFill>
                  <a:schemeClr val="bg1"/>
                </a:solidFill>
                <a:latin typeface="Colby StBlk" panose="00000A00000000000000" charset="0"/>
                <a:ea typeface="Colby StBlk" panose="00000A00000000000000" charset="0"/>
              </a:rPr>
              <a:t>life, and </a:t>
            </a:r>
          </a:p>
          <a:p>
            <a:r>
              <a:rPr lang="en-GB" sz="2400" dirty="0">
                <a:solidFill>
                  <a:schemeClr val="bg1"/>
                </a:solidFill>
                <a:latin typeface="Colby StBlk" panose="00000A00000000000000" charset="0"/>
                <a:ea typeface="Colby StBlk" panose="00000A00000000000000" charset="0"/>
              </a:rPr>
              <a:t>have it to the full.’</a:t>
            </a:r>
          </a:p>
          <a:p>
            <a:endParaRPr lang="en-GB" sz="100" i="1" dirty="0">
              <a:solidFill>
                <a:schemeClr val="bg1"/>
              </a:solidFill>
              <a:latin typeface="Colby StBlk" panose="00000A00000000000000" charset="0"/>
              <a:ea typeface="Colby StBlk" panose="00000A00000000000000" charset="0"/>
            </a:endParaRPr>
          </a:p>
          <a:p>
            <a:endParaRPr lang="en-GB" sz="100" i="1" dirty="0">
              <a:solidFill>
                <a:schemeClr val="bg1"/>
              </a:solidFill>
              <a:latin typeface="Colby StBlk" panose="00000A00000000000000" charset="0"/>
              <a:ea typeface="Colby StBlk" panose="00000A00000000000000" charset="0"/>
            </a:endParaRPr>
          </a:p>
          <a:p>
            <a:endParaRPr lang="en-GB" sz="100" i="1" dirty="0">
              <a:solidFill>
                <a:schemeClr val="bg1"/>
              </a:solidFill>
              <a:latin typeface="Colby StBlk" panose="00000A00000000000000" charset="0"/>
              <a:ea typeface="Colby StBlk" panose="00000A00000000000000" charset="0"/>
            </a:endParaRPr>
          </a:p>
          <a:p>
            <a:endParaRPr lang="en-GB" sz="100" i="1" dirty="0">
              <a:solidFill>
                <a:schemeClr val="bg1"/>
              </a:solidFill>
              <a:latin typeface="Colby StBlk" panose="00000A00000000000000" charset="0"/>
              <a:ea typeface="Colby StBlk" panose="00000A00000000000000" charset="0"/>
            </a:endParaRPr>
          </a:p>
          <a:p>
            <a:endParaRPr lang="en-GB" sz="100" i="1" dirty="0">
              <a:solidFill>
                <a:schemeClr val="bg1"/>
              </a:solidFill>
              <a:latin typeface="Colby StBlk" panose="00000A00000000000000" charset="0"/>
              <a:ea typeface="Colby StBlk" panose="00000A00000000000000" charset="0"/>
            </a:endParaRPr>
          </a:p>
          <a:p>
            <a:endParaRPr lang="en-GB" sz="100" i="1" dirty="0">
              <a:solidFill>
                <a:schemeClr val="bg1"/>
              </a:solidFill>
              <a:latin typeface="Colby StBlk" panose="00000A00000000000000" charset="0"/>
              <a:ea typeface="Colby StBlk" panose="00000A00000000000000" charset="0"/>
            </a:endParaRPr>
          </a:p>
          <a:p>
            <a:r>
              <a:rPr lang="en-GB" sz="1600" dirty="0">
                <a:solidFill>
                  <a:srgbClr val="12375A"/>
                </a:solidFill>
                <a:latin typeface="Colby StBlk" panose="00000A00000000000000" charset="0"/>
                <a:ea typeface="Colby StBlk" panose="00000A00000000000000" charset="0"/>
              </a:rPr>
              <a:t>John 10:10</a:t>
            </a:r>
          </a:p>
        </p:txBody>
      </p:sp>
      <p:sp>
        <p:nvSpPr>
          <p:cNvPr id="8" name="Rectangle 7">
            <a:extLst>
              <a:ext uri="{FF2B5EF4-FFF2-40B4-BE49-F238E27FC236}">
                <a16:creationId xmlns:a16="http://schemas.microsoft.com/office/drawing/2014/main" id="{02C32EB9-7798-4F0F-9B51-6432005995B7}"/>
              </a:ext>
            </a:extLst>
          </p:cNvPr>
          <p:cNvSpPr/>
          <p:nvPr/>
        </p:nvSpPr>
        <p:spPr>
          <a:xfrm>
            <a:off x="7473707" y="1647956"/>
            <a:ext cx="1347227" cy="261610"/>
          </a:xfrm>
          <a:prstGeom prst="rect">
            <a:avLst/>
          </a:prstGeom>
        </p:spPr>
        <p:txBody>
          <a:bodyPr wrap="square">
            <a:spAutoFit/>
          </a:bodyPr>
          <a:lstStyle/>
          <a:p>
            <a:pPr algn="r"/>
            <a:r>
              <a:rPr lang="en-US" sz="1100" dirty="0" err="1">
                <a:solidFill>
                  <a:schemeClr val="bg1"/>
                </a:solidFill>
                <a:latin typeface="Rubik Light" pitchFamily="2" charset="-79"/>
                <a:cs typeface="Rubik Light" pitchFamily="2" charset="-79"/>
              </a:rPr>
              <a:t>Lonnex</a:t>
            </a:r>
            <a:r>
              <a:rPr lang="en-US" sz="1100" dirty="0">
                <a:solidFill>
                  <a:schemeClr val="bg1"/>
                </a:solidFill>
                <a:latin typeface="Rubik Light" pitchFamily="2" charset="-79"/>
                <a:cs typeface="Rubik Light" pitchFamily="2" charset="-79"/>
              </a:rPr>
              <a:t>, Malawi</a:t>
            </a:r>
            <a:endParaRPr lang="en-GB" sz="1100" dirty="0">
              <a:solidFill>
                <a:schemeClr val="bg1"/>
              </a:solidFill>
              <a:latin typeface="Rubik Light" pitchFamily="2" charset="-79"/>
              <a:cs typeface="Rubik Light" pitchFamily="2" charset="-79"/>
            </a:endParaRPr>
          </a:p>
        </p:txBody>
      </p:sp>
    </p:spTree>
    <p:extLst>
      <p:ext uri="{BB962C8B-B14F-4D97-AF65-F5344CB8AC3E}">
        <p14:creationId xmlns:p14="http://schemas.microsoft.com/office/powerpoint/2010/main" val="21246735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l="1210" b="10272"/>
          <a:stretch/>
        </p:blipFill>
        <p:spPr>
          <a:xfrm>
            <a:off x="1142" y="863514"/>
            <a:ext cx="9142857" cy="5994486"/>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Monday 4</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April</a:t>
            </a:r>
          </a:p>
        </p:txBody>
      </p:sp>
      <p:pic>
        <p:nvPicPr>
          <p:cNvPr id="8" name="Picture 7">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4812145" y="1473631"/>
            <a:ext cx="4110182" cy="4923111"/>
          </a:xfrm>
          <a:prstGeom prst="rect">
            <a:avLst/>
          </a:prstGeom>
        </p:spPr>
      </p:pic>
      <p:sp>
        <p:nvSpPr>
          <p:cNvPr id="2" name="TextBox 1">
            <a:extLst>
              <a:ext uri="{FF2B5EF4-FFF2-40B4-BE49-F238E27FC236}">
                <a16:creationId xmlns:a16="http://schemas.microsoft.com/office/drawing/2014/main" id="{A3FB4D6F-6B5C-4143-A1A3-589BD169A8D6}"/>
              </a:ext>
            </a:extLst>
          </p:cNvPr>
          <p:cNvSpPr txBox="1"/>
          <p:nvPr/>
        </p:nvSpPr>
        <p:spPr>
          <a:xfrm>
            <a:off x="5095832" y="1827459"/>
            <a:ext cx="3651135" cy="44935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solidFill>
                  <a:schemeClr val="bg1"/>
                </a:solidFill>
                <a:latin typeface="Colby StBlk" panose="00000A00000000000000" charset="0"/>
                <a:ea typeface="Colby StBlk" panose="00000A00000000000000" charset="0"/>
                <a:cs typeface="Arial"/>
              </a:rPr>
              <a:t>Gentle God, </a:t>
            </a:r>
            <a:endParaRPr lang="en-US" sz="200" dirty="0">
              <a:solidFill>
                <a:schemeClr val="bg1"/>
              </a:solidFill>
              <a:latin typeface="Colby StBlk" panose="00000A00000000000000" charset="0"/>
              <a:ea typeface="Colby StBlk" panose="00000A00000000000000" charset="0"/>
              <a:cs typeface="Arial"/>
            </a:endParaRPr>
          </a:p>
          <a:p>
            <a:endParaRPr lang="en-US" sz="200" dirty="0">
              <a:solidFill>
                <a:schemeClr val="bg1"/>
              </a:solidFill>
              <a:latin typeface="Colby StBlk" panose="00000A00000000000000" charset="0"/>
              <a:ea typeface="Colby StBlk" panose="00000A00000000000000" charset="0"/>
              <a:cs typeface="Arial"/>
            </a:endParaRPr>
          </a:p>
          <a:p>
            <a:endParaRPr lang="en-US" sz="200" dirty="0">
              <a:solidFill>
                <a:schemeClr val="bg1"/>
              </a:solidFill>
              <a:latin typeface="Colby StBlk" panose="00000A00000000000000" charset="0"/>
              <a:ea typeface="Colby StBlk" panose="00000A00000000000000" charset="0"/>
              <a:cs typeface="Arial"/>
            </a:endParaRPr>
          </a:p>
          <a:p>
            <a:endParaRPr lang="en-US" sz="200" dirty="0">
              <a:solidFill>
                <a:schemeClr val="bg1"/>
              </a:solidFill>
              <a:latin typeface="Colby StBlk" panose="00000A00000000000000" charset="0"/>
              <a:ea typeface="Colby StBlk" panose="00000A00000000000000" charset="0"/>
              <a:cs typeface="Arial"/>
            </a:endParaRPr>
          </a:p>
          <a:p>
            <a:endParaRPr lang="en-US" sz="200" dirty="0">
              <a:solidFill>
                <a:schemeClr val="bg1"/>
              </a:solidFill>
              <a:latin typeface="Colby StBlk" panose="00000A00000000000000" charset="0"/>
              <a:ea typeface="Colby StBlk" panose="00000A00000000000000" charset="0"/>
              <a:cs typeface="Arial"/>
            </a:endParaRPr>
          </a:p>
          <a:p>
            <a:endParaRPr lang="en-US" sz="200" dirty="0">
              <a:solidFill>
                <a:schemeClr val="bg1"/>
              </a:solidFill>
              <a:latin typeface="Colby StBlk" panose="00000A00000000000000" charset="0"/>
              <a:ea typeface="Colby StBlk" panose="00000A00000000000000" charset="0"/>
              <a:cs typeface="Arial"/>
            </a:endParaRPr>
          </a:p>
          <a:p>
            <a:endParaRPr lang="en-US" sz="200" dirty="0">
              <a:solidFill>
                <a:schemeClr val="bg1"/>
              </a:solidFill>
              <a:latin typeface="Colby StBlk" panose="00000A00000000000000" charset="0"/>
              <a:ea typeface="Colby StBlk" panose="00000A00000000000000" charset="0"/>
              <a:cs typeface="Arial"/>
            </a:endParaRPr>
          </a:p>
          <a:p>
            <a:r>
              <a:rPr lang="en-US" sz="2400" dirty="0">
                <a:solidFill>
                  <a:srgbClr val="12375A"/>
                </a:solidFill>
                <a:latin typeface="Colby StBlk" panose="00000A00000000000000" charset="0"/>
                <a:ea typeface="Colby StBlk" panose="00000A00000000000000" charset="0"/>
                <a:cs typeface="Arial"/>
              </a:rPr>
              <a:t>We pray for those </a:t>
            </a:r>
          </a:p>
          <a:p>
            <a:r>
              <a:rPr lang="en-US" sz="2400" dirty="0">
                <a:solidFill>
                  <a:srgbClr val="12375A"/>
                </a:solidFill>
                <a:latin typeface="Colby StBlk" panose="00000A00000000000000" charset="0"/>
                <a:ea typeface="Colby StBlk" panose="00000A00000000000000" charset="0"/>
                <a:cs typeface="Arial"/>
              </a:rPr>
              <a:t>who work for justice </a:t>
            </a:r>
          </a:p>
          <a:p>
            <a:r>
              <a:rPr lang="en-US" sz="2400" dirty="0">
                <a:solidFill>
                  <a:srgbClr val="12375A"/>
                </a:solidFill>
                <a:latin typeface="Colby StBlk" panose="00000A00000000000000" charset="0"/>
                <a:ea typeface="Colby StBlk" panose="00000A00000000000000" charset="0"/>
                <a:cs typeface="Arial"/>
              </a:rPr>
              <a:t>all over the world. </a:t>
            </a:r>
          </a:p>
          <a:p>
            <a:endParaRPr lang="en-US" sz="200" dirty="0">
              <a:solidFill>
                <a:srgbClr val="12375A"/>
              </a:solidFill>
              <a:latin typeface="Colby StBlk" panose="00000A00000000000000" charset="0"/>
              <a:ea typeface="Colby StBlk" panose="00000A00000000000000" charset="0"/>
              <a:cs typeface="Arial"/>
            </a:endParaRPr>
          </a:p>
          <a:p>
            <a:endParaRPr lang="en-US" sz="200" dirty="0">
              <a:solidFill>
                <a:srgbClr val="12375A"/>
              </a:solidFill>
              <a:latin typeface="Colby StBlk" panose="00000A00000000000000" charset="0"/>
              <a:ea typeface="Colby StBlk" panose="00000A00000000000000" charset="0"/>
              <a:cs typeface="Arial"/>
            </a:endParaRPr>
          </a:p>
          <a:p>
            <a:endParaRPr lang="en-US" sz="200" dirty="0">
              <a:solidFill>
                <a:srgbClr val="12375A"/>
              </a:solidFill>
              <a:latin typeface="Colby StBlk" panose="00000A00000000000000" charset="0"/>
              <a:ea typeface="Colby StBlk" panose="00000A00000000000000" charset="0"/>
              <a:cs typeface="Arial"/>
            </a:endParaRPr>
          </a:p>
          <a:p>
            <a:endParaRPr lang="en-US" sz="200" dirty="0">
              <a:solidFill>
                <a:srgbClr val="12375A"/>
              </a:solidFill>
              <a:latin typeface="Colby StBlk" panose="00000A00000000000000" charset="0"/>
              <a:ea typeface="Colby StBlk" panose="00000A00000000000000" charset="0"/>
              <a:cs typeface="Arial"/>
            </a:endParaRPr>
          </a:p>
          <a:p>
            <a:endParaRPr lang="en-US" sz="200" dirty="0">
              <a:solidFill>
                <a:srgbClr val="12375A"/>
              </a:solidFill>
              <a:latin typeface="Colby StBlk" panose="00000A00000000000000" charset="0"/>
              <a:ea typeface="Colby StBlk" panose="00000A00000000000000" charset="0"/>
              <a:cs typeface="Arial"/>
            </a:endParaRPr>
          </a:p>
          <a:p>
            <a:endParaRPr lang="en-US" sz="200" dirty="0">
              <a:solidFill>
                <a:srgbClr val="12375A"/>
              </a:solidFill>
              <a:latin typeface="Colby StBlk" panose="00000A00000000000000" charset="0"/>
              <a:ea typeface="Colby StBlk" panose="00000A00000000000000" charset="0"/>
              <a:cs typeface="Arial"/>
            </a:endParaRPr>
          </a:p>
          <a:p>
            <a:endParaRPr lang="en-US" sz="200" dirty="0">
              <a:solidFill>
                <a:srgbClr val="12375A"/>
              </a:solidFill>
              <a:latin typeface="Colby StBlk" panose="00000A00000000000000" charset="0"/>
              <a:ea typeface="Colby StBlk" panose="00000A00000000000000" charset="0"/>
              <a:cs typeface="Arial"/>
            </a:endParaRPr>
          </a:p>
          <a:p>
            <a:r>
              <a:rPr lang="en-US" sz="2400" dirty="0">
                <a:solidFill>
                  <a:srgbClr val="12375A"/>
                </a:solidFill>
                <a:latin typeface="Colby StBlk" panose="00000A00000000000000" charset="0"/>
                <a:ea typeface="Colby StBlk" panose="00000A00000000000000" charset="0"/>
                <a:cs typeface="Arial"/>
              </a:rPr>
              <a:t>As we support the </a:t>
            </a:r>
          </a:p>
          <a:p>
            <a:r>
              <a:rPr lang="en-US" sz="2400" dirty="0">
                <a:solidFill>
                  <a:srgbClr val="12375A"/>
                </a:solidFill>
                <a:latin typeface="Colby StBlk" panose="00000A00000000000000" charset="0"/>
                <a:ea typeface="Colby StBlk" panose="00000A00000000000000" charset="0"/>
                <a:cs typeface="Arial"/>
              </a:rPr>
              <a:t>work of SCIAF, let </a:t>
            </a:r>
          </a:p>
          <a:p>
            <a:r>
              <a:rPr lang="en-US" sz="2400" dirty="0">
                <a:solidFill>
                  <a:srgbClr val="12375A"/>
                </a:solidFill>
                <a:latin typeface="Colby StBlk" panose="00000A00000000000000" charset="0"/>
                <a:ea typeface="Colby StBlk" panose="00000A00000000000000" charset="0"/>
                <a:cs typeface="Arial"/>
              </a:rPr>
              <a:t>us never lose hope </a:t>
            </a:r>
          </a:p>
          <a:p>
            <a:r>
              <a:rPr lang="en-US" sz="2400" dirty="0">
                <a:solidFill>
                  <a:srgbClr val="12375A"/>
                </a:solidFill>
                <a:latin typeface="Colby StBlk" panose="00000A00000000000000" charset="0"/>
                <a:ea typeface="Colby StBlk" panose="00000A00000000000000" charset="0"/>
                <a:cs typeface="Arial"/>
              </a:rPr>
              <a:t>of building a just and green world. </a:t>
            </a:r>
          </a:p>
          <a:p>
            <a:endParaRPr lang="en-US" sz="200" dirty="0">
              <a:solidFill>
                <a:schemeClr val="bg1"/>
              </a:solidFill>
              <a:latin typeface="Colby StBlk" panose="00000A00000000000000" charset="0"/>
              <a:ea typeface="Colby StBlk" panose="00000A00000000000000" charset="0"/>
              <a:cs typeface="Arial"/>
            </a:endParaRPr>
          </a:p>
          <a:p>
            <a:endParaRPr lang="en-US" sz="200" dirty="0">
              <a:solidFill>
                <a:schemeClr val="bg1"/>
              </a:solidFill>
              <a:latin typeface="Colby StBlk" panose="00000A00000000000000" charset="0"/>
              <a:ea typeface="Colby StBlk" panose="00000A00000000000000" charset="0"/>
              <a:cs typeface="Arial"/>
            </a:endParaRPr>
          </a:p>
          <a:p>
            <a:endParaRPr lang="en-US" sz="200" dirty="0">
              <a:solidFill>
                <a:schemeClr val="bg1"/>
              </a:solidFill>
              <a:latin typeface="Colby StBlk" panose="00000A00000000000000" charset="0"/>
              <a:ea typeface="Colby StBlk" panose="00000A00000000000000" charset="0"/>
              <a:cs typeface="Arial"/>
            </a:endParaRPr>
          </a:p>
          <a:p>
            <a:endParaRPr lang="en-US" sz="200" dirty="0">
              <a:solidFill>
                <a:schemeClr val="bg1"/>
              </a:solidFill>
              <a:latin typeface="Colby StBlk" panose="00000A00000000000000" charset="0"/>
              <a:ea typeface="Colby StBlk" panose="00000A00000000000000" charset="0"/>
              <a:cs typeface="Arial"/>
            </a:endParaRPr>
          </a:p>
          <a:p>
            <a:endParaRPr lang="en-US" sz="200" dirty="0">
              <a:solidFill>
                <a:schemeClr val="bg1"/>
              </a:solidFill>
              <a:latin typeface="Colby StBlk" panose="00000A00000000000000" charset="0"/>
              <a:ea typeface="Colby StBlk" panose="00000A00000000000000" charset="0"/>
              <a:cs typeface="Arial"/>
            </a:endParaRPr>
          </a:p>
          <a:p>
            <a:endParaRPr lang="en-US" sz="200" dirty="0">
              <a:solidFill>
                <a:schemeClr val="bg1"/>
              </a:solidFill>
              <a:latin typeface="Colby StBlk" panose="00000A00000000000000" charset="0"/>
              <a:ea typeface="Colby StBlk" panose="00000A00000000000000" charset="0"/>
              <a:cs typeface="Arial"/>
            </a:endParaRPr>
          </a:p>
          <a:p>
            <a:endParaRPr lang="en-US" sz="200" dirty="0">
              <a:solidFill>
                <a:schemeClr val="bg1"/>
              </a:solidFill>
              <a:latin typeface="Colby StBlk" panose="00000A00000000000000" charset="0"/>
              <a:ea typeface="Colby StBlk" panose="00000A00000000000000" charset="0"/>
              <a:cs typeface="Arial"/>
            </a:endParaRPr>
          </a:p>
          <a:p>
            <a:endParaRPr lang="en-US" sz="200" dirty="0">
              <a:solidFill>
                <a:schemeClr val="bg1"/>
              </a:solidFill>
              <a:latin typeface="Colby StBlk" panose="00000A00000000000000" charset="0"/>
              <a:ea typeface="Colby StBlk" panose="00000A00000000000000" charset="0"/>
              <a:cs typeface="Arial"/>
            </a:endParaRPr>
          </a:p>
          <a:p>
            <a:endParaRPr lang="en-US" sz="200" dirty="0">
              <a:solidFill>
                <a:schemeClr val="bg1"/>
              </a:solidFill>
              <a:latin typeface="Colby StBlk" panose="00000A00000000000000" charset="0"/>
              <a:ea typeface="Colby StBlk" panose="00000A00000000000000" charset="0"/>
              <a:cs typeface="Arial"/>
            </a:endParaRPr>
          </a:p>
          <a:p>
            <a:endParaRPr lang="en-US" sz="200" dirty="0">
              <a:solidFill>
                <a:schemeClr val="bg1"/>
              </a:solidFill>
              <a:latin typeface="Colby StBlk" panose="00000A00000000000000" charset="0"/>
              <a:ea typeface="Colby StBlk" panose="00000A00000000000000" charset="0"/>
              <a:cs typeface="Arial"/>
            </a:endParaRPr>
          </a:p>
          <a:p>
            <a:r>
              <a:rPr lang="en-US" sz="2400" dirty="0">
                <a:solidFill>
                  <a:schemeClr val="bg1"/>
                </a:solidFill>
                <a:latin typeface="Colby StBlk" panose="00000A00000000000000" charset="0"/>
                <a:ea typeface="Colby StBlk" panose="00000A00000000000000" charset="0"/>
                <a:cs typeface="Arial"/>
              </a:rPr>
              <a:t>Amen</a:t>
            </a:r>
          </a:p>
        </p:txBody>
      </p:sp>
      <p:sp>
        <p:nvSpPr>
          <p:cNvPr id="6" name="Rectangle 5">
            <a:extLst>
              <a:ext uri="{FF2B5EF4-FFF2-40B4-BE49-F238E27FC236}">
                <a16:creationId xmlns:a16="http://schemas.microsoft.com/office/drawing/2014/main" id="{F33B7FE4-2FA9-48EB-A8B9-97C630C65B9A}"/>
              </a:ext>
            </a:extLst>
          </p:cNvPr>
          <p:cNvSpPr/>
          <p:nvPr/>
        </p:nvSpPr>
        <p:spPr>
          <a:xfrm>
            <a:off x="393593" y="6190192"/>
            <a:ext cx="1342034" cy="261610"/>
          </a:xfrm>
          <a:prstGeom prst="rect">
            <a:avLst/>
          </a:prstGeom>
        </p:spPr>
        <p:txBody>
          <a:bodyPr wrap="none">
            <a:spAutoFit/>
          </a:bodyPr>
          <a:lstStyle/>
          <a:p>
            <a:r>
              <a:rPr lang="en-US" sz="1100" dirty="0">
                <a:solidFill>
                  <a:schemeClr val="bg1"/>
                </a:solidFill>
                <a:latin typeface="Rubik Light" pitchFamily="2" charset="-79"/>
                <a:ea typeface="Calibri" panose="020F0502020204030204" pitchFamily="34" charset="0"/>
                <a:cs typeface="Rubik Light" pitchFamily="2" charset="-79"/>
              </a:rPr>
              <a:t>9-year-old </a:t>
            </a:r>
            <a:r>
              <a:rPr lang="en-US" sz="1100" dirty="0" err="1">
                <a:solidFill>
                  <a:schemeClr val="bg1"/>
                </a:solidFill>
                <a:latin typeface="Rubik Light" pitchFamily="2" charset="-79"/>
                <a:ea typeface="Calibri" panose="020F0502020204030204" pitchFamily="34" charset="0"/>
                <a:cs typeface="Rubik Light" pitchFamily="2" charset="-79"/>
              </a:rPr>
              <a:t>Odeka</a:t>
            </a:r>
            <a:r>
              <a:rPr lang="en-US" sz="1100" dirty="0">
                <a:solidFill>
                  <a:schemeClr val="bg1"/>
                </a:solidFill>
                <a:latin typeface="Rubik Light" pitchFamily="2" charset="-79"/>
                <a:ea typeface="Calibri" panose="020F0502020204030204" pitchFamily="34" charset="0"/>
                <a:cs typeface="Rubik Light" pitchFamily="2" charset="-79"/>
              </a:rPr>
              <a:t> </a:t>
            </a:r>
            <a:endParaRPr lang="en-GB" sz="1100" dirty="0">
              <a:solidFill>
                <a:schemeClr val="bg1"/>
              </a:solidFill>
              <a:latin typeface="Rubik Light" pitchFamily="2" charset="-79"/>
              <a:cs typeface="Rubik Light" pitchFamily="2" charset="-79"/>
            </a:endParaRPr>
          </a:p>
        </p:txBody>
      </p:sp>
    </p:spTree>
    <p:extLst>
      <p:ext uri="{BB962C8B-B14F-4D97-AF65-F5344CB8AC3E}">
        <p14:creationId xmlns:p14="http://schemas.microsoft.com/office/powerpoint/2010/main" val="17196592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43" y="811421"/>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Tuesday 5</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April</a:t>
            </a:r>
          </a:p>
        </p:txBody>
      </p:sp>
      <p:sp>
        <p:nvSpPr>
          <p:cNvPr id="2" name="TextBox 1">
            <a:extLst>
              <a:ext uri="{FF2B5EF4-FFF2-40B4-BE49-F238E27FC236}">
                <a16:creationId xmlns:a16="http://schemas.microsoft.com/office/drawing/2014/main" id="{93BB26CF-DCF0-438C-9B2C-C463F93399DB}"/>
              </a:ext>
            </a:extLst>
          </p:cNvPr>
          <p:cNvSpPr txBox="1"/>
          <p:nvPr/>
        </p:nvSpPr>
        <p:spPr>
          <a:xfrm>
            <a:off x="137159" y="3058257"/>
            <a:ext cx="2626361" cy="370870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000" dirty="0">
                <a:solidFill>
                  <a:srgbClr val="ED9838"/>
                </a:solidFill>
                <a:latin typeface="Colby StBlk" panose="00000A00000000000000" charset="0"/>
                <a:ea typeface="Colby StBlk" panose="00000A00000000000000" charset="0"/>
                <a:cs typeface="Arial"/>
              </a:rPr>
              <a:t>Loving God,</a:t>
            </a:r>
            <a:r>
              <a:rPr lang="en-GB" sz="2000" dirty="0">
                <a:solidFill>
                  <a:schemeClr val="bg1"/>
                </a:solidFill>
                <a:latin typeface="Colby StBlk" panose="00000A00000000000000" charset="0"/>
                <a:ea typeface="Colby StBlk" panose="00000A00000000000000" charset="0"/>
                <a:cs typeface="Arial"/>
              </a:rPr>
              <a:t> </a:t>
            </a:r>
          </a:p>
          <a:p>
            <a:endParaRPr lang="en-GB" sz="100" dirty="0">
              <a:solidFill>
                <a:schemeClr val="bg1"/>
              </a:solidFill>
              <a:latin typeface="Colby StBlk" panose="00000A00000000000000" charset="0"/>
              <a:ea typeface="Colby StBlk" panose="00000A00000000000000" charset="0"/>
              <a:cs typeface="Arial"/>
            </a:endParaRPr>
          </a:p>
          <a:p>
            <a:endParaRPr lang="en-GB" sz="100" dirty="0">
              <a:solidFill>
                <a:schemeClr val="bg1"/>
              </a:solidFill>
              <a:latin typeface="Colby StBlk" panose="00000A00000000000000" charset="0"/>
              <a:ea typeface="Colby StBlk" panose="00000A00000000000000" charset="0"/>
              <a:cs typeface="Arial"/>
            </a:endParaRPr>
          </a:p>
          <a:p>
            <a:endParaRPr lang="en-GB" sz="100" dirty="0">
              <a:solidFill>
                <a:schemeClr val="bg1"/>
              </a:solidFill>
              <a:latin typeface="Colby StBlk" panose="00000A00000000000000" charset="0"/>
              <a:ea typeface="Colby StBlk" panose="00000A00000000000000" charset="0"/>
              <a:cs typeface="Arial"/>
            </a:endParaRPr>
          </a:p>
          <a:p>
            <a:endParaRPr lang="en-GB" sz="100" dirty="0">
              <a:solidFill>
                <a:schemeClr val="bg1"/>
              </a:solidFill>
              <a:latin typeface="Colby StBlk" panose="00000A00000000000000" charset="0"/>
              <a:ea typeface="Colby StBlk" panose="00000A00000000000000" charset="0"/>
              <a:cs typeface="Arial"/>
            </a:endParaRPr>
          </a:p>
          <a:p>
            <a:endParaRPr lang="en-GB" sz="100" dirty="0">
              <a:solidFill>
                <a:schemeClr val="bg1"/>
              </a:solidFill>
              <a:latin typeface="Colby StBlk" panose="00000A00000000000000" charset="0"/>
              <a:ea typeface="Colby StBlk" panose="00000A00000000000000" charset="0"/>
              <a:cs typeface="Arial"/>
            </a:endParaRPr>
          </a:p>
          <a:p>
            <a:endParaRPr lang="en-GB" sz="100" dirty="0">
              <a:solidFill>
                <a:schemeClr val="bg1"/>
              </a:solidFill>
              <a:latin typeface="Colby StBlk" panose="00000A00000000000000" charset="0"/>
              <a:ea typeface="Colby StBlk" panose="00000A00000000000000" charset="0"/>
              <a:cs typeface="Arial"/>
            </a:endParaRPr>
          </a:p>
          <a:p>
            <a:endParaRPr lang="en-GB" sz="100" dirty="0">
              <a:solidFill>
                <a:schemeClr val="bg1"/>
              </a:solidFill>
              <a:latin typeface="Colby StBlk" panose="00000A00000000000000" charset="0"/>
              <a:ea typeface="Colby StBlk" panose="00000A00000000000000" charset="0"/>
              <a:cs typeface="Arial"/>
            </a:endParaRPr>
          </a:p>
          <a:p>
            <a:r>
              <a:rPr lang="en-GB" sz="2000" dirty="0">
                <a:solidFill>
                  <a:schemeClr val="bg1"/>
                </a:solidFill>
                <a:latin typeface="Colby StBlk" panose="00000A00000000000000" charset="0"/>
                <a:ea typeface="Colby StBlk" panose="00000A00000000000000" charset="0"/>
                <a:cs typeface="Arial"/>
              </a:rPr>
              <a:t>fill our hearts with compassion for the earth and all its people. </a:t>
            </a:r>
          </a:p>
          <a:p>
            <a:endParaRPr lang="en-GB" sz="2000" dirty="0">
              <a:solidFill>
                <a:schemeClr val="bg1"/>
              </a:solidFill>
              <a:latin typeface="Colby StBlk" panose="00000A00000000000000" charset="0"/>
              <a:ea typeface="Colby StBlk" panose="00000A00000000000000" charset="0"/>
              <a:cs typeface="Arial"/>
            </a:endParaRPr>
          </a:p>
          <a:p>
            <a:r>
              <a:rPr lang="en-GB" sz="2000" dirty="0">
                <a:solidFill>
                  <a:schemeClr val="bg1"/>
                </a:solidFill>
                <a:latin typeface="Colby StBlk" panose="00000A00000000000000" charset="0"/>
                <a:ea typeface="Colby StBlk" panose="00000A00000000000000" charset="0"/>
                <a:cs typeface="Arial"/>
              </a:rPr>
              <a:t>Lead us to </a:t>
            </a:r>
          </a:p>
          <a:p>
            <a:r>
              <a:rPr lang="en-GB" sz="2000" dirty="0">
                <a:solidFill>
                  <a:schemeClr val="bg1"/>
                </a:solidFill>
                <a:latin typeface="Colby StBlk" panose="00000A00000000000000" charset="0"/>
                <a:ea typeface="Colby StBlk" panose="00000A00000000000000" charset="0"/>
                <a:cs typeface="Arial"/>
              </a:rPr>
              <a:t>be good neighbours to all who are in need. </a:t>
            </a:r>
          </a:p>
          <a:p>
            <a:endParaRPr lang="en-GB" sz="100" dirty="0">
              <a:solidFill>
                <a:srgbClr val="ED9838"/>
              </a:solidFill>
              <a:latin typeface="Colby StBlk" panose="00000A00000000000000" charset="0"/>
              <a:ea typeface="Colby StBlk" panose="00000A00000000000000" charset="0"/>
              <a:cs typeface="Arial"/>
            </a:endParaRPr>
          </a:p>
          <a:p>
            <a:endParaRPr lang="en-GB" sz="100" dirty="0">
              <a:solidFill>
                <a:srgbClr val="ED9838"/>
              </a:solidFill>
              <a:latin typeface="Colby StBlk" panose="00000A00000000000000" charset="0"/>
              <a:ea typeface="Colby StBlk" panose="00000A00000000000000" charset="0"/>
              <a:cs typeface="Arial"/>
            </a:endParaRPr>
          </a:p>
          <a:p>
            <a:endParaRPr lang="en-GB" sz="100" dirty="0">
              <a:solidFill>
                <a:srgbClr val="ED9838"/>
              </a:solidFill>
              <a:latin typeface="Colby StBlk" panose="00000A00000000000000" charset="0"/>
              <a:ea typeface="Colby StBlk" panose="00000A00000000000000" charset="0"/>
              <a:cs typeface="Arial"/>
            </a:endParaRPr>
          </a:p>
          <a:p>
            <a:endParaRPr lang="en-GB" sz="100" dirty="0">
              <a:solidFill>
                <a:srgbClr val="ED9838"/>
              </a:solidFill>
              <a:latin typeface="Colby StBlk" panose="00000A00000000000000" charset="0"/>
              <a:ea typeface="Colby StBlk" panose="00000A00000000000000" charset="0"/>
              <a:cs typeface="Arial"/>
            </a:endParaRPr>
          </a:p>
          <a:p>
            <a:endParaRPr lang="en-GB" sz="100" dirty="0">
              <a:solidFill>
                <a:srgbClr val="ED9838"/>
              </a:solidFill>
              <a:latin typeface="Colby StBlk" panose="00000A00000000000000" charset="0"/>
              <a:ea typeface="Colby StBlk" panose="00000A00000000000000" charset="0"/>
              <a:cs typeface="Arial"/>
            </a:endParaRPr>
          </a:p>
          <a:p>
            <a:endParaRPr lang="en-GB" sz="100" dirty="0">
              <a:solidFill>
                <a:srgbClr val="ED9838"/>
              </a:solidFill>
              <a:latin typeface="Colby StBlk" panose="00000A00000000000000" charset="0"/>
              <a:ea typeface="Colby StBlk" panose="00000A00000000000000" charset="0"/>
              <a:cs typeface="Arial"/>
            </a:endParaRPr>
          </a:p>
          <a:p>
            <a:endParaRPr lang="en-GB" sz="100" dirty="0">
              <a:solidFill>
                <a:srgbClr val="ED9838"/>
              </a:solidFill>
              <a:latin typeface="Colby StBlk" panose="00000A00000000000000" charset="0"/>
              <a:ea typeface="Colby StBlk" panose="00000A00000000000000" charset="0"/>
              <a:cs typeface="Arial"/>
            </a:endParaRPr>
          </a:p>
          <a:p>
            <a:endParaRPr lang="en-GB" sz="100" dirty="0">
              <a:solidFill>
                <a:srgbClr val="ED9838"/>
              </a:solidFill>
              <a:latin typeface="Colby StBlk" panose="00000A00000000000000" charset="0"/>
              <a:ea typeface="Colby StBlk" panose="00000A00000000000000" charset="0"/>
              <a:cs typeface="Arial"/>
            </a:endParaRPr>
          </a:p>
          <a:p>
            <a:r>
              <a:rPr lang="en-GB" sz="2000" dirty="0">
                <a:solidFill>
                  <a:srgbClr val="ED9838"/>
                </a:solidFill>
                <a:latin typeface="Colby StBlk" panose="00000A00000000000000" charset="0"/>
                <a:ea typeface="Colby StBlk" panose="00000A00000000000000" charset="0"/>
                <a:cs typeface="Arial"/>
              </a:rPr>
              <a:t>Amen</a:t>
            </a:r>
          </a:p>
        </p:txBody>
      </p:sp>
      <p:sp>
        <p:nvSpPr>
          <p:cNvPr id="8" name="Rectangle 7">
            <a:extLst>
              <a:ext uri="{FF2B5EF4-FFF2-40B4-BE49-F238E27FC236}">
                <a16:creationId xmlns:a16="http://schemas.microsoft.com/office/drawing/2014/main" id="{4DC080FC-2D14-4680-80D7-90FE35B38A56}"/>
              </a:ext>
            </a:extLst>
          </p:cNvPr>
          <p:cNvSpPr/>
          <p:nvPr/>
        </p:nvSpPr>
        <p:spPr>
          <a:xfrm>
            <a:off x="7489063" y="6117596"/>
            <a:ext cx="1331871" cy="261610"/>
          </a:xfrm>
          <a:prstGeom prst="rect">
            <a:avLst/>
          </a:prstGeom>
        </p:spPr>
        <p:txBody>
          <a:bodyPr wrap="square">
            <a:spAutoFit/>
          </a:bodyPr>
          <a:lstStyle/>
          <a:p>
            <a:pPr algn="r"/>
            <a:r>
              <a:rPr lang="en-US" sz="1100" dirty="0" err="1">
                <a:solidFill>
                  <a:schemeClr val="bg1"/>
                </a:solidFill>
                <a:latin typeface="Rubik Light" pitchFamily="2" charset="-79"/>
                <a:cs typeface="Rubik Light" pitchFamily="2" charset="-79"/>
              </a:rPr>
              <a:t>Lickness</a:t>
            </a:r>
            <a:r>
              <a:rPr lang="en-US" sz="1100" dirty="0">
                <a:solidFill>
                  <a:schemeClr val="bg1"/>
                </a:solidFill>
                <a:latin typeface="Rubik Light" pitchFamily="2" charset="-79"/>
                <a:cs typeface="Rubik Light" pitchFamily="2" charset="-79"/>
              </a:rPr>
              <a:t>, Malawi</a:t>
            </a:r>
            <a:endParaRPr lang="en-GB" sz="1100" dirty="0">
              <a:solidFill>
                <a:schemeClr val="bg1"/>
              </a:solidFill>
              <a:latin typeface="Rubik Light" pitchFamily="2" charset="-79"/>
              <a:cs typeface="Rubik Light" pitchFamily="2" charset="-79"/>
            </a:endParaRPr>
          </a:p>
        </p:txBody>
      </p:sp>
    </p:spTree>
    <p:extLst>
      <p:ext uri="{BB962C8B-B14F-4D97-AF65-F5344CB8AC3E}">
        <p14:creationId xmlns:p14="http://schemas.microsoft.com/office/powerpoint/2010/main" val="12623510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43" y="762000"/>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Wednesday 6</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April</a:t>
            </a:r>
          </a:p>
        </p:txBody>
      </p:sp>
      <p:pic>
        <p:nvPicPr>
          <p:cNvPr id="11" name="Picture 10">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6023465" y="4968240"/>
            <a:ext cx="2810753" cy="1493520"/>
          </a:xfrm>
          <a:prstGeom prst="rect">
            <a:avLst/>
          </a:prstGeom>
        </p:spPr>
      </p:pic>
      <p:sp>
        <p:nvSpPr>
          <p:cNvPr id="5" name="TextBox 4">
            <a:extLst>
              <a:ext uri="{FF2B5EF4-FFF2-40B4-BE49-F238E27FC236}">
                <a16:creationId xmlns:a16="http://schemas.microsoft.com/office/drawing/2014/main" id="{F9BE4344-6ED4-42B7-BD24-A64D087A48AD}"/>
              </a:ext>
            </a:extLst>
          </p:cNvPr>
          <p:cNvSpPr txBox="1"/>
          <p:nvPr/>
        </p:nvSpPr>
        <p:spPr>
          <a:xfrm>
            <a:off x="6125793" y="5067858"/>
            <a:ext cx="2629707"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dirty="0">
                <a:solidFill>
                  <a:schemeClr val="bg1"/>
                </a:solidFill>
                <a:latin typeface="Colby StBlk" panose="00000A00000000000000" pitchFamily="50" charset="0"/>
                <a:ea typeface="Colby StBlk" panose="00000A00000000000000" pitchFamily="50" charset="0"/>
                <a:cs typeface="Rubik Light" pitchFamily="2" charset="-79"/>
              </a:rPr>
              <a:t>Your support this Lent brings hope and comfort to families in Malawi.</a:t>
            </a:r>
            <a:endParaRPr lang="en-US" dirty="0">
              <a:solidFill>
                <a:schemeClr val="bg1"/>
              </a:solidFill>
              <a:latin typeface="Colby StBlk" panose="00000A00000000000000" pitchFamily="50" charset="0"/>
              <a:ea typeface="Colby StBlk" panose="00000A00000000000000" pitchFamily="50" charset="0"/>
              <a:cs typeface="Rubik Light" pitchFamily="2" charset="-79"/>
            </a:endParaRPr>
          </a:p>
        </p:txBody>
      </p:sp>
      <p:pic>
        <p:nvPicPr>
          <p:cNvPr id="12" name="Picture 11">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388500" y="2155784"/>
            <a:ext cx="2977235" cy="4315965"/>
          </a:xfrm>
          <a:prstGeom prst="rect">
            <a:avLst/>
          </a:prstGeom>
        </p:spPr>
      </p:pic>
      <p:sp>
        <p:nvSpPr>
          <p:cNvPr id="2" name="TextBox 1">
            <a:extLst>
              <a:ext uri="{FF2B5EF4-FFF2-40B4-BE49-F238E27FC236}">
                <a16:creationId xmlns:a16="http://schemas.microsoft.com/office/drawing/2014/main" id="{64BDA49C-E06E-4294-B6FF-75DAF4D358C4}"/>
              </a:ext>
            </a:extLst>
          </p:cNvPr>
          <p:cNvSpPr txBox="1"/>
          <p:nvPr/>
        </p:nvSpPr>
        <p:spPr>
          <a:xfrm>
            <a:off x="517235" y="2267092"/>
            <a:ext cx="2752437" cy="40010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000" dirty="0">
                <a:solidFill>
                  <a:srgbClr val="12375A"/>
                </a:solidFill>
                <a:latin typeface="Colby StBlk" panose="00000A00000000000000" charset="0"/>
                <a:ea typeface="Colby StBlk" panose="00000A00000000000000" charset="0"/>
                <a:cs typeface="Arial"/>
              </a:rPr>
              <a:t>Lord, </a:t>
            </a:r>
          </a:p>
          <a:p>
            <a:pPr algn="ctr"/>
            <a:endParaRPr lang="en-GB" sz="100" dirty="0">
              <a:solidFill>
                <a:srgbClr val="12375A"/>
              </a:solidFill>
              <a:latin typeface="Colby StBlk" panose="00000A00000000000000" charset="0"/>
              <a:ea typeface="Colby StBlk" panose="00000A00000000000000" charset="0"/>
              <a:cs typeface="Arial"/>
            </a:endParaRPr>
          </a:p>
          <a:p>
            <a:pPr algn="ctr"/>
            <a:endParaRPr lang="en-GB" sz="100" dirty="0">
              <a:solidFill>
                <a:srgbClr val="12375A"/>
              </a:solidFill>
              <a:latin typeface="Colby StBlk" panose="00000A00000000000000" charset="0"/>
              <a:ea typeface="Colby StBlk" panose="00000A00000000000000" charset="0"/>
              <a:cs typeface="Arial"/>
            </a:endParaRPr>
          </a:p>
          <a:p>
            <a:pPr algn="ctr"/>
            <a:endParaRPr lang="en-GB" sz="100" dirty="0">
              <a:solidFill>
                <a:srgbClr val="12375A"/>
              </a:solidFill>
              <a:latin typeface="Colby StBlk" panose="00000A00000000000000" charset="0"/>
              <a:ea typeface="Colby StBlk" panose="00000A00000000000000" charset="0"/>
              <a:cs typeface="Arial"/>
            </a:endParaRPr>
          </a:p>
          <a:p>
            <a:pPr algn="ctr"/>
            <a:endParaRPr lang="en-GB" sz="100" dirty="0">
              <a:solidFill>
                <a:srgbClr val="12375A"/>
              </a:solidFill>
              <a:latin typeface="Colby StBlk" panose="00000A00000000000000" charset="0"/>
              <a:ea typeface="Colby StBlk" panose="00000A00000000000000" charset="0"/>
              <a:cs typeface="Arial"/>
            </a:endParaRPr>
          </a:p>
          <a:p>
            <a:pPr algn="ctr"/>
            <a:endParaRPr lang="en-GB" sz="100" dirty="0">
              <a:solidFill>
                <a:srgbClr val="12375A"/>
              </a:solidFill>
              <a:latin typeface="Colby StBlk" panose="00000A00000000000000" charset="0"/>
              <a:ea typeface="Colby StBlk" panose="00000A00000000000000" charset="0"/>
              <a:cs typeface="Arial"/>
            </a:endParaRPr>
          </a:p>
          <a:p>
            <a:pPr algn="ctr"/>
            <a:r>
              <a:rPr lang="en-GB" sz="2000" dirty="0">
                <a:solidFill>
                  <a:srgbClr val="12375A"/>
                </a:solidFill>
                <a:latin typeface="Rubik Light" pitchFamily="2" charset="-79"/>
                <a:ea typeface="Colby StBlk" panose="00000A00000000000000" charset="0"/>
                <a:cs typeface="Rubik Light" pitchFamily="2" charset="-79"/>
              </a:rPr>
              <a:t>May my support  of SCIAF bring hope to people who are in difficulty around the world. </a:t>
            </a:r>
          </a:p>
          <a:p>
            <a:pPr algn="ctr"/>
            <a:endParaRPr lang="en-GB" sz="100" dirty="0">
              <a:solidFill>
                <a:srgbClr val="12375A"/>
              </a:solidFill>
              <a:latin typeface="Rubik Light" pitchFamily="2" charset="-79"/>
              <a:ea typeface="Colby StBlk" panose="00000A00000000000000" charset="0"/>
              <a:cs typeface="Rubik Light" pitchFamily="2" charset="-79"/>
            </a:endParaRPr>
          </a:p>
          <a:p>
            <a:pPr algn="ctr"/>
            <a:endParaRPr lang="en-GB" sz="100" dirty="0">
              <a:solidFill>
                <a:srgbClr val="12375A"/>
              </a:solidFill>
              <a:latin typeface="Rubik Light" pitchFamily="2" charset="-79"/>
              <a:ea typeface="Colby StBlk" panose="00000A00000000000000" charset="0"/>
              <a:cs typeface="Rubik Light" pitchFamily="2" charset="-79"/>
            </a:endParaRPr>
          </a:p>
          <a:p>
            <a:pPr algn="ctr"/>
            <a:endParaRPr lang="en-GB" sz="100" dirty="0">
              <a:solidFill>
                <a:srgbClr val="12375A"/>
              </a:solidFill>
              <a:latin typeface="Rubik Light" pitchFamily="2" charset="-79"/>
              <a:ea typeface="Colby StBlk" panose="00000A00000000000000" charset="0"/>
              <a:cs typeface="Rubik Light" pitchFamily="2" charset="-79"/>
            </a:endParaRPr>
          </a:p>
          <a:p>
            <a:pPr algn="ctr"/>
            <a:endParaRPr lang="en-GB" sz="100" dirty="0">
              <a:solidFill>
                <a:srgbClr val="12375A"/>
              </a:solidFill>
              <a:latin typeface="Rubik Light" pitchFamily="2" charset="-79"/>
              <a:ea typeface="Colby StBlk" panose="00000A00000000000000" charset="0"/>
              <a:cs typeface="Rubik Light" pitchFamily="2" charset="-79"/>
            </a:endParaRPr>
          </a:p>
          <a:p>
            <a:pPr algn="ctr"/>
            <a:endParaRPr lang="en-GB" sz="100" dirty="0">
              <a:solidFill>
                <a:srgbClr val="12375A"/>
              </a:solidFill>
              <a:latin typeface="Rubik Light" pitchFamily="2" charset="-79"/>
              <a:ea typeface="Colby StBlk" panose="00000A00000000000000" charset="0"/>
              <a:cs typeface="Rubik Light" pitchFamily="2" charset="-79"/>
            </a:endParaRPr>
          </a:p>
          <a:p>
            <a:pPr algn="ctr"/>
            <a:endParaRPr lang="en-GB" sz="100" dirty="0">
              <a:solidFill>
                <a:srgbClr val="12375A"/>
              </a:solidFill>
              <a:latin typeface="Rubik Light" pitchFamily="2" charset="-79"/>
              <a:ea typeface="Colby StBlk" panose="00000A00000000000000" charset="0"/>
              <a:cs typeface="Rubik Light" pitchFamily="2" charset="-79"/>
            </a:endParaRPr>
          </a:p>
          <a:p>
            <a:pPr algn="ctr"/>
            <a:r>
              <a:rPr lang="en-GB" sz="2000" dirty="0">
                <a:solidFill>
                  <a:srgbClr val="12375A"/>
                </a:solidFill>
                <a:latin typeface="Rubik Light" pitchFamily="2" charset="-79"/>
                <a:ea typeface="Colby StBlk" panose="00000A00000000000000" charset="0"/>
                <a:cs typeface="Rubik Light" pitchFamily="2" charset="-79"/>
              </a:rPr>
              <a:t>May they know that you are with them and that they have sisters and brothers who care for them. </a:t>
            </a:r>
          </a:p>
          <a:p>
            <a:pPr algn="ctr"/>
            <a:endParaRPr lang="en-GB" sz="100" dirty="0">
              <a:solidFill>
                <a:schemeClr val="bg1"/>
              </a:solidFill>
              <a:latin typeface="Colby StBlk" panose="00000A00000000000000" charset="0"/>
              <a:ea typeface="Colby StBlk" panose="00000A00000000000000" charset="0"/>
              <a:cs typeface="Arial"/>
            </a:endParaRPr>
          </a:p>
          <a:p>
            <a:pPr algn="ctr"/>
            <a:endParaRPr lang="en-GB" sz="100" dirty="0">
              <a:solidFill>
                <a:schemeClr val="bg1"/>
              </a:solidFill>
              <a:latin typeface="Colby StBlk" panose="00000A00000000000000" charset="0"/>
              <a:ea typeface="Colby StBlk" panose="00000A00000000000000" charset="0"/>
              <a:cs typeface="Arial"/>
            </a:endParaRPr>
          </a:p>
          <a:p>
            <a:pPr algn="ctr"/>
            <a:endParaRPr lang="en-GB" sz="100" dirty="0">
              <a:solidFill>
                <a:schemeClr val="bg1"/>
              </a:solidFill>
              <a:latin typeface="Colby StBlk" panose="00000A00000000000000" charset="0"/>
              <a:ea typeface="Colby StBlk" panose="00000A00000000000000" charset="0"/>
              <a:cs typeface="Arial"/>
            </a:endParaRPr>
          </a:p>
          <a:p>
            <a:pPr algn="ctr"/>
            <a:r>
              <a:rPr lang="en-GB" sz="2000" dirty="0">
                <a:solidFill>
                  <a:srgbClr val="12375A"/>
                </a:solidFill>
                <a:latin typeface="Colby StBlk" panose="00000A00000000000000" charset="0"/>
                <a:ea typeface="Colby StBlk" panose="00000A00000000000000" charset="0"/>
                <a:cs typeface="Arial"/>
              </a:rPr>
              <a:t>Amen</a:t>
            </a:r>
          </a:p>
        </p:txBody>
      </p:sp>
      <p:sp>
        <p:nvSpPr>
          <p:cNvPr id="13" name="Rectangle 12">
            <a:extLst>
              <a:ext uri="{FF2B5EF4-FFF2-40B4-BE49-F238E27FC236}">
                <a16:creationId xmlns:a16="http://schemas.microsoft.com/office/drawing/2014/main" id="{85682B62-2DBD-4339-B469-056BCFF535B4}"/>
              </a:ext>
            </a:extLst>
          </p:cNvPr>
          <p:cNvSpPr/>
          <p:nvPr/>
        </p:nvSpPr>
        <p:spPr>
          <a:xfrm>
            <a:off x="228600" y="1729065"/>
            <a:ext cx="1347227" cy="261610"/>
          </a:xfrm>
          <a:prstGeom prst="rect">
            <a:avLst/>
          </a:prstGeom>
        </p:spPr>
        <p:txBody>
          <a:bodyPr wrap="square">
            <a:spAutoFit/>
          </a:bodyPr>
          <a:lstStyle/>
          <a:p>
            <a:pPr algn="r"/>
            <a:r>
              <a:rPr lang="en-US" sz="1100" dirty="0" err="1">
                <a:solidFill>
                  <a:schemeClr val="bg1"/>
                </a:solidFill>
                <a:latin typeface="Rubik Light" pitchFamily="2" charset="-79"/>
                <a:cs typeface="Rubik Light" pitchFamily="2" charset="-79"/>
              </a:rPr>
              <a:t>Lonnex</a:t>
            </a:r>
            <a:r>
              <a:rPr lang="en-US" sz="1100" dirty="0">
                <a:solidFill>
                  <a:schemeClr val="bg1"/>
                </a:solidFill>
                <a:latin typeface="Rubik Light" pitchFamily="2" charset="-79"/>
                <a:cs typeface="Rubik Light" pitchFamily="2" charset="-79"/>
              </a:rPr>
              <a:t>, Malawi</a:t>
            </a:r>
            <a:endParaRPr lang="en-GB" sz="1100" dirty="0">
              <a:solidFill>
                <a:schemeClr val="bg1"/>
              </a:solidFill>
              <a:latin typeface="Rubik Light" pitchFamily="2" charset="-79"/>
              <a:cs typeface="Rubik Light" pitchFamily="2" charset="-79"/>
            </a:endParaRPr>
          </a:p>
        </p:txBody>
      </p:sp>
    </p:spTree>
    <p:extLst>
      <p:ext uri="{BB962C8B-B14F-4D97-AF65-F5344CB8AC3E}">
        <p14:creationId xmlns:p14="http://schemas.microsoft.com/office/powerpoint/2010/main" val="30671793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0E9CC42B-C086-426B-A27A-FFB05F4C5E8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1"/>
          <a:stretch/>
        </p:blipFill>
        <p:spPr>
          <a:xfrm>
            <a:off x="0" y="-26247"/>
            <a:ext cx="9204615" cy="6882065"/>
          </a:xfrm>
          <a:prstGeom prst="rect">
            <a:avLst/>
          </a:prstGeom>
        </p:spPr>
      </p:pic>
      <p:pic>
        <p:nvPicPr>
          <p:cNvPr id="6" name="Picture 5">
            <a:extLst>
              <a:ext uri="{FF2B5EF4-FFF2-40B4-BE49-F238E27FC236}">
                <a16:creationId xmlns:a16="http://schemas.microsoft.com/office/drawing/2014/main" id="{DF5FC458-6504-D848-AB98-A219E9FA2EC0}"/>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pic>
        <p:nvPicPr>
          <p:cNvPr id="14" name="Picture 13">
            <a:extLst>
              <a:ext uri="{FF2B5EF4-FFF2-40B4-BE49-F238E27FC236}">
                <a16:creationId xmlns:a16="http://schemas.microsoft.com/office/drawing/2014/main" id="{F5490C62-3949-48E1-A238-AA6233A8666B}"/>
              </a:ext>
            </a:extLst>
          </p:cNvPr>
          <p:cNvPicPr>
            <a:picLocks noChangeAspect="1"/>
          </p:cNvPicPr>
          <p:nvPr/>
        </p:nvPicPr>
        <p:blipFill>
          <a:blip r:embed="rId4"/>
          <a:stretch>
            <a:fillRect/>
          </a:stretch>
        </p:blipFill>
        <p:spPr>
          <a:xfrm>
            <a:off x="6757557" y="1246715"/>
            <a:ext cx="1369291" cy="794328"/>
          </a:xfrm>
          <a:prstGeom prst="rect">
            <a:avLst/>
          </a:prstGeom>
        </p:spPr>
      </p:pic>
      <p:pic>
        <p:nvPicPr>
          <p:cNvPr id="15" name="Picture 14">
            <a:extLst>
              <a:ext uri="{FF2B5EF4-FFF2-40B4-BE49-F238E27FC236}">
                <a16:creationId xmlns:a16="http://schemas.microsoft.com/office/drawing/2014/main" id="{F5490C62-3949-48E1-A238-AA6233A8666B}"/>
              </a:ext>
            </a:extLst>
          </p:cNvPr>
          <p:cNvPicPr>
            <a:picLocks noChangeAspect="1"/>
          </p:cNvPicPr>
          <p:nvPr/>
        </p:nvPicPr>
        <p:blipFill>
          <a:blip r:embed="rId4"/>
          <a:stretch>
            <a:fillRect/>
          </a:stretch>
        </p:blipFill>
        <p:spPr>
          <a:xfrm>
            <a:off x="772391" y="2153779"/>
            <a:ext cx="1369291" cy="794328"/>
          </a:xfrm>
          <a:prstGeom prst="rect">
            <a:avLst/>
          </a:prstGeom>
        </p:spPr>
      </p:pic>
      <p:pic>
        <p:nvPicPr>
          <p:cNvPr id="16" name="Picture 15">
            <a:extLst>
              <a:ext uri="{FF2B5EF4-FFF2-40B4-BE49-F238E27FC236}">
                <a16:creationId xmlns:a16="http://schemas.microsoft.com/office/drawing/2014/main" id="{F5490C62-3949-48E1-A238-AA6233A8666B}"/>
              </a:ext>
            </a:extLst>
          </p:cNvPr>
          <p:cNvPicPr>
            <a:picLocks noChangeAspect="1"/>
          </p:cNvPicPr>
          <p:nvPr/>
        </p:nvPicPr>
        <p:blipFill>
          <a:blip r:embed="rId4"/>
          <a:stretch>
            <a:fillRect/>
          </a:stretch>
        </p:blipFill>
        <p:spPr>
          <a:xfrm>
            <a:off x="2267527" y="2153779"/>
            <a:ext cx="1369291" cy="794328"/>
          </a:xfrm>
          <a:prstGeom prst="rect">
            <a:avLst/>
          </a:prstGeom>
        </p:spPr>
      </p:pic>
      <p:pic>
        <p:nvPicPr>
          <p:cNvPr id="17" name="Picture 16">
            <a:extLst>
              <a:ext uri="{FF2B5EF4-FFF2-40B4-BE49-F238E27FC236}">
                <a16:creationId xmlns:a16="http://schemas.microsoft.com/office/drawing/2014/main" id="{F5490C62-3949-48E1-A238-AA6233A8666B}"/>
              </a:ext>
            </a:extLst>
          </p:cNvPr>
          <p:cNvPicPr>
            <a:picLocks noChangeAspect="1"/>
          </p:cNvPicPr>
          <p:nvPr/>
        </p:nvPicPr>
        <p:blipFill>
          <a:blip r:embed="rId4"/>
          <a:stretch>
            <a:fillRect/>
          </a:stretch>
        </p:blipFill>
        <p:spPr>
          <a:xfrm>
            <a:off x="3773056" y="2153779"/>
            <a:ext cx="1369291" cy="794328"/>
          </a:xfrm>
          <a:prstGeom prst="rect">
            <a:avLst/>
          </a:prstGeom>
        </p:spPr>
      </p:pic>
      <p:pic>
        <p:nvPicPr>
          <p:cNvPr id="18" name="Picture 17">
            <a:extLst>
              <a:ext uri="{FF2B5EF4-FFF2-40B4-BE49-F238E27FC236}">
                <a16:creationId xmlns:a16="http://schemas.microsoft.com/office/drawing/2014/main" id="{F5490C62-3949-48E1-A238-AA6233A8666B}"/>
              </a:ext>
            </a:extLst>
          </p:cNvPr>
          <p:cNvPicPr>
            <a:picLocks noChangeAspect="1"/>
          </p:cNvPicPr>
          <p:nvPr/>
        </p:nvPicPr>
        <p:blipFill>
          <a:blip r:embed="rId4"/>
          <a:stretch>
            <a:fillRect/>
          </a:stretch>
        </p:blipFill>
        <p:spPr>
          <a:xfrm>
            <a:off x="5278584" y="2153779"/>
            <a:ext cx="1369291" cy="794328"/>
          </a:xfrm>
          <a:prstGeom prst="rect">
            <a:avLst/>
          </a:prstGeom>
        </p:spPr>
      </p:pic>
      <p:pic>
        <p:nvPicPr>
          <p:cNvPr id="19" name="Picture 18">
            <a:extLst>
              <a:ext uri="{FF2B5EF4-FFF2-40B4-BE49-F238E27FC236}">
                <a16:creationId xmlns:a16="http://schemas.microsoft.com/office/drawing/2014/main" id="{F5490C62-3949-48E1-A238-AA6233A8666B}"/>
              </a:ext>
            </a:extLst>
          </p:cNvPr>
          <p:cNvPicPr>
            <a:picLocks noChangeAspect="1"/>
          </p:cNvPicPr>
          <p:nvPr/>
        </p:nvPicPr>
        <p:blipFill>
          <a:blip r:embed="rId4"/>
          <a:stretch>
            <a:fillRect/>
          </a:stretch>
        </p:blipFill>
        <p:spPr>
          <a:xfrm>
            <a:off x="6784112" y="2153779"/>
            <a:ext cx="1369291" cy="794328"/>
          </a:xfrm>
          <a:prstGeom prst="rect">
            <a:avLst/>
          </a:prstGeom>
        </p:spPr>
      </p:pic>
      <p:pic>
        <p:nvPicPr>
          <p:cNvPr id="20" name="Picture 19">
            <a:extLst>
              <a:ext uri="{FF2B5EF4-FFF2-40B4-BE49-F238E27FC236}">
                <a16:creationId xmlns:a16="http://schemas.microsoft.com/office/drawing/2014/main" id="{F5490C62-3949-48E1-A238-AA6233A8666B}"/>
              </a:ext>
            </a:extLst>
          </p:cNvPr>
          <p:cNvPicPr>
            <a:picLocks noChangeAspect="1"/>
          </p:cNvPicPr>
          <p:nvPr/>
        </p:nvPicPr>
        <p:blipFill>
          <a:blip r:embed="rId4"/>
          <a:stretch>
            <a:fillRect/>
          </a:stretch>
        </p:blipFill>
        <p:spPr>
          <a:xfrm>
            <a:off x="803566" y="3040166"/>
            <a:ext cx="1369291" cy="794328"/>
          </a:xfrm>
          <a:prstGeom prst="rect">
            <a:avLst/>
          </a:prstGeom>
        </p:spPr>
      </p:pic>
      <p:pic>
        <p:nvPicPr>
          <p:cNvPr id="21" name="Picture 20">
            <a:extLst>
              <a:ext uri="{FF2B5EF4-FFF2-40B4-BE49-F238E27FC236}">
                <a16:creationId xmlns:a16="http://schemas.microsoft.com/office/drawing/2014/main" id="{F5490C62-3949-48E1-A238-AA6233A8666B}"/>
              </a:ext>
            </a:extLst>
          </p:cNvPr>
          <p:cNvPicPr>
            <a:picLocks noChangeAspect="1"/>
          </p:cNvPicPr>
          <p:nvPr/>
        </p:nvPicPr>
        <p:blipFill>
          <a:blip r:embed="rId4"/>
          <a:stretch>
            <a:fillRect/>
          </a:stretch>
        </p:blipFill>
        <p:spPr>
          <a:xfrm>
            <a:off x="2298702" y="3040166"/>
            <a:ext cx="1369291" cy="794328"/>
          </a:xfrm>
          <a:prstGeom prst="rect">
            <a:avLst/>
          </a:prstGeom>
        </p:spPr>
      </p:pic>
      <p:pic>
        <p:nvPicPr>
          <p:cNvPr id="22" name="Picture 21">
            <a:extLst>
              <a:ext uri="{FF2B5EF4-FFF2-40B4-BE49-F238E27FC236}">
                <a16:creationId xmlns:a16="http://schemas.microsoft.com/office/drawing/2014/main" id="{F5490C62-3949-48E1-A238-AA6233A8666B}"/>
              </a:ext>
            </a:extLst>
          </p:cNvPr>
          <p:cNvPicPr>
            <a:picLocks noChangeAspect="1"/>
          </p:cNvPicPr>
          <p:nvPr/>
        </p:nvPicPr>
        <p:blipFill>
          <a:blip r:embed="rId4"/>
          <a:stretch>
            <a:fillRect/>
          </a:stretch>
        </p:blipFill>
        <p:spPr>
          <a:xfrm>
            <a:off x="3804231" y="3040166"/>
            <a:ext cx="1369291" cy="794328"/>
          </a:xfrm>
          <a:prstGeom prst="rect">
            <a:avLst/>
          </a:prstGeom>
        </p:spPr>
      </p:pic>
      <p:pic>
        <p:nvPicPr>
          <p:cNvPr id="23" name="Picture 22">
            <a:extLst>
              <a:ext uri="{FF2B5EF4-FFF2-40B4-BE49-F238E27FC236}">
                <a16:creationId xmlns:a16="http://schemas.microsoft.com/office/drawing/2014/main" id="{F5490C62-3949-48E1-A238-AA6233A8666B}"/>
              </a:ext>
            </a:extLst>
          </p:cNvPr>
          <p:cNvPicPr>
            <a:picLocks noChangeAspect="1"/>
          </p:cNvPicPr>
          <p:nvPr/>
        </p:nvPicPr>
        <p:blipFill>
          <a:blip r:embed="rId4"/>
          <a:stretch>
            <a:fillRect/>
          </a:stretch>
        </p:blipFill>
        <p:spPr>
          <a:xfrm>
            <a:off x="5309759" y="3040166"/>
            <a:ext cx="1369291" cy="794328"/>
          </a:xfrm>
          <a:prstGeom prst="rect">
            <a:avLst/>
          </a:prstGeom>
        </p:spPr>
      </p:pic>
      <p:pic>
        <p:nvPicPr>
          <p:cNvPr id="24" name="Picture 23">
            <a:extLst>
              <a:ext uri="{FF2B5EF4-FFF2-40B4-BE49-F238E27FC236}">
                <a16:creationId xmlns:a16="http://schemas.microsoft.com/office/drawing/2014/main" id="{F5490C62-3949-48E1-A238-AA6233A8666B}"/>
              </a:ext>
            </a:extLst>
          </p:cNvPr>
          <p:cNvPicPr>
            <a:picLocks noChangeAspect="1"/>
          </p:cNvPicPr>
          <p:nvPr/>
        </p:nvPicPr>
        <p:blipFill>
          <a:blip r:embed="rId4"/>
          <a:stretch>
            <a:fillRect/>
          </a:stretch>
        </p:blipFill>
        <p:spPr>
          <a:xfrm>
            <a:off x="6815287" y="3040166"/>
            <a:ext cx="1369291" cy="794328"/>
          </a:xfrm>
          <a:prstGeom prst="rect">
            <a:avLst/>
          </a:prstGeom>
        </p:spPr>
      </p:pic>
      <p:sp>
        <p:nvSpPr>
          <p:cNvPr id="36" name="TextBox 35">
            <a:hlinkClick r:id="rId5" action="ppaction://hlinksldjump"/>
          </p:cNvPr>
          <p:cNvSpPr txBox="1"/>
          <p:nvPr/>
        </p:nvSpPr>
        <p:spPr>
          <a:xfrm>
            <a:off x="6768330" y="1269259"/>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Fri 1</a:t>
            </a:r>
            <a:r>
              <a:rPr lang="en-GB" sz="2000" baseline="30000" dirty="0">
                <a:solidFill>
                  <a:schemeClr val="bg1"/>
                </a:solidFill>
                <a:latin typeface="Colby StBlk" panose="00000A00000000000000" charset="0"/>
                <a:ea typeface="Colby StBlk" panose="00000A00000000000000" charset="0"/>
              </a:rPr>
              <a:t>st</a:t>
            </a:r>
            <a:r>
              <a:rPr lang="en-GB" sz="2000" dirty="0">
                <a:solidFill>
                  <a:schemeClr val="bg1"/>
                </a:solidFill>
                <a:latin typeface="Colby StBlk" panose="00000A00000000000000" charset="0"/>
                <a:ea typeface="Colby StBlk" panose="00000A00000000000000" charset="0"/>
              </a:rPr>
              <a:t> April</a:t>
            </a:r>
          </a:p>
        </p:txBody>
      </p:sp>
      <p:sp>
        <p:nvSpPr>
          <p:cNvPr id="37" name="TextBox 36">
            <a:hlinkClick r:id="rId6" action="ppaction://hlinksldjump"/>
          </p:cNvPr>
          <p:cNvSpPr txBox="1"/>
          <p:nvPr/>
        </p:nvSpPr>
        <p:spPr>
          <a:xfrm>
            <a:off x="774700" y="2145436"/>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Mon 4</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April</a:t>
            </a:r>
          </a:p>
        </p:txBody>
      </p:sp>
      <p:sp>
        <p:nvSpPr>
          <p:cNvPr id="38" name="TextBox 37">
            <a:hlinkClick r:id="rId7" action="ppaction://hlinksldjump"/>
          </p:cNvPr>
          <p:cNvSpPr txBox="1"/>
          <p:nvPr/>
        </p:nvSpPr>
        <p:spPr>
          <a:xfrm>
            <a:off x="2212106" y="2153779"/>
            <a:ext cx="1398157"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Tues 5</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April</a:t>
            </a:r>
          </a:p>
        </p:txBody>
      </p:sp>
      <p:sp>
        <p:nvSpPr>
          <p:cNvPr id="39" name="TextBox 38">
            <a:hlinkClick r:id="rId8" action="ppaction://hlinksldjump"/>
          </p:cNvPr>
          <p:cNvSpPr txBox="1"/>
          <p:nvPr/>
        </p:nvSpPr>
        <p:spPr>
          <a:xfrm>
            <a:off x="3804231" y="2204359"/>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Wed 6</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April</a:t>
            </a:r>
          </a:p>
        </p:txBody>
      </p:sp>
      <p:sp>
        <p:nvSpPr>
          <p:cNvPr id="40" name="TextBox 39">
            <a:hlinkClick r:id="rId9" action="ppaction://hlinksldjump"/>
          </p:cNvPr>
          <p:cNvSpPr txBox="1"/>
          <p:nvPr/>
        </p:nvSpPr>
        <p:spPr>
          <a:xfrm>
            <a:off x="5198633" y="2163909"/>
            <a:ext cx="1558924" cy="707886"/>
          </a:xfrm>
          <a:prstGeom prst="rect">
            <a:avLst/>
          </a:prstGeom>
          <a:noFill/>
        </p:spPr>
        <p:txBody>
          <a:bodyPr wrap="square" rtlCol="0">
            <a:spAutoFit/>
          </a:bodyPr>
          <a:lstStyle/>
          <a:p>
            <a:pPr algn="ctr"/>
            <a:r>
              <a:rPr lang="en-GB" sz="2000" dirty="0" err="1">
                <a:solidFill>
                  <a:schemeClr val="bg1"/>
                </a:solidFill>
                <a:latin typeface="Colby StBlk" panose="00000A00000000000000" charset="0"/>
                <a:ea typeface="Colby StBlk" panose="00000A00000000000000" charset="0"/>
              </a:rPr>
              <a:t>Thur</a:t>
            </a:r>
            <a:r>
              <a:rPr lang="en-GB" sz="2000" dirty="0">
                <a:solidFill>
                  <a:schemeClr val="bg1"/>
                </a:solidFill>
                <a:latin typeface="Colby StBlk" panose="00000A00000000000000" charset="0"/>
                <a:ea typeface="Colby StBlk" panose="00000A00000000000000" charset="0"/>
              </a:rPr>
              <a:t> 7</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April</a:t>
            </a:r>
          </a:p>
        </p:txBody>
      </p:sp>
      <p:sp>
        <p:nvSpPr>
          <p:cNvPr id="41" name="TextBox 40">
            <a:hlinkClick r:id="rId10" action="ppaction://hlinksldjump"/>
          </p:cNvPr>
          <p:cNvSpPr txBox="1"/>
          <p:nvPr/>
        </p:nvSpPr>
        <p:spPr>
          <a:xfrm>
            <a:off x="5189109" y="3060843"/>
            <a:ext cx="1610589" cy="707886"/>
          </a:xfrm>
          <a:prstGeom prst="rect">
            <a:avLst/>
          </a:prstGeom>
          <a:noFill/>
        </p:spPr>
        <p:txBody>
          <a:bodyPr wrap="square" rtlCol="0">
            <a:spAutoFit/>
          </a:bodyPr>
          <a:lstStyle/>
          <a:p>
            <a:pPr algn="ctr"/>
            <a:r>
              <a:rPr lang="en-GB" sz="2000" dirty="0" err="1">
                <a:solidFill>
                  <a:schemeClr val="bg1"/>
                </a:solidFill>
                <a:latin typeface="Colby StBlk" panose="00000A00000000000000" charset="0"/>
                <a:ea typeface="Colby StBlk" panose="00000A00000000000000" charset="0"/>
              </a:rPr>
              <a:t>Thur</a:t>
            </a:r>
            <a:r>
              <a:rPr lang="en-GB" sz="2000" dirty="0">
                <a:solidFill>
                  <a:schemeClr val="bg1"/>
                </a:solidFill>
                <a:latin typeface="Colby StBlk" panose="00000A00000000000000" charset="0"/>
                <a:ea typeface="Colby StBlk" panose="00000A00000000000000" charset="0"/>
              </a:rPr>
              <a:t> 14</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April</a:t>
            </a:r>
          </a:p>
        </p:txBody>
      </p:sp>
      <p:sp>
        <p:nvSpPr>
          <p:cNvPr id="43" name="TextBox 42">
            <a:hlinkClick r:id="rId11" action="ppaction://hlinksldjump"/>
          </p:cNvPr>
          <p:cNvSpPr txBox="1"/>
          <p:nvPr/>
        </p:nvSpPr>
        <p:spPr>
          <a:xfrm>
            <a:off x="6732831" y="2153258"/>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Fri 8</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April</a:t>
            </a:r>
          </a:p>
        </p:txBody>
      </p:sp>
      <p:sp>
        <p:nvSpPr>
          <p:cNvPr id="44" name="TextBox 43">
            <a:hlinkClick r:id="rId12" action="ppaction://hlinksldjump"/>
          </p:cNvPr>
          <p:cNvSpPr txBox="1"/>
          <p:nvPr/>
        </p:nvSpPr>
        <p:spPr>
          <a:xfrm>
            <a:off x="6771021" y="3030636"/>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Fri 15</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April</a:t>
            </a:r>
          </a:p>
        </p:txBody>
      </p:sp>
      <p:sp>
        <p:nvSpPr>
          <p:cNvPr id="46" name="TextBox 45">
            <a:hlinkClick r:id="rId13" action="ppaction://hlinksldjump"/>
          </p:cNvPr>
          <p:cNvSpPr txBox="1"/>
          <p:nvPr/>
        </p:nvSpPr>
        <p:spPr>
          <a:xfrm>
            <a:off x="778161" y="3039801"/>
            <a:ext cx="1311561"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Mon 11</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April</a:t>
            </a:r>
          </a:p>
        </p:txBody>
      </p:sp>
      <p:sp>
        <p:nvSpPr>
          <p:cNvPr id="47" name="TextBox 46">
            <a:hlinkClick r:id="rId14" action="ppaction://hlinksldjump"/>
          </p:cNvPr>
          <p:cNvSpPr txBox="1"/>
          <p:nvPr/>
        </p:nvSpPr>
        <p:spPr>
          <a:xfrm>
            <a:off x="2298702" y="3014065"/>
            <a:ext cx="1398157"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Tues 12</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April</a:t>
            </a:r>
          </a:p>
        </p:txBody>
      </p:sp>
      <p:sp>
        <p:nvSpPr>
          <p:cNvPr id="48" name="TextBox 47">
            <a:hlinkClick r:id="rId15" action="ppaction://hlinksldjump"/>
          </p:cNvPr>
          <p:cNvSpPr txBox="1"/>
          <p:nvPr/>
        </p:nvSpPr>
        <p:spPr>
          <a:xfrm>
            <a:off x="3775365" y="3083387"/>
            <a:ext cx="1398157" cy="707886"/>
          </a:xfrm>
          <a:prstGeom prst="rect">
            <a:avLst/>
          </a:prstGeom>
          <a:noFill/>
        </p:spPr>
        <p:txBody>
          <a:bodyPr wrap="square" rtlCol="0">
            <a:spAutoFit/>
          </a:bodyPr>
          <a:lstStyle/>
          <a:p>
            <a:pPr algn="ctr"/>
            <a:r>
              <a:rPr lang="en-GB" sz="2000" dirty="0">
                <a:solidFill>
                  <a:schemeClr val="bg1"/>
                </a:solidFill>
                <a:latin typeface="Colby StBlk" panose="00000A00000000000000" charset="0"/>
                <a:ea typeface="Colby StBlk" panose="00000A00000000000000" charset="0"/>
              </a:rPr>
              <a:t>Wed 13</a:t>
            </a:r>
            <a:r>
              <a:rPr lang="en-GB" sz="2000" baseline="30000" dirty="0">
                <a:solidFill>
                  <a:schemeClr val="bg1"/>
                </a:solidFill>
                <a:latin typeface="Colby StBlk" panose="00000A00000000000000" charset="0"/>
                <a:ea typeface="Colby StBlk" panose="00000A00000000000000" charset="0"/>
              </a:rPr>
              <a:t>th</a:t>
            </a:r>
            <a:r>
              <a:rPr lang="en-GB" sz="2000" dirty="0">
                <a:solidFill>
                  <a:schemeClr val="bg1"/>
                </a:solidFill>
                <a:latin typeface="Colby StBlk" panose="00000A00000000000000" charset="0"/>
                <a:ea typeface="Colby StBlk" panose="00000A00000000000000" charset="0"/>
              </a:rPr>
              <a:t> April</a:t>
            </a:r>
          </a:p>
        </p:txBody>
      </p:sp>
      <p:sp>
        <p:nvSpPr>
          <p:cNvPr id="28" name="TextBox 27">
            <a:extLst>
              <a:ext uri="{FF2B5EF4-FFF2-40B4-BE49-F238E27FC236}">
                <a16:creationId xmlns:a16="http://schemas.microsoft.com/office/drawing/2014/main" id="{9D4EC8D4-38A1-4E56-9DC6-C7262838E5C8}"/>
              </a:ext>
            </a:extLst>
          </p:cNvPr>
          <p:cNvSpPr txBox="1"/>
          <p:nvPr/>
        </p:nvSpPr>
        <p:spPr>
          <a:xfrm>
            <a:off x="663164" y="420933"/>
            <a:ext cx="1369291" cy="584775"/>
          </a:xfrm>
          <a:prstGeom prst="rect">
            <a:avLst/>
          </a:prstGeom>
          <a:noFill/>
        </p:spPr>
        <p:txBody>
          <a:bodyPr wrap="square" rtlCol="0">
            <a:spAutoFit/>
          </a:bodyPr>
          <a:lstStyle/>
          <a:p>
            <a:pPr algn="ctr"/>
            <a:r>
              <a:rPr lang="en-GB" sz="1600" dirty="0">
                <a:solidFill>
                  <a:srgbClr val="A1CA5E"/>
                </a:solidFill>
                <a:latin typeface="Colby StBlk" panose="00000A00000000000000" charset="0"/>
                <a:ea typeface="Colby StBlk" panose="00000A00000000000000" charset="0"/>
              </a:rPr>
              <a:t>April </a:t>
            </a:r>
          </a:p>
          <a:p>
            <a:pPr algn="ctr"/>
            <a:r>
              <a:rPr lang="en-GB" sz="1600" dirty="0">
                <a:solidFill>
                  <a:srgbClr val="A1CA5E"/>
                </a:solidFill>
                <a:latin typeface="Colby StBlk" panose="00000A00000000000000" charset="0"/>
                <a:ea typeface="Colby StBlk" panose="00000A00000000000000" charset="0"/>
              </a:rPr>
              <a:t>2022</a:t>
            </a:r>
          </a:p>
        </p:txBody>
      </p:sp>
    </p:spTree>
    <p:extLst>
      <p:ext uri="{BB962C8B-B14F-4D97-AF65-F5344CB8AC3E}">
        <p14:creationId xmlns:p14="http://schemas.microsoft.com/office/powerpoint/2010/main" val="32530907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81" y="761481"/>
            <a:ext cx="9144000" cy="6096519"/>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Thursday 7</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April</a:t>
            </a:r>
          </a:p>
        </p:txBody>
      </p:sp>
      <p:sp>
        <p:nvSpPr>
          <p:cNvPr id="2" name="TextBox 1">
            <a:extLst>
              <a:ext uri="{FF2B5EF4-FFF2-40B4-BE49-F238E27FC236}">
                <a16:creationId xmlns:a16="http://schemas.microsoft.com/office/drawing/2014/main" id="{2792E84E-6F02-4C8C-8EF6-B6FAA15A527E}"/>
              </a:ext>
            </a:extLst>
          </p:cNvPr>
          <p:cNvSpPr txBox="1"/>
          <p:nvPr/>
        </p:nvSpPr>
        <p:spPr>
          <a:xfrm>
            <a:off x="6437382" y="1594229"/>
            <a:ext cx="2383552" cy="49398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000" dirty="0">
                <a:solidFill>
                  <a:schemeClr val="bg1"/>
                </a:solidFill>
                <a:latin typeface="Colby StBlk" panose="00000A00000000000000" charset="0"/>
                <a:ea typeface="Colby StBlk" panose="00000A00000000000000" charset="0"/>
                <a:cs typeface="Arial"/>
              </a:rPr>
              <a:t>Loving God, </a:t>
            </a:r>
          </a:p>
          <a:p>
            <a:pPr algn="ctr"/>
            <a:endParaRPr lang="en-GB" sz="100" dirty="0">
              <a:solidFill>
                <a:srgbClr val="A1CA5E"/>
              </a:solidFill>
              <a:latin typeface="Colby StBlk" panose="00000A00000000000000" charset="0"/>
              <a:ea typeface="Colby StBlk" panose="00000A00000000000000" charset="0"/>
              <a:cs typeface="Arial"/>
            </a:endParaRPr>
          </a:p>
          <a:p>
            <a:pPr algn="ctr"/>
            <a:endParaRPr lang="en-GB" sz="100" dirty="0">
              <a:solidFill>
                <a:srgbClr val="A1CA5E"/>
              </a:solidFill>
              <a:latin typeface="Colby StBlk" panose="00000A00000000000000" charset="0"/>
              <a:ea typeface="Colby StBlk" panose="00000A00000000000000" charset="0"/>
              <a:cs typeface="Arial"/>
            </a:endParaRPr>
          </a:p>
          <a:p>
            <a:pPr algn="ctr"/>
            <a:endParaRPr lang="en-GB" sz="100" dirty="0">
              <a:solidFill>
                <a:srgbClr val="A1CA5E"/>
              </a:solidFill>
              <a:latin typeface="Colby StBlk" panose="00000A00000000000000" charset="0"/>
              <a:ea typeface="Colby StBlk" panose="00000A00000000000000" charset="0"/>
              <a:cs typeface="Arial"/>
            </a:endParaRPr>
          </a:p>
          <a:p>
            <a:pPr algn="ctr"/>
            <a:endParaRPr lang="en-GB" sz="100" dirty="0">
              <a:solidFill>
                <a:srgbClr val="A1CA5E"/>
              </a:solidFill>
              <a:latin typeface="Colby StBlk" panose="00000A00000000000000" charset="0"/>
              <a:ea typeface="Colby StBlk" panose="00000A00000000000000" charset="0"/>
              <a:cs typeface="Arial"/>
            </a:endParaRPr>
          </a:p>
          <a:p>
            <a:pPr algn="ctr"/>
            <a:endParaRPr lang="en-GB" sz="100" dirty="0">
              <a:solidFill>
                <a:srgbClr val="A1CA5E"/>
              </a:solidFill>
              <a:latin typeface="Colby StBlk" panose="00000A00000000000000" charset="0"/>
              <a:ea typeface="Colby StBlk" panose="00000A00000000000000" charset="0"/>
              <a:cs typeface="Arial"/>
            </a:endParaRPr>
          </a:p>
          <a:p>
            <a:pPr algn="ctr"/>
            <a:endParaRPr lang="en-GB" sz="100" dirty="0">
              <a:solidFill>
                <a:srgbClr val="A1CA5E"/>
              </a:solidFill>
              <a:latin typeface="Colby StBlk" panose="00000A00000000000000" charset="0"/>
              <a:ea typeface="Colby StBlk" panose="00000A00000000000000" charset="0"/>
              <a:cs typeface="Arial"/>
            </a:endParaRPr>
          </a:p>
          <a:p>
            <a:pPr algn="ctr"/>
            <a:r>
              <a:rPr lang="en-GB" sz="2000" dirty="0">
                <a:solidFill>
                  <a:srgbClr val="A1CA5E"/>
                </a:solidFill>
                <a:latin typeface="Colby StBlk" panose="00000A00000000000000" charset="0"/>
                <a:ea typeface="Colby StBlk" panose="00000A00000000000000" charset="0"/>
                <a:cs typeface="Arial"/>
              </a:rPr>
              <a:t>Help us to work together to share what we have so that everyone has what they need.</a:t>
            </a:r>
          </a:p>
          <a:p>
            <a:pPr algn="ctr"/>
            <a:endParaRPr lang="en-GB" sz="100" dirty="0">
              <a:solidFill>
                <a:srgbClr val="A1CA5E"/>
              </a:solidFill>
              <a:latin typeface="Colby StBlk" panose="00000A00000000000000" charset="0"/>
              <a:ea typeface="Colby StBlk" panose="00000A00000000000000" charset="0"/>
            </a:endParaRPr>
          </a:p>
          <a:p>
            <a:pPr algn="ctr"/>
            <a:endParaRPr lang="en-GB" sz="100" dirty="0">
              <a:solidFill>
                <a:srgbClr val="A1CA5E"/>
              </a:solidFill>
              <a:latin typeface="Colby StBlk" panose="00000A00000000000000" charset="0"/>
              <a:ea typeface="Colby StBlk" panose="00000A00000000000000" charset="0"/>
            </a:endParaRPr>
          </a:p>
          <a:p>
            <a:pPr algn="ctr"/>
            <a:endParaRPr lang="en-GB" sz="100" dirty="0">
              <a:solidFill>
                <a:srgbClr val="A1CA5E"/>
              </a:solidFill>
              <a:latin typeface="Colby StBlk" panose="00000A00000000000000" charset="0"/>
              <a:ea typeface="Colby StBlk" panose="00000A00000000000000" charset="0"/>
            </a:endParaRPr>
          </a:p>
          <a:p>
            <a:pPr algn="ctr"/>
            <a:endParaRPr lang="en-GB" sz="100" dirty="0">
              <a:solidFill>
                <a:srgbClr val="A1CA5E"/>
              </a:solidFill>
              <a:latin typeface="Colby StBlk" panose="00000A00000000000000" charset="0"/>
              <a:ea typeface="Colby StBlk" panose="00000A00000000000000" charset="0"/>
            </a:endParaRPr>
          </a:p>
          <a:p>
            <a:pPr algn="ctr"/>
            <a:endParaRPr lang="en-GB" sz="100" dirty="0">
              <a:solidFill>
                <a:srgbClr val="A1CA5E"/>
              </a:solidFill>
              <a:latin typeface="Colby StBlk" panose="00000A00000000000000" charset="0"/>
              <a:ea typeface="Colby StBlk" panose="00000A00000000000000" charset="0"/>
            </a:endParaRPr>
          </a:p>
          <a:p>
            <a:pPr algn="ctr"/>
            <a:r>
              <a:rPr lang="en-GB" sz="2000" dirty="0">
                <a:solidFill>
                  <a:srgbClr val="A1CA5E"/>
                </a:solidFill>
                <a:latin typeface="Colby StBlk" panose="00000A00000000000000" charset="0"/>
                <a:ea typeface="Colby StBlk" panose="00000A00000000000000" charset="0"/>
              </a:rPr>
              <a:t>We pray especially for those who are hungry and thirsty, and in need of healthcare. </a:t>
            </a:r>
          </a:p>
          <a:p>
            <a:pPr algn="ctr"/>
            <a:endParaRPr lang="en-GB" sz="100" dirty="0">
              <a:solidFill>
                <a:srgbClr val="A1CA5E"/>
              </a:solidFill>
              <a:latin typeface="Colby StBlk" panose="00000A00000000000000" charset="0"/>
              <a:ea typeface="Colby StBlk" panose="00000A00000000000000" charset="0"/>
              <a:cs typeface="Arial"/>
            </a:endParaRPr>
          </a:p>
          <a:p>
            <a:pPr algn="ctr"/>
            <a:endParaRPr lang="en-GB" sz="100" dirty="0">
              <a:solidFill>
                <a:srgbClr val="A1CA5E"/>
              </a:solidFill>
              <a:latin typeface="Colby StBlk" panose="00000A00000000000000" charset="0"/>
              <a:ea typeface="Colby StBlk" panose="00000A00000000000000" charset="0"/>
              <a:cs typeface="Arial"/>
            </a:endParaRPr>
          </a:p>
          <a:p>
            <a:pPr algn="ctr"/>
            <a:endParaRPr lang="en-GB" sz="100" dirty="0">
              <a:solidFill>
                <a:srgbClr val="A1CA5E"/>
              </a:solidFill>
              <a:latin typeface="Colby StBlk" panose="00000A00000000000000" charset="0"/>
              <a:ea typeface="Colby StBlk" panose="00000A00000000000000" charset="0"/>
              <a:cs typeface="Arial"/>
            </a:endParaRPr>
          </a:p>
          <a:p>
            <a:pPr algn="ctr"/>
            <a:endParaRPr lang="en-GB" sz="100" dirty="0">
              <a:solidFill>
                <a:srgbClr val="A1CA5E"/>
              </a:solidFill>
              <a:latin typeface="Colby StBlk" panose="00000A00000000000000" charset="0"/>
              <a:ea typeface="Colby StBlk" panose="00000A00000000000000" charset="0"/>
              <a:cs typeface="Arial"/>
            </a:endParaRPr>
          </a:p>
          <a:p>
            <a:pPr algn="ctr"/>
            <a:endParaRPr lang="en-GB" sz="100" dirty="0">
              <a:solidFill>
                <a:srgbClr val="A1CA5E"/>
              </a:solidFill>
              <a:latin typeface="Colby StBlk" panose="00000A00000000000000" charset="0"/>
              <a:ea typeface="Colby StBlk" panose="00000A00000000000000" charset="0"/>
              <a:cs typeface="Arial"/>
            </a:endParaRPr>
          </a:p>
          <a:p>
            <a:pPr algn="ctr"/>
            <a:r>
              <a:rPr lang="en-GB" sz="2000" dirty="0">
                <a:solidFill>
                  <a:schemeClr val="bg1"/>
                </a:solidFill>
                <a:latin typeface="Colby StBlk" panose="00000A00000000000000" charset="0"/>
                <a:ea typeface="Colby StBlk" panose="00000A00000000000000" charset="0"/>
                <a:cs typeface="Arial"/>
              </a:rPr>
              <a:t>Amen</a:t>
            </a:r>
            <a:r>
              <a:rPr lang="en-GB" sz="2000" dirty="0">
                <a:solidFill>
                  <a:srgbClr val="A1CA5E"/>
                </a:solidFill>
                <a:latin typeface="Colby StBlk" panose="00000A00000000000000" charset="0"/>
                <a:ea typeface="Colby StBlk" panose="00000A00000000000000" charset="0"/>
                <a:cs typeface="Arial"/>
              </a:rPr>
              <a:t> </a:t>
            </a:r>
          </a:p>
        </p:txBody>
      </p:sp>
      <p:pic>
        <p:nvPicPr>
          <p:cNvPr id="12" name="Picture 11">
            <a:extLst>
              <a:ext uri="{FF2B5EF4-FFF2-40B4-BE49-F238E27FC236}">
                <a16:creationId xmlns:a16="http://schemas.microsoft.com/office/drawing/2014/main" id="{BB38BB34-EC4C-4935-A8CF-17ECB34F9734}"/>
              </a:ext>
            </a:extLst>
          </p:cNvPr>
          <p:cNvPicPr>
            <a:picLocks noChangeAspect="1"/>
          </p:cNvPicPr>
          <p:nvPr/>
        </p:nvPicPr>
        <p:blipFill>
          <a:blip r:embed="rId5"/>
          <a:srcRect/>
          <a:stretch/>
        </p:blipFill>
        <p:spPr>
          <a:xfrm>
            <a:off x="323067" y="5927092"/>
            <a:ext cx="3588534" cy="732787"/>
          </a:xfrm>
          <a:prstGeom prst="rect">
            <a:avLst/>
          </a:prstGeom>
        </p:spPr>
      </p:pic>
      <p:sp>
        <p:nvSpPr>
          <p:cNvPr id="8" name="TextBox 7">
            <a:extLst>
              <a:ext uri="{FF2B5EF4-FFF2-40B4-BE49-F238E27FC236}">
                <a16:creationId xmlns:a16="http://schemas.microsoft.com/office/drawing/2014/main" id="{A943A2E8-02E8-A046-81E2-E279D6501BDF}"/>
              </a:ext>
            </a:extLst>
          </p:cNvPr>
          <p:cNvSpPr txBox="1"/>
          <p:nvPr/>
        </p:nvSpPr>
        <p:spPr>
          <a:xfrm>
            <a:off x="407217" y="6039571"/>
            <a:ext cx="3431639" cy="507831"/>
          </a:xfrm>
          <a:prstGeom prst="rect">
            <a:avLst/>
          </a:prstGeom>
          <a:noFill/>
        </p:spPr>
        <p:txBody>
          <a:bodyPr wrap="square" rtlCol="0">
            <a:spAutoFit/>
          </a:bodyPr>
          <a:lstStyle/>
          <a:p>
            <a:r>
              <a:rPr lang="en-GB" sz="2700" b="1" dirty="0">
                <a:latin typeface="Colby StBlk" pitchFamily="2" charset="77"/>
                <a:ea typeface="Colby StBlk" pitchFamily="2" charset="77"/>
              </a:rPr>
              <a:t>World Health Day</a:t>
            </a:r>
          </a:p>
        </p:txBody>
      </p:sp>
      <p:sp>
        <p:nvSpPr>
          <p:cNvPr id="13" name="Rectangle 12">
            <a:extLst>
              <a:ext uri="{FF2B5EF4-FFF2-40B4-BE49-F238E27FC236}">
                <a16:creationId xmlns:a16="http://schemas.microsoft.com/office/drawing/2014/main" id="{09F88C6C-6844-4F5A-B617-993325B06B36}"/>
              </a:ext>
            </a:extLst>
          </p:cNvPr>
          <p:cNvSpPr/>
          <p:nvPr/>
        </p:nvSpPr>
        <p:spPr>
          <a:xfrm>
            <a:off x="228600" y="1463424"/>
            <a:ext cx="1331871" cy="261610"/>
          </a:xfrm>
          <a:prstGeom prst="rect">
            <a:avLst/>
          </a:prstGeom>
        </p:spPr>
        <p:txBody>
          <a:bodyPr wrap="square">
            <a:spAutoFit/>
          </a:bodyPr>
          <a:lstStyle/>
          <a:p>
            <a:pPr algn="r"/>
            <a:r>
              <a:rPr lang="en-US" sz="1100" dirty="0" err="1">
                <a:solidFill>
                  <a:schemeClr val="bg1"/>
                </a:solidFill>
                <a:latin typeface="Rubik Light" pitchFamily="2" charset="-79"/>
                <a:cs typeface="Rubik Light" pitchFamily="2" charset="-79"/>
              </a:rPr>
              <a:t>Lickness</a:t>
            </a:r>
            <a:r>
              <a:rPr lang="en-US" sz="1100" dirty="0">
                <a:solidFill>
                  <a:schemeClr val="bg1"/>
                </a:solidFill>
                <a:latin typeface="Rubik Light" pitchFamily="2" charset="-79"/>
                <a:cs typeface="Rubik Light" pitchFamily="2" charset="-79"/>
              </a:rPr>
              <a:t>, Malawi</a:t>
            </a:r>
            <a:endParaRPr lang="en-GB" sz="1100" dirty="0">
              <a:solidFill>
                <a:schemeClr val="bg1"/>
              </a:solidFill>
              <a:latin typeface="Rubik Light" pitchFamily="2" charset="-79"/>
              <a:cs typeface="Rubik Light" pitchFamily="2" charset="-79"/>
            </a:endParaRPr>
          </a:p>
        </p:txBody>
      </p:sp>
    </p:spTree>
    <p:extLst>
      <p:ext uri="{BB962C8B-B14F-4D97-AF65-F5344CB8AC3E}">
        <p14:creationId xmlns:p14="http://schemas.microsoft.com/office/powerpoint/2010/main" val="274415608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43" y="762000"/>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Friday 8</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April</a:t>
            </a:r>
          </a:p>
        </p:txBody>
      </p:sp>
      <p:sp>
        <p:nvSpPr>
          <p:cNvPr id="8" name="TextBox 1">
            <a:extLst>
              <a:ext uri="{FF2B5EF4-FFF2-40B4-BE49-F238E27FC236}">
                <a16:creationId xmlns:a16="http://schemas.microsoft.com/office/drawing/2014/main" id="{B08F4DDB-E244-4AEB-BF1D-F7B14BBD78F2}"/>
              </a:ext>
            </a:extLst>
          </p:cNvPr>
          <p:cNvSpPr txBox="1"/>
          <p:nvPr/>
        </p:nvSpPr>
        <p:spPr>
          <a:xfrm>
            <a:off x="436163" y="1455251"/>
            <a:ext cx="8384771" cy="101566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2000" dirty="0">
                <a:solidFill>
                  <a:srgbClr val="ED9838"/>
                </a:solidFill>
                <a:latin typeface="Colby StBlk" panose="00000A00000000000000" charset="0"/>
                <a:ea typeface="Colby StBlk" panose="00000A00000000000000" charset="0"/>
                <a:cs typeface="Arial"/>
              </a:rPr>
              <a:t>Creator God, </a:t>
            </a:r>
            <a:r>
              <a:rPr lang="en-GB" sz="2000" dirty="0">
                <a:solidFill>
                  <a:srgbClr val="12375A"/>
                </a:solidFill>
                <a:latin typeface="Colby StBlk" panose="00000A00000000000000" charset="0"/>
                <a:ea typeface="Colby StBlk" panose="00000A00000000000000" charset="0"/>
                <a:cs typeface="Arial"/>
              </a:rPr>
              <a:t>Open our eyes to see your love throughout creation. Inspire us to treat creation and each other as you would, with respect. </a:t>
            </a:r>
            <a:r>
              <a:rPr lang="en-GB" sz="2000" dirty="0">
                <a:solidFill>
                  <a:srgbClr val="ED9838"/>
                </a:solidFill>
                <a:latin typeface="Colby StBlk" panose="00000A00000000000000" charset="0"/>
                <a:ea typeface="Colby StBlk" panose="00000A00000000000000" charset="0"/>
                <a:cs typeface="Arial"/>
              </a:rPr>
              <a:t>Amen.</a:t>
            </a:r>
          </a:p>
        </p:txBody>
      </p:sp>
      <p:sp>
        <p:nvSpPr>
          <p:cNvPr id="9" name="Rectangle 8">
            <a:extLst>
              <a:ext uri="{FF2B5EF4-FFF2-40B4-BE49-F238E27FC236}">
                <a16:creationId xmlns:a16="http://schemas.microsoft.com/office/drawing/2014/main" id="{7F5F9E2A-A6C6-4F84-AB68-BBDBDE935EE9}"/>
              </a:ext>
            </a:extLst>
          </p:cNvPr>
          <p:cNvSpPr/>
          <p:nvPr/>
        </p:nvSpPr>
        <p:spPr>
          <a:xfrm>
            <a:off x="228600" y="6248401"/>
            <a:ext cx="1347227" cy="430887"/>
          </a:xfrm>
          <a:prstGeom prst="rect">
            <a:avLst/>
          </a:prstGeom>
        </p:spPr>
        <p:txBody>
          <a:bodyPr wrap="square">
            <a:spAutoFit/>
          </a:bodyPr>
          <a:lstStyle/>
          <a:p>
            <a:r>
              <a:rPr lang="en-US" sz="1100" dirty="0" err="1">
                <a:solidFill>
                  <a:schemeClr val="bg1"/>
                </a:solidFill>
                <a:latin typeface="Rubik Light" pitchFamily="2" charset="-79"/>
                <a:cs typeface="Rubik Light" pitchFamily="2" charset="-79"/>
              </a:rPr>
              <a:t>Lonnex</a:t>
            </a:r>
            <a:r>
              <a:rPr lang="en-US" sz="1100" dirty="0">
                <a:solidFill>
                  <a:schemeClr val="bg1"/>
                </a:solidFill>
                <a:latin typeface="Rubik Light" pitchFamily="2" charset="-79"/>
                <a:cs typeface="Rubik Light" pitchFamily="2" charset="-79"/>
              </a:rPr>
              <a:t> and Stella, Malawi</a:t>
            </a:r>
            <a:endParaRPr lang="en-GB" sz="1100" dirty="0">
              <a:solidFill>
                <a:schemeClr val="bg1"/>
              </a:solidFill>
              <a:latin typeface="Rubik Light" pitchFamily="2" charset="-79"/>
              <a:cs typeface="Rubik Light" pitchFamily="2" charset="-79"/>
            </a:endParaRPr>
          </a:p>
        </p:txBody>
      </p:sp>
    </p:spTree>
    <p:extLst>
      <p:ext uri="{BB962C8B-B14F-4D97-AF65-F5344CB8AC3E}">
        <p14:creationId xmlns:p14="http://schemas.microsoft.com/office/powerpoint/2010/main" val="42378775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43" y="762000"/>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Monday 11</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April</a:t>
            </a:r>
          </a:p>
        </p:txBody>
      </p:sp>
      <p:pic>
        <p:nvPicPr>
          <p:cNvPr id="12" name="Picture 11">
            <a:extLst>
              <a:ext uri="{FF2B5EF4-FFF2-40B4-BE49-F238E27FC236}">
                <a16:creationId xmlns:a16="http://schemas.microsoft.com/office/drawing/2014/main" id="{F2826E84-EA93-4E5F-A719-1A0E9D06C849}"/>
              </a:ext>
            </a:extLst>
          </p:cNvPr>
          <p:cNvPicPr>
            <a:picLocks noChangeAspect="1"/>
          </p:cNvPicPr>
          <p:nvPr/>
        </p:nvPicPr>
        <p:blipFill>
          <a:blip r:embed="rId5"/>
          <a:stretch>
            <a:fillRect/>
          </a:stretch>
        </p:blipFill>
        <p:spPr>
          <a:xfrm>
            <a:off x="3739394" y="4561839"/>
            <a:ext cx="4754365" cy="1993105"/>
          </a:xfrm>
          <a:prstGeom prst="rect">
            <a:avLst/>
          </a:prstGeom>
        </p:spPr>
      </p:pic>
      <p:sp>
        <p:nvSpPr>
          <p:cNvPr id="9" name="Rectangle 8"/>
          <p:cNvSpPr/>
          <p:nvPr/>
        </p:nvSpPr>
        <p:spPr>
          <a:xfrm>
            <a:off x="4292954" y="4691228"/>
            <a:ext cx="3620301" cy="1631216"/>
          </a:xfrm>
          <a:prstGeom prst="rect">
            <a:avLst/>
          </a:prstGeom>
        </p:spPr>
        <p:txBody>
          <a:bodyPr wrap="square">
            <a:spAutoFit/>
          </a:bodyPr>
          <a:lstStyle/>
          <a:p>
            <a:pPr algn="ctr"/>
            <a:r>
              <a:rPr lang="en-GB" sz="2000" b="1" dirty="0">
                <a:solidFill>
                  <a:schemeClr val="bg1"/>
                </a:solidFill>
                <a:latin typeface="Colby StBlk" panose="00000A00000000000000" charset="0"/>
                <a:ea typeface="Colby StBlk" panose="00000A00000000000000" charset="0"/>
              </a:rPr>
              <a:t>Act in Hope with SCIAF this Lent, fight the Climate Emergency, and help build God’s Kingdom here on Earth. </a:t>
            </a:r>
          </a:p>
        </p:txBody>
      </p:sp>
      <p:sp>
        <p:nvSpPr>
          <p:cNvPr id="5" name="Rectangle 4"/>
          <p:cNvSpPr/>
          <p:nvPr/>
        </p:nvSpPr>
        <p:spPr>
          <a:xfrm>
            <a:off x="228600" y="1404671"/>
            <a:ext cx="7684655" cy="1323439"/>
          </a:xfrm>
          <a:prstGeom prst="rect">
            <a:avLst/>
          </a:prstGeom>
        </p:spPr>
        <p:txBody>
          <a:bodyPr wrap="square">
            <a:spAutoFit/>
          </a:bodyPr>
          <a:lstStyle/>
          <a:p>
            <a:r>
              <a:rPr lang="en-GB" sz="2000" dirty="0">
                <a:solidFill>
                  <a:srgbClr val="12375A"/>
                </a:solidFill>
                <a:latin typeface="Colby StBlk" panose="00000A00000000000000" charset="0"/>
                <a:ea typeface="Colby StBlk" panose="00000A00000000000000" charset="0"/>
              </a:rPr>
              <a:t>The Climate Emergency is happening now, and it’s killing the poorest people first. Each of us has a role to play in tackling the climate crisis, in protecting </a:t>
            </a:r>
            <a:br>
              <a:rPr lang="en-GB" sz="2000" dirty="0">
                <a:solidFill>
                  <a:srgbClr val="12375A"/>
                </a:solidFill>
                <a:latin typeface="Colby StBlk" panose="00000A00000000000000" charset="0"/>
                <a:ea typeface="Colby StBlk" panose="00000A00000000000000" charset="0"/>
              </a:rPr>
            </a:br>
            <a:r>
              <a:rPr lang="en-GB" sz="2000" dirty="0">
                <a:solidFill>
                  <a:srgbClr val="12375A"/>
                </a:solidFill>
                <a:latin typeface="Colby StBlk" panose="00000A00000000000000" charset="0"/>
                <a:ea typeface="Colby StBlk" panose="00000A00000000000000" charset="0"/>
              </a:rPr>
              <a:t>the earth and all of God’s creation.</a:t>
            </a:r>
          </a:p>
        </p:txBody>
      </p:sp>
      <p:sp>
        <p:nvSpPr>
          <p:cNvPr id="14" name="Rectangle 13">
            <a:extLst>
              <a:ext uri="{FF2B5EF4-FFF2-40B4-BE49-F238E27FC236}">
                <a16:creationId xmlns:a16="http://schemas.microsoft.com/office/drawing/2014/main" id="{9B46960B-18FF-4050-AF4E-3207AB703D58}"/>
              </a:ext>
            </a:extLst>
          </p:cNvPr>
          <p:cNvSpPr/>
          <p:nvPr/>
        </p:nvSpPr>
        <p:spPr>
          <a:xfrm>
            <a:off x="228600" y="6322444"/>
            <a:ext cx="1487055" cy="261610"/>
          </a:xfrm>
          <a:prstGeom prst="rect">
            <a:avLst/>
          </a:prstGeom>
        </p:spPr>
        <p:txBody>
          <a:bodyPr wrap="square">
            <a:spAutoFit/>
          </a:bodyPr>
          <a:lstStyle/>
          <a:p>
            <a:r>
              <a:rPr lang="en-US" sz="1100" dirty="0" err="1">
                <a:solidFill>
                  <a:schemeClr val="bg1"/>
                </a:solidFill>
                <a:latin typeface="Rubik Light" pitchFamily="2" charset="-79"/>
                <a:cs typeface="Rubik Light" pitchFamily="2" charset="-79"/>
              </a:rPr>
              <a:t>Lonnex</a:t>
            </a:r>
            <a:r>
              <a:rPr lang="en-US" sz="1100" dirty="0">
                <a:solidFill>
                  <a:schemeClr val="bg1"/>
                </a:solidFill>
                <a:latin typeface="Rubik Light" pitchFamily="2" charset="-79"/>
                <a:cs typeface="Rubik Light" pitchFamily="2" charset="-79"/>
              </a:rPr>
              <a:t>, Lake Malawi</a:t>
            </a:r>
            <a:endParaRPr lang="en-GB" sz="1100" dirty="0">
              <a:solidFill>
                <a:schemeClr val="bg1"/>
              </a:solidFill>
              <a:latin typeface="Rubik Light" pitchFamily="2" charset="-79"/>
              <a:cs typeface="Rubik Light" pitchFamily="2" charset="-79"/>
            </a:endParaRPr>
          </a:p>
        </p:txBody>
      </p:sp>
    </p:spTree>
    <p:extLst>
      <p:ext uri="{BB962C8B-B14F-4D97-AF65-F5344CB8AC3E}">
        <p14:creationId xmlns:p14="http://schemas.microsoft.com/office/powerpoint/2010/main" val="33437228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a:ext>
            </a:extLst>
          </a:blip>
          <a:srcRect r="7406" b="5811"/>
          <a:stretch/>
        </p:blipFill>
        <p:spPr>
          <a:xfrm>
            <a:off x="1144" y="736815"/>
            <a:ext cx="9152092" cy="6125803"/>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Tuesday 12</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April</a:t>
            </a:r>
          </a:p>
        </p:txBody>
      </p:sp>
      <p:pic>
        <p:nvPicPr>
          <p:cNvPr id="8" name="Picture 7">
            <a:extLst>
              <a:ext uri="{FF2B5EF4-FFF2-40B4-BE49-F238E27FC236}">
                <a16:creationId xmlns:a16="http://schemas.microsoft.com/office/drawing/2014/main" id="{F5490C62-3949-48E1-A238-AA6233A8666B}"/>
              </a:ext>
            </a:extLst>
          </p:cNvPr>
          <p:cNvPicPr>
            <a:picLocks noChangeAspect="1"/>
          </p:cNvPicPr>
          <p:nvPr/>
        </p:nvPicPr>
        <p:blipFill>
          <a:blip r:embed="rId5"/>
          <a:stretch>
            <a:fillRect/>
          </a:stretch>
        </p:blipFill>
        <p:spPr>
          <a:xfrm>
            <a:off x="94375" y="1478220"/>
            <a:ext cx="4142344" cy="2207549"/>
          </a:xfrm>
          <a:prstGeom prst="rect">
            <a:avLst/>
          </a:prstGeom>
        </p:spPr>
      </p:pic>
      <p:sp>
        <p:nvSpPr>
          <p:cNvPr id="5" name="TextBox 4"/>
          <p:cNvSpPr txBox="1"/>
          <p:nvPr/>
        </p:nvSpPr>
        <p:spPr>
          <a:xfrm>
            <a:off x="228600" y="1552772"/>
            <a:ext cx="4218578" cy="2277547"/>
          </a:xfrm>
          <a:prstGeom prst="rect">
            <a:avLst/>
          </a:prstGeom>
          <a:noFill/>
        </p:spPr>
        <p:txBody>
          <a:bodyPr wrap="square" rtlCol="0">
            <a:spAutoFit/>
          </a:bodyPr>
          <a:lstStyle/>
          <a:p>
            <a:r>
              <a:rPr lang="en-GB" sz="1600" dirty="0">
                <a:solidFill>
                  <a:schemeClr val="bg1"/>
                </a:solidFill>
                <a:latin typeface="Colby StBlk" panose="00000A00000000000000" charset="0"/>
                <a:ea typeface="Colby StBlk" panose="00000A00000000000000" charset="0"/>
              </a:rPr>
              <a:t>O Blessed Mary, </a:t>
            </a:r>
          </a:p>
          <a:p>
            <a:endParaRPr lang="en-GB" sz="100" dirty="0">
              <a:solidFill>
                <a:schemeClr val="bg1"/>
              </a:solidFill>
              <a:latin typeface="Rubik Light" pitchFamily="2" charset="-79"/>
              <a:ea typeface="Colby StBlk" panose="00000A00000000000000" charset="0"/>
              <a:cs typeface="Rubik Light" pitchFamily="2" charset="-79"/>
            </a:endParaRPr>
          </a:p>
          <a:p>
            <a:endParaRPr lang="en-GB" sz="100" dirty="0">
              <a:solidFill>
                <a:schemeClr val="bg1"/>
              </a:solidFill>
              <a:latin typeface="Rubik Light" pitchFamily="2" charset="-79"/>
              <a:ea typeface="Colby StBlk" panose="00000A00000000000000" charset="0"/>
              <a:cs typeface="Rubik Light" pitchFamily="2" charset="-79"/>
            </a:endParaRPr>
          </a:p>
          <a:p>
            <a:endParaRPr lang="en-GB" sz="100" dirty="0">
              <a:solidFill>
                <a:schemeClr val="bg1"/>
              </a:solidFill>
              <a:latin typeface="Rubik Light" pitchFamily="2" charset="-79"/>
              <a:ea typeface="Colby StBlk" panose="00000A00000000000000" charset="0"/>
              <a:cs typeface="Rubik Light" pitchFamily="2" charset="-79"/>
            </a:endParaRPr>
          </a:p>
          <a:p>
            <a:endParaRPr lang="en-GB" sz="100" dirty="0">
              <a:solidFill>
                <a:schemeClr val="bg1"/>
              </a:solidFill>
              <a:latin typeface="Rubik Light" pitchFamily="2" charset="-79"/>
              <a:ea typeface="Colby StBlk" panose="00000A00000000000000" charset="0"/>
              <a:cs typeface="Rubik Light" pitchFamily="2" charset="-79"/>
            </a:endParaRPr>
          </a:p>
          <a:p>
            <a:r>
              <a:rPr lang="en-GB" sz="1600" dirty="0">
                <a:solidFill>
                  <a:schemeClr val="bg1"/>
                </a:solidFill>
                <a:latin typeface="Rubik Light" pitchFamily="2" charset="-79"/>
                <a:ea typeface="Colby StBlk" panose="00000A00000000000000" charset="0"/>
                <a:cs typeface="Rubik Light" pitchFamily="2" charset="-79"/>
              </a:rPr>
              <a:t>Mother of the Poor, Watch over mothers </a:t>
            </a:r>
            <a:br>
              <a:rPr lang="en-GB" sz="1600" dirty="0">
                <a:solidFill>
                  <a:schemeClr val="bg1"/>
                </a:solidFill>
                <a:latin typeface="Rubik Light" pitchFamily="2" charset="-79"/>
                <a:ea typeface="Colby StBlk" panose="00000A00000000000000" charset="0"/>
                <a:cs typeface="Rubik Light" pitchFamily="2" charset="-79"/>
              </a:rPr>
            </a:br>
            <a:r>
              <a:rPr lang="en-GB" sz="1600" dirty="0">
                <a:solidFill>
                  <a:schemeClr val="bg1"/>
                </a:solidFill>
                <a:latin typeface="Rubik Light" pitchFamily="2" charset="-79"/>
                <a:ea typeface="Colby StBlk" panose="00000A00000000000000" charset="0"/>
                <a:cs typeface="Rubik Light" pitchFamily="2" charset="-79"/>
              </a:rPr>
              <a:t>in Malawi, holding their families close as </a:t>
            </a:r>
            <a:br>
              <a:rPr lang="en-GB" sz="1600" dirty="0">
                <a:solidFill>
                  <a:schemeClr val="bg1"/>
                </a:solidFill>
                <a:latin typeface="Rubik Light" pitchFamily="2" charset="-79"/>
                <a:ea typeface="Colby StBlk" panose="00000A00000000000000" charset="0"/>
                <a:cs typeface="Rubik Light" pitchFamily="2" charset="-79"/>
              </a:rPr>
            </a:br>
            <a:r>
              <a:rPr lang="en-GB" sz="1600" dirty="0">
                <a:solidFill>
                  <a:schemeClr val="bg1"/>
                </a:solidFill>
                <a:latin typeface="Rubik Light" pitchFamily="2" charset="-79"/>
                <a:ea typeface="Colby StBlk" panose="00000A00000000000000" charset="0"/>
                <a:cs typeface="Rubik Light" pitchFamily="2" charset="-79"/>
              </a:rPr>
              <a:t>they face the climate crisis. </a:t>
            </a:r>
          </a:p>
          <a:p>
            <a:endParaRPr lang="en-GB" sz="100" dirty="0">
              <a:solidFill>
                <a:schemeClr val="bg1"/>
              </a:solidFill>
              <a:latin typeface="Rubik Light" pitchFamily="2" charset="-79"/>
              <a:ea typeface="Colby StBlk" panose="00000A00000000000000" charset="0"/>
              <a:cs typeface="Rubik Light" pitchFamily="2" charset="-79"/>
            </a:endParaRPr>
          </a:p>
          <a:p>
            <a:endParaRPr lang="en-GB" sz="100" dirty="0">
              <a:solidFill>
                <a:schemeClr val="bg1"/>
              </a:solidFill>
              <a:latin typeface="Rubik Light" pitchFamily="2" charset="-79"/>
              <a:ea typeface="Colby StBlk" panose="00000A00000000000000" charset="0"/>
              <a:cs typeface="Rubik Light" pitchFamily="2" charset="-79"/>
            </a:endParaRPr>
          </a:p>
          <a:p>
            <a:endParaRPr lang="en-GB" sz="100" dirty="0">
              <a:solidFill>
                <a:schemeClr val="bg1"/>
              </a:solidFill>
              <a:latin typeface="Rubik Light" pitchFamily="2" charset="-79"/>
              <a:ea typeface="Colby StBlk" panose="00000A00000000000000" charset="0"/>
              <a:cs typeface="Rubik Light" pitchFamily="2" charset="-79"/>
            </a:endParaRPr>
          </a:p>
          <a:p>
            <a:endParaRPr lang="en-GB" sz="100" dirty="0">
              <a:solidFill>
                <a:schemeClr val="bg1"/>
              </a:solidFill>
              <a:latin typeface="Rubik Light" pitchFamily="2" charset="-79"/>
              <a:ea typeface="Colby StBlk" panose="00000A00000000000000" charset="0"/>
              <a:cs typeface="Rubik Light" pitchFamily="2" charset="-79"/>
            </a:endParaRPr>
          </a:p>
          <a:p>
            <a:endParaRPr lang="en-GB" sz="100" dirty="0">
              <a:solidFill>
                <a:schemeClr val="bg1"/>
              </a:solidFill>
              <a:latin typeface="Rubik Light" pitchFamily="2" charset="-79"/>
              <a:ea typeface="Colby StBlk" panose="00000A00000000000000" charset="0"/>
              <a:cs typeface="Rubik Light" pitchFamily="2" charset="-79"/>
            </a:endParaRPr>
          </a:p>
          <a:p>
            <a:endParaRPr lang="en-GB" sz="100" dirty="0">
              <a:solidFill>
                <a:schemeClr val="bg1"/>
              </a:solidFill>
              <a:latin typeface="Rubik Light" pitchFamily="2" charset="-79"/>
              <a:ea typeface="Colby StBlk" panose="00000A00000000000000" charset="0"/>
              <a:cs typeface="Rubik Light" pitchFamily="2" charset="-79"/>
            </a:endParaRPr>
          </a:p>
          <a:p>
            <a:r>
              <a:rPr lang="en-GB" sz="1600" dirty="0">
                <a:solidFill>
                  <a:schemeClr val="bg1"/>
                </a:solidFill>
                <a:latin typeface="Rubik Light" pitchFamily="2" charset="-79"/>
                <a:ea typeface="Colby StBlk" panose="00000A00000000000000" charset="0"/>
                <a:cs typeface="Rubik Light" pitchFamily="2" charset="-79"/>
              </a:rPr>
              <a:t>Comfort and protest them, we pray, as </a:t>
            </a:r>
            <a:br>
              <a:rPr lang="en-GB" sz="1600" dirty="0">
                <a:solidFill>
                  <a:schemeClr val="bg1"/>
                </a:solidFill>
                <a:latin typeface="Rubik Light" pitchFamily="2" charset="-79"/>
                <a:ea typeface="Colby StBlk" panose="00000A00000000000000" charset="0"/>
                <a:cs typeface="Rubik Light" pitchFamily="2" charset="-79"/>
              </a:rPr>
            </a:br>
            <a:r>
              <a:rPr lang="en-GB" sz="1600" dirty="0">
                <a:solidFill>
                  <a:schemeClr val="bg1"/>
                </a:solidFill>
                <a:latin typeface="Rubik Light" pitchFamily="2" charset="-79"/>
                <a:ea typeface="Colby StBlk" panose="00000A00000000000000" charset="0"/>
                <a:cs typeface="Rubik Light" pitchFamily="2" charset="-79"/>
              </a:rPr>
              <a:t>they face life on the edge of survival.</a:t>
            </a:r>
          </a:p>
          <a:p>
            <a:endParaRPr lang="en-GB" sz="100" dirty="0">
              <a:solidFill>
                <a:schemeClr val="bg1"/>
              </a:solidFill>
              <a:latin typeface="Colby StBlk" panose="00000A00000000000000" charset="0"/>
              <a:ea typeface="Colby StBlk" panose="00000A00000000000000" charset="0"/>
            </a:endParaRPr>
          </a:p>
          <a:p>
            <a:endParaRPr lang="en-GB" sz="100" dirty="0">
              <a:solidFill>
                <a:schemeClr val="bg1"/>
              </a:solidFill>
              <a:latin typeface="Colby StBlk" panose="00000A00000000000000" charset="0"/>
              <a:ea typeface="Colby StBlk" panose="00000A00000000000000" charset="0"/>
            </a:endParaRPr>
          </a:p>
          <a:p>
            <a:endParaRPr lang="en-GB" sz="100" dirty="0">
              <a:solidFill>
                <a:schemeClr val="bg1"/>
              </a:solidFill>
              <a:latin typeface="Colby StBlk" panose="00000A00000000000000" charset="0"/>
              <a:ea typeface="Colby StBlk" panose="00000A00000000000000" charset="0"/>
            </a:endParaRPr>
          </a:p>
          <a:p>
            <a:endParaRPr lang="en-GB" sz="100" dirty="0">
              <a:solidFill>
                <a:schemeClr val="bg1"/>
              </a:solidFill>
              <a:latin typeface="Colby StBlk" panose="00000A00000000000000" charset="0"/>
              <a:ea typeface="Colby StBlk" panose="00000A00000000000000" charset="0"/>
            </a:endParaRPr>
          </a:p>
          <a:p>
            <a:r>
              <a:rPr lang="en-GB" sz="1600" dirty="0">
                <a:solidFill>
                  <a:schemeClr val="bg1"/>
                </a:solidFill>
                <a:latin typeface="Colby StBlk" panose="00000A00000000000000" charset="0"/>
                <a:ea typeface="Colby StBlk" panose="00000A00000000000000" charset="0"/>
              </a:rPr>
              <a:t>Amen</a:t>
            </a:r>
          </a:p>
          <a:p>
            <a:endParaRPr lang="en-GB" sz="1600" dirty="0">
              <a:solidFill>
                <a:schemeClr val="bg1"/>
              </a:solidFill>
              <a:latin typeface="Colby StBlk" panose="00000A00000000000000" charset="0"/>
              <a:ea typeface="Colby StBlk" panose="00000A00000000000000" charset="0"/>
            </a:endParaRPr>
          </a:p>
        </p:txBody>
      </p:sp>
      <p:sp>
        <p:nvSpPr>
          <p:cNvPr id="9" name="Rectangle 8">
            <a:extLst>
              <a:ext uri="{FF2B5EF4-FFF2-40B4-BE49-F238E27FC236}">
                <a16:creationId xmlns:a16="http://schemas.microsoft.com/office/drawing/2014/main" id="{8B2A2870-2285-44F0-A617-70DE0D2FD31C}"/>
              </a:ext>
            </a:extLst>
          </p:cNvPr>
          <p:cNvSpPr/>
          <p:nvPr/>
        </p:nvSpPr>
        <p:spPr>
          <a:xfrm>
            <a:off x="228600" y="6248401"/>
            <a:ext cx="1347227" cy="261610"/>
          </a:xfrm>
          <a:prstGeom prst="rect">
            <a:avLst/>
          </a:prstGeom>
        </p:spPr>
        <p:txBody>
          <a:bodyPr wrap="square">
            <a:spAutoFit/>
          </a:bodyPr>
          <a:lstStyle/>
          <a:p>
            <a:r>
              <a:rPr lang="en-US" sz="1100" dirty="0">
                <a:solidFill>
                  <a:schemeClr val="bg1"/>
                </a:solidFill>
                <a:latin typeface="Rubik Light" pitchFamily="2" charset="-79"/>
                <a:cs typeface="Rubik Light" pitchFamily="2" charset="-79"/>
              </a:rPr>
              <a:t>Mary and Collings</a:t>
            </a:r>
            <a:endParaRPr lang="en-GB" sz="1100" dirty="0">
              <a:solidFill>
                <a:schemeClr val="bg1"/>
              </a:solidFill>
              <a:latin typeface="Rubik Light" pitchFamily="2" charset="-79"/>
              <a:cs typeface="Rubik Light" pitchFamily="2" charset="-79"/>
            </a:endParaRPr>
          </a:p>
        </p:txBody>
      </p:sp>
    </p:spTree>
    <p:extLst>
      <p:ext uri="{BB962C8B-B14F-4D97-AF65-F5344CB8AC3E}">
        <p14:creationId xmlns:p14="http://schemas.microsoft.com/office/powerpoint/2010/main" val="19699441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43" y="762000"/>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Wednesday 13</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April</a:t>
            </a:r>
          </a:p>
        </p:txBody>
      </p:sp>
      <p:sp>
        <p:nvSpPr>
          <p:cNvPr id="5" name="Rectangle 4"/>
          <p:cNvSpPr/>
          <p:nvPr/>
        </p:nvSpPr>
        <p:spPr>
          <a:xfrm>
            <a:off x="437250" y="1418170"/>
            <a:ext cx="8592334" cy="1754326"/>
          </a:xfrm>
          <a:prstGeom prst="rect">
            <a:avLst/>
          </a:prstGeom>
        </p:spPr>
        <p:txBody>
          <a:bodyPr wrap="square">
            <a:spAutoFit/>
          </a:bodyPr>
          <a:lstStyle/>
          <a:p>
            <a:pPr algn="r"/>
            <a:r>
              <a:rPr lang="en-GB" dirty="0">
                <a:solidFill>
                  <a:srgbClr val="12375A"/>
                </a:solidFill>
                <a:latin typeface="Colby StBlk" panose="00000A00000000000000" charset="0"/>
                <a:ea typeface="Colby StBlk" panose="00000A00000000000000" charset="0"/>
              </a:rPr>
              <a:t>Lord God of all creation,</a:t>
            </a:r>
          </a:p>
          <a:p>
            <a:pPr algn="r"/>
            <a:r>
              <a:rPr lang="en-GB" dirty="0">
                <a:solidFill>
                  <a:srgbClr val="12375A"/>
                </a:solidFill>
                <a:latin typeface="Rubik Light" pitchFamily="2" charset="-79"/>
                <a:ea typeface="Colby StBlk" panose="00000A00000000000000" charset="0"/>
                <a:cs typeface="Rubik Light" pitchFamily="2" charset="-79"/>
              </a:rPr>
              <a:t>Inspire us to build a just world, free of poverty and hunger. </a:t>
            </a:r>
          </a:p>
          <a:p>
            <a:pPr algn="r"/>
            <a:r>
              <a:rPr lang="en-GB" dirty="0">
                <a:solidFill>
                  <a:srgbClr val="12375A"/>
                </a:solidFill>
                <a:latin typeface="Rubik Light" pitchFamily="2" charset="-79"/>
                <a:ea typeface="Colby StBlk" panose="00000A00000000000000" charset="0"/>
                <a:cs typeface="Rubik Light" pitchFamily="2" charset="-79"/>
              </a:rPr>
              <a:t>May our hearts be open to our neighbours, near and far. </a:t>
            </a:r>
          </a:p>
          <a:p>
            <a:pPr algn="r"/>
            <a:r>
              <a:rPr lang="en-GB" dirty="0">
                <a:solidFill>
                  <a:srgbClr val="12375A"/>
                </a:solidFill>
                <a:latin typeface="Rubik Light" pitchFamily="2" charset="-79"/>
                <a:ea typeface="Colby StBlk" panose="00000A00000000000000" charset="0"/>
                <a:cs typeface="Rubik Light" pitchFamily="2" charset="-79"/>
              </a:rPr>
              <a:t>May we recognise the goodness and beauty </a:t>
            </a:r>
          </a:p>
          <a:p>
            <a:pPr algn="r"/>
            <a:r>
              <a:rPr lang="en-GB" dirty="0">
                <a:solidFill>
                  <a:srgbClr val="12375A"/>
                </a:solidFill>
                <a:latin typeface="Rubik Light" pitchFamily="2" charset="-79"/>
                <a:ea typeface="Colby StBlk" panose="00000A00000000000000" charset="0"/>
                <a:cs typeface="Rubik Light" pitchFamily="2" charset="-79"/>
              </a:rPr>
              <a:t>that you have sown in each of us.</a:t>
            </a:r>
          </a:p>
          <a:p>
            <a:pPr algn="r"/>
            <a:r>
              <a:rPr lang="en-GB" dirty="0">
                <a:solidFill>
                  <a:srgbClr val="12375A"/>
                </a:solidFill>
                <a:latin typeface="Colby StBlk" panose="00000A00000000000000" charset="0"/>
                <a:ea typeface="Colby StBlk" panose="00000A00000000000000" charset="0"/>
              </a:rPr>
              <a:t>Amen </a:t>
            </a:r>
          </a:p>
        </p:txBody>
      </p:sp>
      <p:sp>
        <p:nvSpPr>
          <p:cNvPr id="8" name="TextBox 7">
            <a:extLst>
              <a:ext uri="{FF2B5EF4-FFF2-40B4-BE49-F238E27FC236}">
                <a16:creationId xmlns:a16="http://schemas.microsoft.com/office/drawing/2014/main" id="{23536B4F-EF9C-474F-ABD3-A04670354881}"/>
              </a:ext>
            </a:extLst>
          </p:cNvPr>
          <p:cNvSpPr txBox="1"/>
          <p:nvPr/>
        </p:nvSpPr>
        <p:spPr>
          <a:xfrm>
            <a:off x="228600" y="5680501"/>
            <a:ext cx="1313180" cy="1015663"/>
          </a:xfrm>
          <a:prstGeom prst="rect">
            <a:avLst/>
          </a:prstGeom>
          <a:noFill/>
        </p:spPr>
        <p:txBody>
          <a:bodyPr wrap="none" rtlCol="0">
            <a:spAutoFit/>
          </a:bodyPr>
          <a:lstStyle/>
          <a:p>
            <a:r>
              <a:rPr lang="en-US" sz="1200" dirty="0" err="1">
                <a:solidFill>
                  <a:schemeClr val="bg1"/>
                </a:solidFill>
                <a:latin typeface="Rubik Light" pitchFamily="2" charset="-79"/>
                <a:cs typeface="Rubik Light" pitchFamily="2" charset="-79"/>
              </a:rPr>
              <a:t>Teleza</a:t>
            </a:r>
            <a:r>
              <a:rPr lang="en-US" sz="1200" dirty="0">
                <a:solidFill>
                  <a:schemeClr val="bg1"/>
                </a:solidFill>
                <a:latin typeface="Rubik Light" pitchFamily="2" charset="-79"/>
                <a:cs typeface="Rubik Light" pitchFamily="2" charset="-79"/>
              </a:rPr>
              <a:t> and her</a:t>
            </a:r>
          </a:p>
          <a:p>
            <a:r>
              <a:rPr lang="en-US" sz="1200" dirty="0">
                <a:solidFill>
                  <a:schemeClr val="bg1"/>
                </a:solidFill>
                <a:latin typeface="Rubik Light" pitchFamily="2" charset="-79"/>
                <a:cs typeface="Rubik Light" pitchFamily="2" charset="-79"/>
              </a:rPr>
              <a:t>family on the </a:t>
            </a:r>
          </a:p>
          <a:p>
            <a:r>
              <a:rPr lang="en-US" sz="1200" dirty="0">
                <a:solidFill>
                  <a:schemeClr val="bg1"/>
                </a:solidFill>
                <a:latin typeface="Rubik Light" pitchFamily="2" charset="-79"/>
                <a:cs typeface="Rubik Light" pitchFamily="2" charset="-79"/>
              </a:rPr>
              <a:t>way back home </a:t>
            </a:r>
          </a:p>
          <a:p>
            <a:r>
              <a:rPr lang="en-US" sz="1200" dirty="0">
                <a:solidFill>
                  <a:schemeClr val="bg1"/>
                </a:solidFill>
                <a:latin typeface="Rubik Light" pitchFamily="2" charset="-79"/>
                <a:cs typeface="Rubik Light" pitchFamily="2" charset="-79"/>
              </a:rPr>
              <a:t>after church</a:t>
            </a:r>
            <a:r>
              <a:rPr lang="en-GB" sz="1200" dirty="0">
                <a:solidFill>
                  <a:schemeClr val="bg1"/>
                </a:solidFill>
                <a:latin typeface="Rubik Light" pitchFamily="2" charset="-79"/>
                <a:cs typeface="Rubik Light" pitchFamily="2" charset="-79"/>
              </a:rPr>
              <a:t>,</a:t>
            </a:r>
          </a:p>
          <a:p>
            <a:r>
              <a:rPr lang="en-US" sz="1200" dirty="0">
                <a:solidFill>
                  <a:schemeClr val="bg1"/>
                </a:solidFill>
                <a:latin typeface="Rubik Light" pitchFamily="2" charset="-79"/>
                <a:cs typeface="Rubik Light" pitchFamily="2" charset="-79"/>
              </a:rPr>
              <a:t>M</a:t>
            </a:r>
            <a:r>
              <a:rPr lang="en-GB" sz="1200" dirty="0" err="1">
                <a:solidFill>
                  <a:schemeClr val="bg1"/>
                </a:solidFill>
                <a:latin typeface="Rubik Light" pitchFamily="2" charset="-79"/>
                <a:cs typeface="Rubik Light" pitchFamily="2" charset="-79"/>
              </a:rPr>
              <a:t>alawi</a:t>
            </a:r>
            <a:endParaRPr lang="en-US" sz="1200" dirty="0">
              <a:solidFill>
                <a:schemeClr val="bg1"/>
              </a:solidFill>
              <a:latin typeface="Rubik Light" pitchFamily="2" charset="-79"/>
              <a:cs typeface="Rubik Light" pitchFamily="2" charset="-79"/>
            </a:endParaRPr>
          </a:p>
        </p:txBody>
      </p:sp>
    </p:spTree>
    <p:extLst>
      <p:ext uri="{BB962C8B-B14F-4D97-AF65-F5344CB8AC3E}">
        <p14:creationId xmlns:p14="http://schemas.microsoft.com/office/powerpoint/2010/main" val="10524985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43" y="1026614"/>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Thursday 14</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April</a:t>
            </a:r>
          </a:p>
        </p:txBody>
      </p:sp>
      <p:pic>
        <p:nvPicPr>
          <p:cNvPr id="9" name="Picture 8">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247650" y="1445960"/>
            <a:ext cx="3161145" cy="2963480"/>
          </a:xfrm>
          <a:prstGeom prst="rect">
            <a:avLst/>
          </a:prstGeom>
        </p:spPr>
      </p:pic>
      <p:sp>
        <p:nvSpPr>
          <p:cNvPr id="8" name="TextBox 7">
            <a:extLst>
              <a:ext uri="{FF2B5EF4-FFF2-40B4-BE49-F238E27FC236}">
                <a16:creationId xmlns:a16="http://schemas.microsoft.com/office/drawing/2014/main" id="{24D0277B-4842-420C-9229-5E34DAB627DF}"/>
              </a:ext>
            </a:extLst>
          </p:cNvPr>
          <p:cNvSpPr txBox="1"/>
          <p:nvPr/>
        </p:nvSpPr>
        <p:spPr>
          <a:xfrm>
            <a:off x="174336" y="1524714"/>
            <a:ext cx="3307771" cy="270843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dirty="0">
                <a:solidFill>
                  <a:schemeClr val="bg1"/>
                </a:solidFill>
                <a:latin typeface="Colby StBlk" panose="00000A00000000000000" charset="0"/>
                <a:ea typeface="Colby StBlk" panose="00000A00000000000000" charset="0"/>
                <a:cs typeface="Arial"/>
              </a:rPr>
              <a:t>Holy Thursday </a:t>
            </a:r>
            <a:endParaRPr lang="en-US" sz="2400" dirty="0">
              <a:solidFill>
                <a:schemeClr val="bg1"/>
              </a:solidFill>
              <a:latin typeface="Colby StBlk" panose="00000A00000000000000" charset="0"/>
              <a:ea typeface="Colby StBlk" panose="00000A00000000000000" charset="0"/>
            </a:endParaRPr>
          </a:p>
          <a:p>
            <a:pPr algn="ctr"/>
            <a:endParaRPr lang="en-GB" sz="100" dirty="0">
              <a:solidFill>
                <a:srgbClr val="12375A"/>
              </a:solidFill>
              <a:latin typeface="Colby StBlk" panose="00000A00000000000000" charset="0"/>
              <a:ea typeface="Colby StBlk" panose="00000A00000000000000" charset="0"/>
              <a:cs typeface="Arial"/>
            </a:endParaRPr>
          </a:p>
          <a:p>
            <a:pPr algn="ctr"/>
            <a:endParaRPr lang="en-GB" sz="100" dirty="0">
              <a:solidFill>
                <a:srgbClr val="12375A"/>
              </a:solidFill>
              <a:latin typeface="Colby StBlk" panose="00000A00000000000000" charset="0"/>
              <a:ea typeface="Colby StBlk" panose="00000A00000000000000" charset="0"/>
              <a:cs typeface="Arial"/>
            </a:endParaRPr>
          </a:p>
          <a:p>
            <a:pPr algn="ctr"/>
            <a:endParaRPr lang="en-GB" sz="100" dirty="0">
              <a:solidFill>
                <a:srgbClr val="12375A"/>
              </a:solidFill>
              <a:latin typeface="Colby StBlk" panose="00000A00000000000000" charset="0"/>
              <a:ea typeface="Colby StBlk" panose="00000A00000000000000" charset="0"/>
              <a:cs typeface="Arial"/>
            </a:endParaRPr>
          </a:p>
          <a:p>
            <a:pPr algn="ctr"/>
            <a:endParaRPr lang="en-GB" sz="100" dirty="0">
              <a:solidFill>
                <a:srgbClr val="12375A"/>
              </a:solidFill>
              <a:latin typeface="Colby StBlk" panose="00000A00000000000000" charset="0"/>
              <a:ea typeface="Colby StBlk" panose="00000A00000000000000" charset="0"/>
              <a:cs typeface="Arial"/>
            </a:endParaRPr>
          </a:p>
          <a:p>
            <a:pPr algn="ctr"/>
            <a:endParaRPr lang="en-GB" sz="100" dirty="0">
              <a:solidFill>
                <a:srgbClr val="12375A"/>
              </a:solidFill>
              <a:latin typeface="Colby StBlk" panose="00000A00000000000000" charset="0"/>
              <a:ea typeface="Colby StBlk" panose="00000A00000000000000" charset="0"/>
              <a:cs typeface="Arial"/>
            </a:endParaRPr>
          </a:p>
          <a:p>
            <a:pPr algn="ctr"/>
            <a:endParaRPr lang="en-GB" sz="100" dirty="0">
              <a:solidFill>
                <a:srgbClr val="12375A"/>
              </a:solidFill>
              <a:latin typeface="Colby StBlk" panose="00000A00000000000000" charset="0"/>
              <a:ea typeface="Colby StBlk" panose="00000A00000000000000" charset="0"/>
              <a:cs typeface="Arial"/>
            </a:endParaRPr>
          </a:p>
          <a:p>
            <a:pPr algn="ctr"/>
            <a:endParaRPr lang="en-GB" sz="100" dirty="0">
              <a:solidFill>
                <a:srgbClr val="12375A"/>
              </a:solidFill>
              <a:latin typeface="Colby StBlk" panose="00000A00000000000000" charset="0"/>
              <a:ea typeface="Colby StBlk" panose="00000A00000000000000" charset="0"/>
              <a:cs typeface="Arial"/>
            </a:endParaRPr>
          </a:p>
          <a:p>
            <a:pPr algn="ctr"/>
            <a:r>
              <a:rPr lang="en-GB" sz="2000" dirty="0">
                <a:solidFill>
                  <a:srgbClr val="12375A"/>
                </a:solidFill>
                <a:latin typeface="Colby StBlk" panose="00000A00000000000000" charset="0"/>
                <a:ea typeface="Colby StBlk" panose="00000A00000000000000" charset="0"/>
                <a:cs typeface="Arial"/>
              </a:rPr>
              <a:t>Jesus washed his disciples feet at the Last Supper.</a:t>
            </a:r>
            <a:endParaRPr lang="en-GB" sz="2000" dirty="0">
              <a:solidFill>
                <a:srgbClr val="12375A"/>
              </a:solidFill>
              <a:latin typeface="Colby StBlk" panose="00000A00000000000000" charset="0"/>
              <a:ea typeface="Colby StBlk" panose="00000A00000000000000" charset="0"/>
              <a:cs typeface="Calibri"/>
            </a:endParaRPr>
          </a:p>
          <a:p>
            <a:pPr algn="ctr"/>
            <a:endParaRPr lang="en-GB" sz="2000" dirty="0">
              <a:solidFill>
                <a:srgbClr val="12375A"/>
              </a:solidFill>
              <a:latin typeface="Colby StBlk" panose="00000A00000000000000" charset="0"/>
              <a:ea typeface="Colby StBlk" panose="00000A00000000000000" charset="0"/>
              <a:cs typeface="Calibri"/>
            </a:endParaRPr>
          </a:p>
          <a:p>
            <a:pPr algn="ctr"/>
            <a:r>
              <a:rPr lang="en-GB" sz="2000" dirty="0">
                <a:solidFill>
                  <a:srgbClr val="12375A"/>
                </a:solidFill>
                <a:latin typeface="Colby StBlk" panose="00000A00000000000000" charset="0"/>
                <a:ea typeface="Colby StBlk" panose="00000A00000000000000" charset="0"/>
                <a:cs typeface="Arial"/>
              </a:rPr>
              <a:t>Today think about how you can serve others.</a:t>
            </a:r>
          </a:p>
        </p:txBody>
      </p:sp>
      <p:pic>
        <p:nvPicPr>
          <p:cNvPr id="11" name="Picture 10">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6780438" y="1648682"/>
            <a:ext cx="2189225" cy="2708434"/>
          </a:xfrm>
          <a:prstGeom prst="rect">
            <a:avLst/>
          </a:prstGeom>
        </p:spPr>
      </p:pic>
      <p:sp>
        <p:nvSpPr>
          <p:cNvPr id="5" name="TextBox 4"/>
          <p:cNvSpPr txBox="1"/>
          <p:nvPr/>
        </p:nvSpPr>
        <p:spPr>
          <a:xfrm>
            <a:off x="6780439" y="1837109"/>
            <a:ext cx="2189225" cy="2446824"/>
          </a:xfrm>
          <a:prstGeom prst="rect">
            <a:avLst/>
          </a:prstGeom>
          <a:noFill/>
        </p:spPr>
        <p:txBody>
          <a:bodyPr wrap="square" rtlCol="0">
            <a:spAutoFit/>
          </a:bodyPr>
          <a:lstStyle/>
          <a:p>
            <a:pPr algn="ctr"/>
            <a:r>
              <a:rPr lang="en-GB" sz="1600" dirty="0">
                <a:solidFill>
                  <a:schemeClr val="bg1"/>
                </a:solidFill>
                <a:latin typeface="Colby StBlk" panose="00000A00000000000000" charset="0"/>
                <a:ea typeface="Colby StBlk" panose="00000A00000000000000" charset="0"/>
              </a:rPr>
              <a:t>Lord, </a:t>
            </a:r>
          </a:p>
          <a:p>
            <a:pPr algn="ctr"/>
            <a:endParaRPr lang="en-GB" sz="100" dirty="0">
              <a:solidFill>
                <a:schemeClr val="bg1"/>
              </a:solidFill>
              <a:latin typeface="Colby StBlk" panose="00000A00000000000000" charset="0"/>
              <a:ea typeface="Colby StBlk" panose="00000A00000000000000" charset="0"/>
              <a:cs typeface="Rubik Light" pitchFamily="2" charset="-79"/>
            </a:endParaRPr>
          </a:p>
          <a:p>
            <a:pPr algn="ctr"/>
            <a:endParaRPr lang="en-GB" sz="100" dirty="0">
              <a:solidFill>
                <a:schemeClr val="bg1"/>
              </a:solidFill>
              <a:latin typeface="Colby StBlk" panose="00000A00000000000000" charset="0"/>
              <a:ea typeface="Colby StBlk" panose="00000A00000000000000" charset="0"/>
              <a:cs typeface="Rubik Light" pitchFamily="2" charset="-79"/>
            </a:endParaRPr>
          </a:p>
          <a:p>
            <a:pPr algn="ctr"/>
            <a:endParaRPr lang="en-GB" sz="100" dirty="0">
              <a:solidFill>
                <a:schemeClr val="bg1"/>
              </a:solidFill>
              <a:latin typeface="Colby StBlk" panose="00000A00000000000000" charset="0"/>
              <a:ea typeface="Colby StBlk" panose="00000A00000000000000" charset="0"/>
              <a:cs typeface="Rubik Light" pitchFamily="2" charset="-79"/>
            </a:endParaRPr>
          </a:p>
          <a:p>
            <a:pPr algn="ctr"/>
            <a:endParaRPr lang="en-GB" sz="100" dirty="0">
              <a:solidFill>
                <a:schemeClr val="bg1"/>
              </a:solidFill>
              <a:latin typeface="Colby StBlk" panose="00000A00000000000000" charset="0"/>
              <a:ea typeface="Colby StBlk" panose="00000A00000000000000" charset="0"/>
              <a:cs typeface="Rubik Light" pitchFamily="2" charset="-79"/>
            </a:endParaRPr>
          </a:p>
          <a:p>
            <a:pPr algn="ctr"/>
            <a:r>
              <a:rPr lang="en-GB" sz="1600" dirty="0">
                <a:solidFill>
                  <a:srgbClr val="12375A"/>
                </a:solidFill>
                <a:latin typeface="Colby StBlk" panose="00000A00000000000000" pitchFamily="50" charset="0"/>
                <a:ea typeface="Colby StBlk" panose="00000A00000000000000" pitchFamily="50" charset="0"/>
                <a:cs typeface="Rubik Light" pitchFamily="2" charset="-79"/>
              </a:rPr>
              <a:t>Open my eyes to see the needs of others around me. Help me to do my best to serve others, as </a:t>
            </a:r>
            <a:br>
              <a:rPr lang="en-GB" sz="1600" dirty="0">
                <a:solidFill>
                  <a:srgbClr val="12375A"/>
                </a:solidFill>
                <a:latin typeface="Colby StBlk" panose="00000A00000000000000" pitchFamily="50" charset="0"/>
                <a:ea typeface="Colby StBlk" panose="00000A00000000000000" pitchFamily="50" charset="0"/>
                <a:cs typeface="Rubik Light" pitchFamily="2" charset="-79"/>
              </a:rPr>
            </a:br>
            <a:r>
              <a:rPr lang="en-GB" sz="1600" dirty="0">
                <a:solidFill>
                  <a:srgbClr val="12375A"/>
                </a:solidFill>
                <a:latin typeface="Colby StBlk" panose="00000A00000000000000" pitchFamily="50" charset="0"/>
                <a:ea typeface="Colby StBlk" panose="00000A00000000000000" pitchFamily="50" charset="0"/>
                <a:cs typeface="Rubik Light" pitchFamily="2" charset="-79"/>
              </a:rPr>
              <a:t>you did.</a:t>
            </a:r>
          </a:p>
          <a:p>
            <a:pPr algn="ctr"/>
            <a:endParaRPr lang="en-GB" sz="100" dirty="0">
              <a:solidFill>
                <a:srgbClr val="12375A"/>
              </a:solidFill>
              <a:latin typeface="Colby StBlk" panose="00000A00000000000000" pitchFamily="50" charset="0"/>
              <a:ea typeface="Colby StBlk" panose="00000A00000000000000" pitchFamily="50" charset="0"/>
            </a:endParaRPr>
          </a:p>
          <a:p>
            <a:pPr algn="ctr"/>
            <a:endParaRPr lang="en-GB" sz="100" dirty="0">
              <a:solidFill>
                <a:srgbClr val="12375A"/>
              </a:solidFill>
              <a:latin typeface="Colby StBlk" panose="00000A00000000000000" charset="0"/>
              <a:ea typeface="Colby StBlk" panose="00000A00000000000000" charset="0"/>
            </a:endParaRPr>
          </a:p>
          <a:p>
            <a:pPr algn="ctr"/>
            <a:endParaRPr lang="en-GB" sz="100" dirty="0">
              <a:solidFill>
                <a:srgbClr val="12375A"/>
              </a:solidFill>
              <a:latin typeface="Colby StBlk" panose="00000A00000000000000" charset="0"/>
              <a:ea typeface="Colby StBlk" panose="00000A00000000000000" charset="0"/>
            </a:endParaRPr>
          </a:p>
          <a:p>
            <a:pPr algn="ctr"/>
            <a:endParaRPr lang="en-GB" sz="100" dirty="0">
              <a:solidFill>
                <a:schemeClr val="bg1"/>
              </a:solidFill>
              <a:latin typeface="Colby StBlk" panose="00000A00000000000000" charset="0"/>
              <a:ea typeface="Colby StBlk" panose="00000A00000000000000" charset="0"/>
            </a:endParaRPr>
          </a:p>
          <a:p>
            <a:pPr algn="ctr"/>
            <a:endParaRPr lang="en-GB" sz="100" dirty="0">
              <a:solidFill>
                <a:schemeClr val="bg1"/>
              </a:solidFill>
              <a:latin typeface="Colby StBlk" panose="00000A00000000000000" charset="0"/>
              <a:ea typeface="Colby StBlk" panose="00000A00000000000000" charset="0"/>
            </a:endParaRPr>
          </a:p>
          <a:p>
            <a:pPr algn="ctr"/>
            <a:endParaRPr lang="en-GB" sz="100" dirty="0">
              <a:solidFill>
                <a:schemeClr val="bg1"/>
              </a:solidFill>
              <a:latin typeface="Colby StBlk" panose="00000A00000000000000" charset="0"/>
              <a:ea typeface="Colby StBlk" panose="00000A00000000000000" charset="0"/>
            </a:endParaRPr>
          </a:p>
          <a:p>
            <a:pPr algn="ctr"/>
            <a:r>
              <a:rPr lang="en-GB" sz="1600" dirty="0">
                <a:solidFill>
                  <a:schemeClr val="bg1"/>
                </a:solidFill>
                <a:latin typeface="Colby StBlk" panose="00000A00000000000000" charset="0"/>
                <a:ea typeface="Colby StBlk" panose="00000A00000000000000" charset="0"/>
              </a:rPr>
              <a:t>Amen</a:t>
            </a:r>
          </a:p>
        </p:txBody>
      </p:sp>
      <p:sp>
        <p:nvSpPr>
          <p:cNvPr id="12" name="TextBox 11">
            <a:extLst>
              <a:ext uri="{FF2B5EF4-FFF2-40B4-BE49-F238E27FC236}">
                <a16:creationId xmlns:a16="http://schemas.microsoft.com/office/drawing/2014/main" id="{28CB0A3F-7C32-439C-B871-7F50F129957B}"/>
              </a:ext>
            </a:extLst>
          </p:cNvPr>
          <p:cNvSpPr txBox="1"/>
          <p:nvPr/>
        </p:nvSpPr>
        <p:spPr>
          <a:xfrm>
            <a:off x="247650" y="5539685"/>
            <a:ext cx="657552" cy="461665"/>
          </a:xfrm>
          <a:prstGeom prst="rect">
            <a:avLst/>
          </a:prstGeom>
          <a:noFill/>
        </p:spPr>
        <p:txBody>
          <a:bodyPr wrap="none" rtlCol="0">
            <a:spAutoFit/>
          </a:bodyPr>
          <a:lstStyle/>
          <a:p>
            <a:r>
              <a:rPr lang="en-US" sz="1200" dirty="0" err="1">
                <a:solidFill>
                  <a:schemeClr val="bg1"/>
                </a:solidFill>
                <a:latin typeface="Rubik Light" pitchFamily="2" charset="-79"/>
                <a:cs typeface="Rubik Light" pitchFamily="2" charset="-79"/>
              </a:rPr>
              <a:t>Malita</a:t>
            </a:r>
            <a:r>
              <a:rPr lang="en-US" sz="1200" dirty="0">
                <a:solidFill>
                  <a:schemeClr val="bg1"/>
                </a:solidFill>
                <a:latin typeface="Rubik Light" pitchFamily="2" charset="-79"/>
                <a:cs typeface="Rubik Light" pitchFamily="2" charset="-79"/>
              </a:rPr>
              <a:t>,</a:t>
            </a:r>
          </a:p>
          <a:p>
            <a:r>
              <a:rPr lang="en-US" sz="1200" dirty="0">
                <a:solidFill>
                  <a:schemeClr val="bg1"/>
                </a:solidFill>
                <a:latin typeface="Rubik Light" pitchFamily="2" charset="-79"/>
                <a:cs typeface="Rubik Light" pitchFamily="2" charset="-79"/>
              </a:rPr>
              <a:t>Malawi</a:t>
            </a:r>
          </a:p>
        </p:txBody>
      </p:sp>
    </p:spTree>
    <p:extLst>
      <p:ext uri="{BB962C8B-B14F-4D97-AF65-F5344CB8AC3E}">
        <p14:creationId xmlns:p14="http://schemas.microsoft.com/office/powerpoint/2010/main" val="10090934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43" y="1223260"/>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Good Friday</a:t>
            </a:r>
          </a:p>
        </p:txBody>
      </p:sp>
      <p:pic>
        <p:nvPicPr>
          <p:cNvPr id="9" name="Picture 8">
            <a:extLst>
              <a:ext uri="{FF2B5EF4-FFF2-40B4-BE49-F238E27FC236}">
                <a16:creationId xmlns:a16="http://schemas.microsoft.com/office/drawing/2014/main" id="{F5490C62-3949-48E1-A238-AA6233A8666B}"/>
              </a:ext>
            </a:extLst>
          </p:cNvPr>
          <p:cNvPicPr>
            <a:picLocks noChangeAspect="1"/>
          </p:cNvPicPr>
          <p:nvPr/>
        </p:nvPicPr>
        <p:blipFill>
          <a:blip r:embed="rId5"/>
          <a:stretch>
            <a:fillRect/>
          </a:stretch>
        </p:blipFill>
        <p:spPr>
          <a:xfrm>
            <a:off x="396076" y="1558104"/>
            <a:ext cx="3557087" cy="2505895"/>
          </a:xfrm>
          <a:prstGeom prst="rect">
            <a:avLst/>
          </a:prstGeom>
        </p:spPr>
      </p:pic>
      <p:sp>
        <p:nvSpPr>
          <p:cNvPr id="2" name="Rectangle 1"/>
          <p:cNvSpPr/>
          <p:nvPr/>
        </p:nvSpPr>
        <p:spPr>
          <a:xfrm>
            <a:off x="466436" y="1727029"/>
            <a:ext cx="3412837" cy="2246769"/>
          </a:xfrm>
          <a:prstGeom prst="rect">
            <a:avLst/>
          </a:prstGeom>
        </p:spPr>
        <p:txBody>
          <a:bodyPr wrap="square">
            <a:spAutoFit/>
          </a:bodyPr>
          <a:lstStyle/>
          <a:p>
            <a:r>
              <a:rPr lang="en-GB" sz="2000" dirty="0">
                <a:solidFill>
                  <a:schemeClr val="bg1"/>
                </a:solidFill>
                <a:latin typeface="Colby StBlk" panose="00000A00000000000000" charset="0"/>
                <a:ea typeface="Colby StBlk" panose="00000A00000000000000" charset="0"/>
              </a:rPr>
              <a:t>‘For God so loved the world that he gave his only Son, so that everyone who believes in him might not perish but have eternal life.’ </a:t>
            </a:r>
          </a:p>
          <a:p>
            <a:pPr algn="r"/>
            <a:endParaRPr lang="en-GB" sz="100" dirty="0">
              <a:solidFill>
                <a:srgbClr val="ED9838"/>
              </a:solidFill>
              <a:latin typeface="Colby StBlk" panose="00000A00000000000000" charset="0"/>
              <a:ea typeface="Colby StBlk" panose="00000A00000000000000" charset="0"/>
            </a:endParaRPr>
          </a:p>
          <a:p>
            <a:pPr algn="r"/>
            <a:endParaRPr lang="en-GB" sz="100" dirty="0">
              <a:solidFill>
                <a:srgbClr val="ED9838"/>
              </a:solidFill>
              <a:latin typeface="Colby StBlk" panose="00000A00000000000000" charset="0"/>
              <a:ea typeface="Colby StBlk" panose="00000A00000000000000" charset="0"/>
            </a:endParaRPr>
          </a:p>
          <a:p>
            <a:endParaRPr lang="en-GB" sz="100" dirty="0">
              <a:solidFill>
                <a:srgbClr val="ED9838"/>
              </a:solidFill>
              <a:latin typeface="Colby StBlk" panose="00000A00000000000000" charset="0"/>
              <a:ea typeface="Colby StBlk" panose="00000A00000000000000" charset="0"/>
            </a:endParaRPr>
          </a:p>
          <a:p>
            <a:endParaRPr lang="en-GB" sz="100" dirty="0">
              <a:solidFill>
                <a:srgbClr val="ED9838"/>
              </a:solidFill>
              <a:latin typeface="Colby StBlk" panose="00000A00000000000000" charset="0"/>
              <a:ea typeface="Colby StBlk" panose="00000A00000000000000" charset="0"/>
            </a:endParaRPr>
          </a:p>
          <a:p>
            <a:endParaRPr lang="en-GB" sz="100" dirty="0">
              <a:solidFill>
                <a:srgbClr val="ED9838"/>
              </a:solidFill>
              <a:latin typeface="Colby StBlk" panose="00000A00000000000000" charset="0"/>
              <a:ea typeface="Colby StBlk" panose="00000A00000000000000" charset="0"/>
            </a:endParaRPr>
          </a:p>
          <a:p>
            <a:endParaRPr lang="en-GB" sz="100" dirty="0">
              <a:solidFill>
                <a:srgbClr val="ED9838"/>
              </a:solidFill>
              <a:latin typeface="Colby StBlk" panose="00000A00000000000000" charset="0"/>
              <a:ea typeface="Colby StBlk" panose="00000A00000000000000" charset="0"/>
            </a:endParaRPr>
          </a:p>
          <a:p>
            <a:r>
              <a:rPr lang="en-GB" sz="1400" dirty="0">
                <a:solidFill>
                  <a:srgbClr val="ED9838"/>
                </a:solidFill>
                <a:latin typeface="Colby StBlk" panose="00000A00000000000000" charset="0"/>
                <a:ea typeface="Colby StBlk" panose="00000A00000000000000" charset="0"/>
              </a:rPr>
              <a:t>John 3:16</a:t>
            </a:r>
          </a:p>
        </p:txBody>
      </p:sp>
      <p:sp>
        <p:nvSpPr>
          <p:cNvPr id="11" name="TextBox 10">
            <a:extLst>
              <a:ext uri="{FF2B5EF4-FFF2-40B4-BE49-F238E27FC236}">
                <a16:creationId xmlns:a16="http://schemas.microsoft.com/office/drawing/2014/main" id="{4D3052D5-F717-4060-A98F-634073AED383}"/>
              </a:ext>
            </a:extLst>
          </p:cNvPr>
          <p:cNvSpPr txBox="1"/>
          <p:nvPr/>
        </p:nvSpPr>
        <p:spPr>
          <a:xfrm>
            <a:off x="396076" y="5619445"/>
            <a:ext cx="665567" cy="461665"/>
          </a:xfrm>
          <a:prstGeom prst="rect">
            <a:avLst/>
          </a:prstGeom>
          <a:noFill/>
        </p:spPr>
        <p:txBody>
          <a:bodyPr wrap="none" rtlCol="0">
            <a:spAutoFit/>
          </a:bodyPr>
          <a:lstStyle/>
          <a:p>
            <a:r>
              <a:rPr lang="en-US" sz="1200" dirty="0" err="1">
                <a:solidFill>
                  <a:schemeClr val="bg1"/>
                </a:solidFill>
                <a:latin typeface="Rubik Light" pitchFamily="2" charset="-79"/>
                <a:cs typeface="Rubik Light" pitchFamily="2" charset="-79"/>
              </a:rPr>
              <a:t>Teleza</a:t>
            </a:r>
            <a:r>
              <a:rPr lang="en-GB" sz="1200" dirty="0">
                <a:solidFill>
                  <a:schemeClr val="bg1"/>
                </a:solidFill>
                <a:latin typeface="Rubik Light" pitchFamily="2" charset="-79"/>
                <a:cs typeface="Rubik Light" pitchFamily="2" charset="-79"/>
              </a:rPr>
              <a:t>,</a:t>
            </a:r>
          </a:p>
          <a:p>
            <a:r>
              <a:rPr lang="en-US" sz="1200" dirty="0">
                <a:solidFill>
                  <a:schemeClr val="bg1"/>
                </a:solidFill>
                <a:latin typeface="Rubik Light" pitchFamily="2" charset="-79"/>
                <a:cs typeface="Rubik Light" pitchFamily="2" charset="-79"/>
              </a:rPr>
              <a:t>M</a:t>
            </a:r>
            <a:r>
              <a:rPr lang="en-GB" sz="1200" dirty="0" err="1">
                <a:solidFill>
                  <a:schemeClr val="bg1"/>
                </a:solidFill>
                <a:latin typeface="Rubik Light" pitchFamily="2" charset="-79"/>
                <a:cs typeface="Rubik Light" pitchFamily="2" charset="-79"/>
              </a:rPr>
              <a:t>alawi</a:t>
            </a:r>
            <a:endParaRPr lang="en-US" sz="1200" dirty="0">
              <a:solidFill>
                <a:schemeClr val="bg1"/>
              </a:solidFill>
              <a:latin typeface="Rubik Light" pitchFamily="2" charset="-79"/>
              <a:cs typeface="Rubik Light" pitchFamily="2" charset="-79"/>
            </a:endParaRPr>
          </a:p>
        </p:txBody>
      </p:sp>
    </p:spTree>
    <p:extLst>
      <p:ext uri="{BB962C8B-B14F-4D97-AF65-F5344CB8AC3E}">
        <p14:creationId xmlns:p14="http://schemas.microsoft.com/office/powerpoint/2010/main" val="27478674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16" name="TextBox 15">
            <a:extLst>
              <a:ext uri="{FF2B5EF4-FFF2-40B4-BE49-F238E27FC236}">
                <a16:creationId xmlns:a16="http://schemas.microsoft.com/office/drawing/2014/main" id="{F24FBD76-10B1-3247-AEAD-471277B1FA60}"/>
              </a:ext>
            </a:extLst>
          </p:cNvPr>
          <p:cNvSpPr txBox="1"/>
          <p:nvPr/>
        </p:nvSpPr>
        <p:spPr>
          <a:xfrm>
            <a:off x="291511" y="1758720"/>
            <a:ext cx="5565279" cy="1754326"/>
          </a:xfrm>
          <a:prstGeom prst="rect">
            <a:avLst/>
          </a:prstGeom>
          <a:noFill/>
        </p:spPr>
        <p:txBody>
          <a:bodyPr wrap="square" rtlCol="0">
            <a:spAutoFit/>
          </a:bodyPr>
          <a:lstStyle/>
          <a:p>
            <a:pPr>
              <a:spcBef>
                <a:spcPct val="0"/>
              </a:spcBef>
              <a:buFontTx/>
              <a:buNone/>
            </a:pPr>
            <a:r>
              <a:rPr lang="en-GB" altLang="en-US" sz="2700" b="1" dirty="0">
                <a:solidFill>
                  <a:srgbClr val="A1CA5E"/>
                </a:solidFill>
                <a:latin typeface="Colby StBlk" pitchFamily="2" charset="77"/>
                <a:ea typeface="Colby StBlk" pitchFamily="2" charset="77"/>
                <a:cs typeface="Rubik" pitchFamily="2" charset="-79"/>
              </a:rPr>
              <a:t>A just world, free of poverty, where we flourish and live </a:t>
            </a:r>
          </a:p>
          <a:p>
            <a:pPr>
              <a:spcBef>
                <a:spcPct val="0"/>
              </a:spcBef>
              <a:buFontTx/>
              <a:buNone/>
            </a:pPr>
            <a:r>
              <a:rPr lang="en-GB" altLang="en-US" sz="2700" b="1" dirty="0">
                <a:solidFill>
                  <a:srgbClr val="A1CA5E"/>
                </a:solidFill>
                <a:latin typeface="Colby StBlk" pitchFamily="2" charset="77"/>
                <a:ea typeface="Colby StBlk" pitchFamily="2" charset="77"/>
                <a:cs typeface="Rubik" pitchFamily="2" charset="-79"/>
              </a:rPr>
              <a:t>in harmony with each other and all creation.</a:t>
            </a:r>
            <a:endParaRPr lang="en-GB" sz="2700" b="1" dirty="0">
              <a:solidFill>
                <a:srgbClr val="A1CA5E"/>
              </a:solidFill>
              <a:latin typeface="Colby StBlk" pitchFamily="2" charset="77"/>
              <a:ea typeface="Colby StBlk" pitchFamily="2" charset="77"/>
              <a:cs typeface="Rubik" pitchFamily="2" charset="-79"/>
            </a:endParaRPr>
          </a:p>
        </p:txBody>
      </p:sp>
      <p:sp>
        <p:nvSpPr>
          <p:cNvPr id="12" name="TextBox 11">
            <a:extLst>
              <a:ext uri="{FF2B5EF4-FFF2-40B4-BE49-F238E27FC236}">
                <a16:creationId xmlns:a16="http://schemas.microsoft.com/office/drawing/2014/main" id="{7A02DF43-587F-7A4E-82B8-7242E85360F5}"/>
              </a:ext>
            </a:extLst>
          </p:cNvPr>
          <p:cNvSpPr txBox="1"/>
          <p:nvPr/>
        </p:nvSpPr>
        <p:spPr>
          <a:xfrm>
            <a:off x="270658" y="5263757"/>
            <a:ext cx="6624686" cy="1261884"/>
          </a:xfrm>
          <a:prstGeom prst="rect">
            <a:avLst/>
          </a:prstGeom>
          <a:noFill/>
        </p:spPr>
        <p:txBody>
          <a:bodyPr wrap="square" rtlCol="0">
            <a:spAutoFit/>
          </a:bodyPr>
          <a:lstStyle/>
          <a:p>
            <a:pPr>
              <a:spcBef>
                <a:spcPct val="0"/>
              </a:spcBef>
              <a:buFontTx/>
              <a:buNone/>
            </a:pPr>
            <a:r>
              <a:rPr lang="en-GB" altLang="en-US" sz="1200" b="1" dirty="0">
                <a:solidFill>
                  <a:srgbClr val="12375A"/>
                </a:solidFill>
                <a:latin typeface="Rubik" pitchFamily="2" charset="-79"/>
                <a:ea typeface="Colby StBlk" pitchFamily="2" charset="77"/>
                <a:cs typeface="Rubik" pitchFamily="2" charset="-79"/>
              </a:rPr>
              <a:t>Scottish Catholic International Aid Fund</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SCIAF is the official relief and development agency of the Catholic Church in Scotland </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and a proud member of the Caritas family. 7 West Nile Street, Glasgow G1 2PR. </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Tel: 0141 354 5555. Scottish Charity No: SC012302. Company No: SC197327.</a:t>
            </a:r>
          </a:p>
          <a:p>
            <a:pPr>
              <a:spcBef>
                <a:spcPct val="0"/>
              </a:spcBef>
              <a:buFontTx/>
              <a:buNone/>
            </a:pPr>
            <a:endParaRPr lang="en-GB" sz="1200" dirty="0">
              <a:solidFill>
                <a:srgbClr val="12375A"/>
              </a:solidFill>
              <a:latin typeface="Rubik" pitchFamily="2" charset="-79"/>
              <a:ea typeface="Colby StBlk" pitchFamily="2" charset="77"/>
              <a:cs typeface="Rubik" pitchFamily="2" charset="-79"/>
            </a:endParaRPr>
          </a:p>
          <a:p>
            <a:pPr>
              <a:spcBef>
                <a:spcPct val="0"/>
              </a:spcBef>
              <a:buFontTx/>
              <a:buNone/>
            </a:pPr>
            <a:r>
              <a:rPr lang="en-GB" sz="1600" dirty="0" err="1">
                <a:solidFill>
                  <a:srgbClr val="12375A"/>
                </a:solidFill>
                <a:latin typeface="Rubik" pitchFamily="2" charset="-79"/>
                <a:ea typeface="Colby StBlk" pitchFamily="2" charset="77"/>
                <a:cs typeface="Rubik" pitchFamily="2" charset="-79"/>
              </a:rPr>
              <a:t>sciaf@sciaf.org.uk</a:t>
            </a:r>
            <a:endParaRPr lang="en-GB" sz="1600" dirty="0">
              <a:solidFill>
                <a:srgbClr val="12375A"/>
              </a:solidFill>
              <a:latin typeface="Rubik" pitchFamily="2" charset="-79"/>
              <a:ea typeface="Colby StBlk" pitchFamily="2" charset="77"/>
              <a:cs typeface="Rubik" pitchFamily="2" charset="-79"/>
            </a:endParaRPr>
          </a:p>
        </p:txBody>
      </p:sp>
      <p:sp>
        <p:nvSpPr>
          <p:cNvPr id="15" name="TextBox 14">
            <a:extLst>
              <a:ext uri="{FF2B5EF4-FFF2-40B4-BE49-F238E27FC236}">
                <a16:creationId xmlns:a16="http://schemas.microsoft.com/office/drawing/2014/main" id="{7A4DE433-A200-6448-946B-E4805F88A11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Thank you</a:t>
            </a:r>
          </a:p>
        </p:txBody>
      </p:sp>
    </p:spTree>
    <p:extLst>
      <p:ext uri="{BB962C8B-B14F-4D97-AF65-F5344CB8AC3E}">
        <p14:creationId xmlns:p14="http://schemas.microsoft.com/office/powerpoint/2010/main" val="37764489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762000"/>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Ash Wednesday</a:t>
            </a:r>
          </a:p>
        </p:txBody>
      </p:sp>
      <p:pic>
        <p:nvPicPr>
          <p:cNvPr id="9" name="Picture 8">
            <a:extLst>
              <a:ext uri="{FF2B5EF4-FFF2-40B4-BE49-F238E27FC236}">
                <a16:creationId xmlns:a16="http://schemas.microsoft.com/office/drawing/2014/main" id="{F5490C62-3949-48E1-A238-AA6233A8666B}"/>
              </a:ext>
            </a:extLst>
          </p:cNvPr>
          <p:cNvPicPr>
            <a:picLocks noChangeAspect="1"/>
          </p:cNvPicPr>
          <p:nvPr/>
        </p:nvPicPr>
        <p:blipFill>
          <a:blip r:embed="rId6"/>
          <a:stretch>
            <a:fillRect/>
          </a:stretch>
        </p:blipFill>
        <p:spPr>
          <a:xfrm>
            <a:off x="228601" y="3429000"/>
            <a:ext cx="4398818" cy="3195320"/>
          </a:xfrm>
          <a:prstGeom prst="rect">
            <a:avLst/>
          </a:prstGeom>
        </p:spPr>
      </p:pic>
      <p:sp>
        <p:nvSpPr>
          <p:cNvPr id="16" name="TextBox 15">
            <a:extLst>
              <a:ext uri="{FF2B5EF4-FFF2-40B4-BE49-F238E27FC236}">
                <a16:creationId xmlns:a16="http://schemas.microsoft.com/office/drawing/2014/main" id="{14775061-6EEC-8349-8D31-F1016A1367C7}"/>
              </a:ext>
            </a:extLst>
          </p:cNvPr>
          <p:cNvSpPr txBox="1"/>
          <p:nvPr/>
        </p:nvSpPr>
        <p:spPr>
          <a:xfrm>
            <a:off x="365003" y="3512958"/>
            <a:ext cx="4262415" cy="3000821"/>
          </a:xfrm>
          <a:prstGeom prst="rect">
            <a:avLst/>
          </a:prstGeom>
          <a:noFill/>
        </p:spPr>
        <p:txBody>
          <a:bodyPr wrap="square" lIns="91440" tIns="45720" rIns="91440" bIns="45720" rtlCol="0" anchor="t">
            <a:spAutoFit/>
          </a:bodyPr>
          <a:lstStyle/>
          <a:p>
            <a:r>
              <a:rPr lang="en-GB" b="1" dirty="0">
                <a:solidFill>
                  <a:schemeClr val="bg1"/>
                </a:solidFill>
                <a:latin typeface="Colby StBlk" pitchFamily="2" charset="77"/>
                <a:ea typeface="Colby StBlk" pitchFamily="2" charset="77"/>
              </a:rPr>
              <a:t>God of mercy, ​</a:t>
            </a:r>
          </a:p>
          <a:p>
            <a:endParaRPr lang="en-GB" sz="100" b="1" dirty="0">
              <a:solidFill>
                <a:srgbClr val="A1CA5E"/>
              </a:solidFill>
              <a:latin typeface="Rubik Light" pitchFamily="2" charset="-79"/>
              <a:ea typeface="Colby StBlk"/>
              <a:cs typeface="Rubik Light" pitchFamily="2" charset="-79"/>
            </a:endParaRPr>
          </a:p>
          <a:p>
            <a:endParaRPr lang="en-GB" sz="100" b="1" dirty="0">
              <a:solidFill>
                <a:srgbClr val="A1CA5E"/>
              </a:solidFill>
              <a:latin typeface="Rubik Light" pitchFamily="2" charset="-79"/>
              <a:ea typeface="Colby StBlk"/>
              <a:cs typeface="Rubik Light" pitchFamily="2" charset="-79"/>
            </a:endParaRPr>
          </a:p>
          <a:p>
            <a:endParaRPr lang="en-GB" sz="100" b="1" dirty="0">
              <a:solidFill>
                <a:srgbClr val="A1CA5E"/>
              </a:solidFill>
              <a:latin typeface="Rubik Light" pitchFamily="2" charset="-79"/>
              <a:ea typeface="Colby StBlk"/>
              <a:cs typeface="Rubik Light" pitchFamily="2" charset="-79"/>
            </a:endParaRPr>
          </a:p>
          <a:p>
            <a:endParaRPr lang="en-GB" sz="100" b="1" dirty="0">
              <a:solidFill>
                <a:srgbClr val="A1CA5E"/>
              </a:solidFill>
              <a:latin typeface="Rubik Light" pitchFamily="2" charset="-79"/>
              <a:ea typeface="Colby StBlk"/>
              <a:cs typeface="Rubik Light" pitchFamily="2" charset="-79"/>
            </a:endParaRPr>
          </a:p>
          <a:p>
            <a:endParaRPr lang="en-GB" sz="100" b="1" dirty="0">
              <a:solidFill>
                <a:srgbClr val="A1CA5E"/>
              </a:solidFill>
              <a:latin typeface="Rubik Light" pitchFamily="2" charset="-79"/>
              <a:ea typeface="Colby StBlk"/>
              <a:cs typeface="Rubik Light" pitchFamily="2" charset="-79"/>
            </a:endParaRPr>
          </a:p>
          <a:p>
            <a:endParaRPr lang="en-GB" sz="100" b="1" dirty="0">
              <a:solidFill>
                <a:srgbClr val="A1CA5E"/>
              </a:solidFill>
              <a:latin typeface="Rubik Light" pitchFamily="2" charset="-79"/>
              <a:ea typeface="Colby StBlk"/>
              <a:cs typeface="Rubik Light" pitchFamily="2" charset="-79"/>
            </a:endParaRPr>
          </a:p>
          <a:p>
            <a:endParaRPr lang="en-GB" sz="100" b="1" dirty="0">
              <a:solidFill>
                <a:srgbClr val="A1CA5E"/>
              </a:solidFill>
              <a:latin typeface="Rubik Light" pitchFamily="2" charset="-79"/>
              <a:ea typeface="Colby StBlk"/>
              <a:cs typeface="Rubik Light" pitchFamily="2" charset="-79"/>
            </a:endParaRPr>
          </a:p>
          <a:p>
            <a:r>
              <a:rPr lang="en-GB" sz="1600" b="1" dirty="0">
                <a:solidFill>
                  <a:srgbClr val="A1CA5E"/>
                </a:solidFill>
                <a:latin typeface="Rubik Light" pitchFamily="2" charset="-79"/>
                <a:ea typeface="Colby StBlk"/>
                <a:cs typeface="Rubik Light" pitchFamily="2" charset="-79"/>
              </a:rPr>
              <a:t>We humbly come before you as we begin our journey through Lent. </a:t>
            </a:r>
          </a:p>
          <a:p>
            <a:endParaRPr lang="en-GB" sz="100" b="1" dirty="0">
              <a:solidFill>
                <a:schemeClr val="bg1"/>
              </a:solidFill>
              <a:latin typeface="Rubik Light" pitchFamily="2" charset="-79"/>
              <a:ea typeface="Colby StBlk"/>
              <a:cs typeface="Rubik Light" pitchFamily="2" charset="-79"/>
            </a:endParaRPr>
          </a:p>
          <a:p>
            <a:endParaRPr lang="en-GB" sz="100" b="1" dirty="0">
              <a:solidFill>
                <a:schemeClr val="bg1"/>
              </a:solidFill>
              <a:latin typeface="Rubik Light" pitchFamily="2" charset="-79"/>
              <a:ea typeface="Colby StBlk"/>
              <a:cs typeface="Rubik Light" pitchFamily="2" charset="-79"/>
            </a:endParaRPr>
          </a:p>
          <a:p>
            <a:endParaRPr lang="en-GB" sz="100" b="1" dirty="0">
              <a:solidFill>
                <a:schemeClr val="bg1"/>
              </a:solidFill>
              <a:latin typeface="Rubik Light" pitchFamily="2" charset="-79"/>
              <a:ea typeface="Colby StBlk"/>
              <a:cs typeface="Rubik Light" pitchFamily="2" charset="-79"/>
            </a:endParaRPr>
          </a:p>
          <a:p>
            <a:endParaRPr lang="en-GB" sz="100" b="1" dirty="0">
              <a:solidFill>
                <a:schemeClr val="bg1"/>
              </a:solidFill>
              <a:latin typeface="Rubik Light" pitchFamily="2" charset="-79"/>
              <a:ea typeface="Colby StBlk"/>
              <a:cs typeface="Rubik Light" pitchFamily="2" charset="-79"/>
            </a:endParaRPr>
          </a:p>
          <a:p>
            <a:endParaRPr lang="en-GB" sz="100" b="1" dirty="0">
              <a:solidFill>
                <a:schemeClr val="bg1"/>
              </a:solidFill>
              <a:latin typeface="Rubik Light" pitchFamily="2" charset="-79"/>
              <a:ea typeface="Colby StBlk"/>
              <a:cs typeface="Rubik Light" pitchFamily="2" charset="-79"/>
            </a:endParaRPr>
          </a:p>
          <a:p>
            <a:endParaRPr lang="en-GB" sz="100" b="1" dirty="0">
              <a:solidFill>
                <a:schemeClr val="bg1"/>
              </a:solidFill>
              <a:latin typeface="Rubik Light" pitchFamily="2" charset="-79"/>
              <a:ea typeface="Colby StBlk"/>
              <a:cs typeface="Rubik Light" pitchFamily="2" charset="-79"/>
            </a:endParaRPr>
          </a:p>
          <a:p>
            <a:r>
              <a:rPr lang="en-GB" sz="1600" b="1" dirty="0">
                <a:solidFill>
                  <a:srgbClr val="A1CA5E"/>
                </a:solidFill>
                <a:latin typeface="Rubik Light" pitchFamily="2" charset="-79"/>
                <a:ea typeface="Colby StBlk"/>
                <a:cs typeface="Rubik Light" pitchFamily="2" charset="-79"/>
              </a:rPr>
              <a:t>Send your Spirit to walk with us during these 40 days, transforming our hearts and minds for You.​</a:t>
            </a:r>
          </a:p>
          <a:p>
            <a:endParaRPr lang="en-GB" sz="100" b="1" dirty="0">
              <a:solidFill>
                <a:srgbClr val="A1CA5E"/>
              </a:solidFill>
              <a:latin typeface="Rubik Light" pitchFamily="2" charset="-79"/>
              <a:ea typeface="Colby StBlk" pitchFamily="2" charset="77"/>
              <a:cs typeface="Rubik Light" pitchFamily="2" charset="-79"/>
            </a:endParaRPr>
          </a:p>
          <a:p>
            <a:endParaRPr lang="en-GB" sz="100" b="1" dirty="0">
              <a:solidFill>
                <a:srgbClr val="A1CA5E"/>
              </a:solidFill>
              <a:latin typeface="Rubik Light" pitchFamily="2" charset="-79"/>
              <a:ea typeface="Colby StBlk" pitchFamily="2" charset="77"/>
              <a:cs typeface="Rubik Light" pitchFamily="2" charset="-79"/>
            </a:endParaRPr>
          </a:p>
          <a:p>
            <a:endParaRPr lang="en-GB" sz="100" b="1" dirty="0">
              <a:solidFill>
                <a:srgbClr val="A1CA5E"/>
              </a:solidFill>
              <a:latin typeface="Rubik Light" pitchFamily="2" charset="-79"/>
              <a:ea typeface="Colby StBlk" pitchFamily="2" charset="77"/>
              <a:cs typeface="Rubik Light" pitchFamily="2" charset="-79"/>
            </a:endParaRPr>
          </a:p>
          <a:p>
            <a:endParaRPr lang="en-GB" sz="100" b="1" dirty="0">
              <a:solidFill>
                <a:srgbClr val="A1CA5E"/>
              </a:solidFill>
              <a:latin typeface="Rubik Light" pitchFamily="2" charset="-79"/>
              <a:ea typeface="Colby StBlk" pitchFamily="2" charset="77"/>
              <a:cs typeface="Rubik Light" pitchFamily="2" charset="-79"/>
            </a:endParaRPr>
          </a:p>
          <a:p>
            <a:endParaRPr lang="en-GB" sz="100" b="1" dirty="0">
              <a:solidFill>
                <a:srgbClr val="A1CA5E"/>
              </a:solidFill>
              <a:latin typeface="Rubik Light" pitchFamily="2" charset="-79"/>
              <a:ea typeface="Colby StBlk" pitchFamily="2" charset="77"/>
              <a:cs typeface="Rubik Light" pitchFamily="2" charset="-79"/>
            </a:endParaRPr>
          </a:p>
          <a:p>
            <a:endParaRPr lang="en-GB" sz="100" b="1" dirty="0">
              <a:solidFill>
                <a:srgbClr val="A1CA5E"/>
              </a:solidFill>
              <a:latin typeface="Rubik Light" pitchFamily="2" charset="-79"/>
              <a:ea typeface="Colby StBlk" pitchFamily="2" charset="77"/>
              <a:cs typeface="Rubik Light" pitchFamily="2" charset="-79"/>
            </a:endParaRPr>
          </a:p>
          <a:p>
            <a:r>
              <a:rPr lang="en-GB" sz="1600" b="1" dirty="0">
                <a:solidFill>
                  <a:srgbClr val="A1CA5E"/>
                </a:solidFill>
                <a:latin typeface="Rubik Light" pitchFamily="2" charset="-79"/>
                <a:ea typeface="Colby StBlk" pitchFamily="2" charset="77"/>
                <a:cs typeface="Rubik Light" pitchFamily="2" charset="-79"/>
              </a:rPr>
              <a:t>We pray to be in solidarity with our sisters and brothers in Malawi as we accompany them in prayer and action.​</a:t>
            </a:r>
          </a:p>
          <a:p>
            <a:endParaRPr lang="en-GB" sz="100" b="1" dirty="0">
              <a:solidFill>
                <a:schemeClr val="bg1"/>
              </a:solidFill>
              <a:latin typeface="Colby StBlk" pitchFamily="2" charset="77"/>
              <a:ea typeface="Colby StBlk" pitchFamily="2" charset="77"/>
            </a:endParaRPr>
          </a:p>
          <a:p>
            <a:endParaRPr lang="en-GB" sz="100" b="1" dirty="0">
              <a:solidFill>
                <a:schemeClr val="bg1"/>
              </a:solidFill>
              <a:latin typeface="Colby StBlk" pitchFamily="2" charset="77"/>
              <a:ea typeface="Colby StBlk" pitchFamily="2" charset="77"/>
            </a:endParaRPr>
          </a:p>
          <a:p>
            <a:endParaRPr lang="en-GB" sz="100" b="1" dirty="0">
              <a:solidFill>
                <a:schemeClr val="bg1"/>
              </a:solidFill>
              <a:latin typeface="Colby StBlk" pitchFamily="2" charset="77"/>
              <a:ea typeface="Colby StBlk" pitchFamily="2" charset="77"/>
            </a:endParaRPr>
          </a:p>
          <a:p>
            <a:endParaRPr lang="en-GB" sz="100" b="1" dirty="0">
              <a:solidFill>
                <a:schemeClr val="bg1"/>
              </a:solidFill>
              <a:latin typeface="Colby StBlk" pitchFamily="2" charset="77"/>
              <a:ea typeface="Colby StBlk" pitchFamily="2" charset="77"/>
            </a:endParaRPr>
          </a:p>
          <a:p>
            <a:endParaRPr lang="en-GB" sz="100" b="1" dirty="0">
              <a:solidFill>
                <a:schemeClr val="bg1"/>
              </a:solidFill>
              <a:latin typeface="Colby StBlk" pitchFamily="2" charset="77"/>
              <a:ea typeface="Colby StBlk" pitchFamily="2" charset="77"/>
            </a:endParaRPr>
          </a:p>
          <a:p>
            <a:endParaRPr lang="en-GB" sz="100" b="1" dirty="0">
              <a:solidFill>
                <a:schemeClr val="bg1"/>
              </a:solidFill>
              <a:latin typeface="Colby StBlk" pitchFamily="2" charset="77"/>
              <a:ea typeface="Colby StBlk" pitchFamily="2" charset="77"/>
            </a:endParaRPr>
          </a:p>
          <a:p>
            <a:endParaRPr lang="en-GB" sz="100" b="1" dirty="0">
              <a:solidFill>
                <a:schemeClr val="bg1"/>
              </a:solidFill>
              <a:latin typeface="Colby StBlk" pitchFamily="2" charset="77"/>
              <a:ea typeface="Colby StBlk" pitchFamily="2" charset="77"/>
            </a:endParaRPr>
          </a:p>
          <a:p>
            <a:r>
              <a:rPr lang="en-GB" b="1" dirty="0">
                <a:solidFill>
                  <a:schemeClr val="bg1"/>
                </a:solidFill>
                <a:latin typeface="Colby StBlk" pitchFamily="2" charset="77"/>
                <a:ea typeface="Colby StBlk" pitchFamily="2" charset="77"/>
              </a:rPr>
              <a:t>Amen​</a:t>
            </a:r>
          </a:p>
        </p:txBody>
      </p:sp>
      <p:sp>
        <p:nvSpPr>
          <p:cNvPr id="11" name="TextBox 10">
            <a:extLst>
              <a:ext uri="{FF2B5EF4-FFF2-40B4-BE49-F238E27FC236}">
                <a16:creationId xmlns:a16="http://schemas.microsoft.com/office/drawing/2014/main" id="{CDFAAB63-C943-41E2-B1AA-BB350C255D81}"/>
              </a:ext>
            </a:extLst>
          </p:cNvPr>
          <p:cNvSpPr txBox="1"/>
          <p:nvPr/>
        </p:nvSpPr>
        <p:spPr>
          <a:xfrm>
            <a:off x="7861851" y="5417765"/>
            <a:ext cx="1215397" cy="830997"/>
          </a:xfrm>
          <a:prstGeom prst="rect">
            <a:avLst/>
          </a:prstGeom>
          <a:noFill/>
        </p:spPr>
        <p:txBody>
          <a:bodyPr wrap="none" rtlCol="0">
            <a:spAutoFit/>
          </a:bodyPr>
          <a:lstStyle/>
          <a:p>
            <a:r>
              <a:rPr lang="en-US" sz="1200" dirty="0" err="1">
                <a:solidFill>
                  <a:schemeClr val="bg1"/>
                </a:solidFill>
                <a:latin typeface="Rubik Light" pitchFamily="2" charset="-79"/>
                <a:cs typeface="Rubik Light" pitchFamily="2" charset="-79"/>
              </a:rPr>
              <a:t>Teleza</a:t>
            </a:r>
            <a:r>
              <a:rPr lang="en-US" sz="1200" dirty="0">
                <a:solidFill>
                  <a:schemeClr val="bg1"/>
                </a:solidFill>
                <a:latin typeface="Rubik Light" pitchFamily="2" charset="-79"/>
                <a:cs typeface="Rubik Light" pitchFamily="2" charset="-79"/>
              </a:rPr>
              <a:t> and her</a:t>
            </a:r>
          </a:p>
          <a:p>
            <a:r>
              <a:rPr lang="en-US" sz="1200" dirty="0">
                <a:solidFill>
                  <a:schemeClr val="bg1"/>
                </a:solidFill>
                <a:latin typeface="Rubik Light" pitchFamily="2" charset="-79"/>
                <a:cs typeface="Rubik Light" pitchFamily="2" charset="-79"/>
              </a:rPr>
              <a:t>family on the </a:t>
            </a:r>
          </a:p>
          <a:p>
            <a:r>
              <a:rPr lang="en-US" sz="1200" dirty="0">
                <a:solidFill>
                  <a:schemeClr val="bg1"/>
                </a:solidFill>
                <a:latin typeface="Rubik Light" pitchFamily="2" charset="-79"/>
                <a:cs typeface="Rubik Light" pitchFamily="2" charset="-79"/>
              </a:rPr>
              <a:t>way to church</a:t>
            </a:r>
            <a:r>
              <a:rPr lang="en-GB" sz="1200" dirty="0">
                <a:solidFill>
                  <a:schemeClr val="bg1"/>
                </a:solidFill>
                <a:latin typeface="Rubik Light" pitchFamily="2" charset="-79"/>
                <a:cs typeface="Rubik Light" pitchFamily="2" charset="-79"/>
              </a:rPr>
              <a:t>,</a:t>
            </a:r>
          </a:p>
          <a:p>
            <a:r>
              <a:rPr lang="en-US" sz="1200" dirty="0">
                <a:solidFill>
                  <a:schemeClr val="bg1"/>
                </a:solidFill>
                <a:latin typeface="Rubik Light" pitchFamily="2" charset="-79"/>
                <a:cs typeface="Rubik Light" pitchFamily="2" charset="-79"/>
              </a:rPr>
              <a:t>M</a:t>
            </a:r>
            <a:r>
              <a:rPr lang="en-GB" sz="1200" dirty="0" err="1">
                <a:solidFill>
                  <a:schemeClr val="bg1"/>
                </a:solidFill>
                <a:latin typeface="Rubik Light" pitchFamily="2" charset="-79"/>
                <a:cs typeface="Rubik Light" pitchFamily="2" charset="-79"/>
              </a:rPr>
              <a:t>alawi</a:t>
            </a:r>
            <a:endParaRPr lang="en-US" sz="1200" dirty="0">
              <a:solidFill>
                <a:schemeClr val="bg1"/>
              </a:solidFill>
              <a:latin typeface="Rubik Light" pitchFamily="2" charset="-79"/>
              <a:cs typeface="Rubik Light" pitchFamily="2" charset="-79"/>
            </a:endParaRPr>
          </a:p>
        </p:txBody>
      </p:sp>
    </p:spTree>
    <p:extLst>
      <p:ext uri="{BB962C8B-B14F-4D97-AF65-F5344CB8AC3E}">
        <p14:creationId xmlns:p14="http://schemas.microsoft.com/office/powerpoint/2010/main" val="2275518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t="3782" r="21826" b="8202"/>
          <a:stretch/>
        </p:blipFill>
        <p:spPr>
          <a:xfrm>
            <a:off x="1" y="0"/>
            <a:ext cx="9144000" cy="6858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Thursday 3</a:t>
            </a:r>
            <a:r>
              <a:rPr lang="en-GB" sz="2700" b="1" baseline="30000" dirty="0">
                <a:solidFill>
                  <a:srgbClr val="12375A"/>
                </a:solidFill>
                <a:latin typeface="Colby StBlk" pitchFamily="2" charset="77"/>
                <a:ea typeface="Colby StBlk" pitchFamily="2" charset="77"/>
              </a:rPr>
              <a:t>rd</a:t>
            </a:r>
            <a:r>
              <a:rPr lang="en-GB" sz="2700" b="1" dirty="0">
                <a:solidFill>
                  <a:srgbClr val="12375A"/>
                </a:solidFill>
                <a:latin typeface="Colby StBlk" pitchFamily="2" charset="77"/>
                <a:ea typeface="Colby StBlk" pitchFamily="2" charset="77"/>
              </a:rPr>
              <a:t> March</a:t>
            </a:r>
          </a:p>
        </p:txBody>
      </p:sp>
      <p:pic>
        <p:nvPicPr>
          <p:cNvPr id="8" name="Picture 7">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319110" y="1515782"/>
            <a:ext cx="5285610" cy="5173652"/>
          </a:xfrm>
          <a:prstGeom prst="rect">
            <a:avLst/>
          </a:prstGeom>
        </p:spPr>
      </p:pic>
      <p:sp>
        <p:nvSpPr>
          <p:cNvPr id="2" name="TextBox 1">
            <a:extLst>
              <a:ext uri="{FF2B5EF4-FFF2-40B4-BE49-F238E27FC236}">
                <a16:creationId xmlns:a16="http://schemas.microsoft.com/office/drawing/2014/main" id="{3A7E03B4-F34C-4CA7-B70A-E610E41AD32C}"/>
              </a:ext>
            </a:extLst>
          </p:cNvPr>
          <p:cNvSpPr txBox="1"/>
          <p:nvPr/>
        </p:nvSpPr>
        <p:spPr>
          <a:xfrm>
            <a:off x="415362" y="1611121"/>
            <a:ext cx="4981013" cy="507831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dirty="0">
                <a:solidFill>
                  <a:srgbClr val="12375A"/>
                </a:solidFill>
                <a:latin typeface="Colby StBlk" panose="00000A00000000000000" charset="0"/>
                <a:ea typeface="Colby StBlk" panose="00000A00000000000000" charset="0"/>
                <a:cs typeface="Segoe UI"/>
              </a:rPr>
              <a:t>Loving God, </a:t>
            </a:r>
          </a:p>
          <a:p>
            <a:endParaRPr lang="en-GB" b="1" dirty="0">
              <a:solidFill>
                <a:schemeClr val="bg1"/>
              </a:solidFill>
              <a:latin typeface="Colby StBlk" panose="00000A00000000000000" charset="0"/>
              <a:ea typeface="Colby StBlk" panose="00000A00000000000000" charset="0"/>
              <a:cs typeface="Segoe UI"/>
            </a:endParaRPr>
          </a:p>
          <a:p>
            <a:r>
              <a:rPr lang="en-GB" b="1" dirty="0">
                <a:solidFill>
                  <a:schemeClr val="bg1"/>
                </a:solidFill>
                <a:latin typeface="Rubik Light" pitchFamily="2" charset="-79"/>
                <a:ea typeface="Colby StBlk" panose="00000A00000000000000" charset="0"/>
                <a:cs typeface="Rubik Light" pitchFamily="2" charset="-79"/>
              </a:rPr>
              <a:t>You have given us your gift of creation;  </a:t>
            </a:r>
          </a:p>
          <a:p>
            <a:r>
              <a:rPr lang="en-GB" b="1" dirty="0">
                <a:solidFill>
                  <a:schemeClr val="bg1"/>
                </a:solidFill>
                <a:latin typeface="Rubik Light" pitchFamily="2" charset="-79"/>
                <a:ea typeface="Colby StBlk" panose="00000A00000000000000" charset="0"/>
                <a:cs typeface="Rubik Light" pitchFamily="2" charset="-79"/>
              </a:rPr>
              <a:t>To enjoy it, make use of its resources,  but not forgetting to also take care of it.  </a:t>
            </a:r>
          </a:p>
          <a:p>
            <a:r>
              <a:rPr lang="en-GB" b="1" dirty="0">
                <a:solidFill>
                  <a:schemeClr val="bg1"/>
                </a:solidFill>
                <a:latin typeface="Rubik Light" pitchFamily="2" charset="-79"/>
                <a:ea typeface="Colby StBlk" panose="00000A00000000000000" charset="0"/>
                <a:cs typeface="Rubik Light" pitchFamily="2" charset="-79"/>
              </a:rPr>
              <a:t>   </a:t>
            </a:r>
          </a:p>
          <a:p>
            <a:r>
              <a:rPr lang="en-GB" b="1" dirty="0">
                <a:solidFill>
                  <a:schemeClr val="bg1"/>
                </a:solidFill>
                <a:latin typeface="Rubik Light" pitchFamily="2" charset="-79"/>
                <a:ea typeface="Colby StBlk" panose="00000A00000000000000" charset="0"/>
                <a:cs typeface="Rubik Light" pitchFamily="2" charset="-79"/>
              </a:rPr>
              <a:t>Forgive us for the times that we have taken for granted  and mistreated your work of art.  </a:t>
            </a:r>
          </a:p>
          <a:p>
            <a:r>
              <a:rPr lang="en-GB" b="1" dirty="0">
                <a:solidFill>
                  <a:schemeClr val="bg1"/>
                </a:solidFill>
                <a:latin typeface="Rubik Light" pitchFamily="2" charset="-79"/>
                <a:ea typeface="Colby StBlk" panose="00000A00000000000000" charset="0"/>
                <a:cs typeface="Rubik Light" pitchFamily="2" charset="-79"/>
              </a:rPr>
              <a:t>   </a:t>
            </a:r>
          </a:p>
          <a:p>
            <a:r>
              <a:rPr lang="en-GB" b="1" dirty="0">
                <a:solidFill>
                  <a:schemeClr val="bg1"/>
                </a:solidFill>
                <a:latin typeface="Rubik Light" pitchFamily="2" charset="-79"/>
                <a:ea typeface="Colby StBlk" panose="00000A00000000000000" charset="0"/>
                <a:cs typeface="Rubik Light" pitchFamily="2" charset="-79"/>
              </a:rPr>
              <a:t>Help us to delight in all the good things that you graciously  give us, but equally to stand up against the injustice that drives people  into poverty and keeps them there.   </a:t>
            </a:r>
          </a:p>
          <a:p>
            <a:r>
              <a:rPr lang="en-GB" b="1" dirty="0">
                <a:solidFill>
                  <a:schemeClr val="bg1"/>
                </a:solidFill>
                <a:latin typeface="Rubik Light" pitchFamily="2" charset="-79"/>
                <a:ea typeface="Colby StBlk" panose="00000A00000000000000" charset="0"/>
                <a:cs typeface="Rubik Light" pitchFamily="2" charset="-79"/>
              </a:rPr>
              <a:t>   </a:t>
            </a:r>
          </a:p>
          <a:p>
            <a:r>
              <a:rPr lang="en-GB" b="1" dirty="0">
                <a:solidFill>
                  <a:schemeClr val="bg1"/>
                </a:solidFill>
                <a:latin typeface="Rubik Light" pitchFamily="2" charset="-79"/>
                <a:ea typeface="Colby StBlk" panose="00000A00000000000000" charset="0"/>
                <a:cs typeface="Rubik Light" pitchFamily="2" charset="-79"/>
              </a:rPr>
              <a:t>Creator God, help us to put our faith into action as we strive  for a just and green world. </a:t>
            </a:r>
          </a:p>
          <a:p>
            <a:endParaRPr lang="en-GB" b="1" dirty="0">
              <a:solidFill>
                <a:schemeClr val="bg1"/>
              </a:solidFill>
              <a:latin typeface="Colby StBlk" panose="00000A00000000000000" charset="0"/>
              <a:ea typeface="Colby StBlk" panose="00000A00000000000000" charset="0"/>
              <a:cs typeface="Segoe UI"/>
            </a:endParaRPr>
          </a:p>
          <a:p>
            <a:r>
              <a:rPr lang="en-GB" b="1" dirty="0">
                <a:solidFill>
                  <a:srgbClr val="12375A"/>
                </a:solidFill>
                <a:latin typeface="Colby StBlk" panose="00000A00000000000000" charset="0"/>
                <a:ea typeface="Colby StBlk" panose="00000A00000000000000" charset="0"/>
                <a:cs typeface="Segoe UI"/>
              </a:rPr>
              <a:t>Amen.</a:t>
            </a:r>
          </a:p>
        </p:txBody>
      </p:sp>
    </p:spTree>
    <p:extLst>
      <p:ext uri="{BB962C8B-B14F-4D97-AF65-F5344CB8AC3E}">
        <p14:creationId xmlns:p14="http://schemas.microsoft.com/office/powerpoint/2010/main" val="5729638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43" y="762000"/>
            <a:ext cx="9144000" cy="6096000"/>
          </a:xfrm>
          <a:prstGeom prst="rect">
            <a:avLst/>
          </a:prstGeom>
        </p:spPr>
      </p:pic>
      <p:pic>
        <p:nvPicPr>
          <p:cNvPr id="11" name="Picture 10">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5376833" y="1520660"/>
            <a:ext cx="3604491" cy="517203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Friday 4</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sp>
        <p:nvSpPr>
          <p:cNvPr id="2" name="Rectangle 1"/>
          <p:cNvSpPr/>
          <p:nvPr/>
        </p:nvSpPr>
        <p:spPr>
          <a:xfrm>
            <a:off x="5504872" y="1622771"/>
            <a:ext cx="3398983" cy="4524315"/>
          </a:xfrm>
          <a:prstGeom prst="rect">
            <a:avLst/>
          </a:prstGeom>
        </p:spPr>
        <p:txBody>
          <a:bodyPr wrap="square">
            <a:spAutoFit/>
          </a:bodyPr>
          <a:lstStyle/>
          <a:p>
            <a:r>
              <a:rPr lang="en-GB" sz="1600" dirty="0">
                <a:solidFill>
                  <a:srgbClr val="ED9838"/>
                </a:solidFill>
                <a:latin typeface="Colby StBlk" panose="00000A00000000000000" charset="0"/>
                <a:ea typeface="Colby StBlk" panose="00000A00000000000000" charset="0"/>
              </a:rPr>
              <a:t>Heavenly Father, </a:t>
            </a:r>
          </a:p>
          <a:p>
            <a:endParaRPr lang="en-GB" sz="1600" dirty="0">
              <a:solidFill>
                <a:schemeClr val="bg1"/>
              </a:solidFill>
              <a:latin typeface="Colby StBlk" panose="00000A00000000000000" charset="0"/>
              <a:ea typeface="Colby StBlk" panose="00000A00000000000000" charset="0"/>
            </a:endParaRPr>
          </a:p>
          <a:p>
            <a:r>
              <a:rPr lang="en-GB" sz="1600" dirty="0">
                <a:solidFill>
                  <a:schemeClr val="bg1"/>
                </a:solidFill>
                <a:latin typeface="Rubik Light" pitchFamily="2" charset="-79"/>
                <a:ea typeface="Colby StBlk" panose="00000A00000000000000" charset="0"/>
                <a:cs typeface="Rubik Light" pitchFamily="2" charset="-79"/>
              </a:rPr>
              <a:t>Give us the strength to work together as one human family to choose the Fairtrade option and improve the unfair working conditions of some of the world’s poorest people. ​</a:t>
            </a:r>
          </a:p>
          <a:p>
            <a:endParaRPr lang="en-GB" sz="1600" dirty="0">
              <a:solidFill>
                <a:schemeClr val="bg1"/>
              </a:solidFill>
              <a:latin typeface="Rubik Light" pitchFamily="2" charset="-79"/>
              <a:ea typeface="Colby StBlk" panose="00000A00000000000000" charset="0"/>
              <a:cs typeface="Rubik Light" pitchFamily="2" charset="-79"/>
            </a:endParaRPr>
          </a:p>
          <a:p>
            <a:r>
              <a:rPr lang="en-GB" sz="1600" dirty="0">
                <a:solidFill>
                  <a:schemeClr val="bg1"/>
                </a:solidFill>
                <a:latin typeface="Rubik Light" pitchFamily="2" charset="-79"/>
                <a:ea typeface="Colby StBlk" panose="00000A00000000000000" charset="0"/>
                <a:cs typeface="Rubik Light" pitchFamily="2" charset="-79"/>
              </a:rPr>
              <a:t>We remember our sisters and brothers around the world, who are paid so little and expected to work so hard. ​</a:t>
            </a:r>
          </a:p>
          <a:p>
            <a:endParaRPr lang="en-GB" sz="1600" dirty="0">
              <a:solidFill>
                <a:schemeClr val="bg1"/>
              </a:solidFill>
              <a:latin typeface="Rubik Light" pitchFamily="2" charset="-79"/>
              <a:ea typeface="Colby StBlk" panose="00000A00000000000000" charset="0"/>
              <a:cs typeface="Rubik Light" pitchFamily="2" charset="-79"/>
            </a:endParaRPr>
          </a:p>
          <a:p>
            <a:r>
              <a:rPr lang="en-GB" sz="1600" dirty="0">
                <a:solidFill>
                  <a:schemeClr val="bg1"/>
                </a:solidFill>
                <a:latin typeface="Rubik Light" pitchFamily="2" charset="-79"/>
                <a:ea typeface="Colby StBlk" panose="00000A00000000000000" charset="0"/>
                <a:cs typeface="Rubik Light" pitchFamily="2" charset="-79"/>
              </a:rPr>
              <a:t>May you grant them hope in their time of need.​</a:t>
            </a:r>
          </a:p>
          <a:p>
            <a:endParaRPr lang="en-GB" sz="1600" dirty="0">
              <a:solidFill>
                <a:schemeClr val="bg1"/>
              </a:solidFill>
              <a:latin typeface="Colby StBlk" panose="00000A00000000000000" charset="0"/>
              <a:ea typeface="Colby StBlk" panose="00000A00000000000000" charset="0"/>
            </a:endParaRPr>
          </a:p>
          <a:p>
            <a:r>
              <a:rPr lang="en-GB" sz="1600" dirty="0">
                <a:solidFill>
                  <a:srgbClr val="ED9838"/>
                </a:solidFill>
                <a:latin typeface="Colby StBlk" panose="00000A00000000000000" charset="0"/>
                <a:ea typeface="Colby StBlk" panose="00000A00000000000000" charset="0"/>
              </a:rPr>
              <a:t>Amen</a:t>
            </a:r>
          </a:p>
        </p:txBody>
      </p:sp>
      <p:pic>
        <p:nvPicPr>
          <p:cNvPr id="9" name="Picture 8"/>
          <p:cNvPicPr>
            <a:picLocks noChangeAspect="1"/>
          </p:cNvPicPr>
          <p:nvPr/>
        </p:nvPicPr>
        <p:blipFill>
          <a:blip r:embed="rId6"/>
          <a:stretch>
            <a:fillRect/>
          </a:stretch>
        </p:blipFill>
        <p:spPr>
          <a:xfrm>
            <a:off x="8091261" y="5657005"/>
            <a:ext cx="729673" cy="863519"/>
          </a:xfrm>
          <a:prstGeom prst="rect">
            <a:avLst/>
          </a:prstGeom>
        </p:spPr>
      </p:pic>
      <p:pic>
        <p:nvPicPr>
          <p:cNvPr id="13" name="Picture 12">
            <a:extLst>
              <a:ext uri="{FF2B5EF4-FFF2-40B4-BE49-F238E27FC236}">
                <a16:creationId xmlns:a16="http://schemas.microsoft.com/office/drawing/2014/main" id="{F5490C62-3949-48E1-A238-AA6233A8666B}"/>
              </a:ext>
            </a:extLst>
          </p:cNvPr>
          <p:cNvPicPr>
            <a:picLocks noChangeAspect="1"/>
          </p:cNvPicPr>
          <p:nvPr/>
        </p:nvPicPr>
        <p:blipFill>
          <a:blip r:embed="rId3"/>
          <a:stretch>
            <a:fillRect/>
          </a:stretch>
        </p:blipFill>
        <p:spPr>
          <a:xfrm>
            <a:off x="395074" y="1520660"/>
            <a:ext cx="3262745" cy="1105038"/>
          </a:xfrm>
          <a:prstGeom prst="rect">
            <a:avLst/>
          </a:prstGeom>
        </p:spPr>
      </p:pic>
      <p:sp>
        <p:nvSpPr>
          <p:cNvPr id="6" name="Rectangle 5"/>
          <p:cNvSpPr/>
          <p:nvPr/>
        </p:nvSpPr>
        <p:spPr>
          <a:xfrm>
            <a:off x="395074" y="1622771"/>
            <a:ext cx="3262746" cy="830997"/>
          </a:xfrm>
          <a:prstGeom prst="rect">
            <a:avLst/>
          </a:prstGeom>
        </p:spPr>
        <p:txBody>
          <a:bodyPr wrap="square">
            <a:spAutoFit/>
          </a:bodyPr>
          <a:lstStyle/>
          <a:p>
            <a:pPr algn="ctr"/>
            <a:r>
              <a:rPr lang="en-GB" sz="2400" dirty="0">
                <a:solidFill>
                  <a:schemeClr val="bg1"/>
                </a:solidFill>
                <a:latin typeface="Colby StBlk" panose="00000A00000000000000" charset="0"/>
                <a:ea typeface="Colby StBlk" panose="00000A00000000000000" charset="0"/>
              </a:rPr>
              <a:t>Fairtrade Fortnight ends​</a:t>
            </a:r>
          </a:p>
        </p:txBody>
      </p:sp>
      <p:sp>
        <p:nvSpPr>
          <p:cNvPr id="5" name="Rectangle 4">
            <a:extLst>
              <a:ext uri="{FF2B5EF4-FFF2-40B4-BE49-F238E27FC236}">
                <a16:creationId xmlns:a16="http://schemas.microsoft.com/office/drawing/2014/main" id="{6979AB19-6868-479A-9B65-6B261AA14245}"/>
              </a:ext>
            </a:extLst>
          </p:cNvPr>
          <p:cNvSpPr/>
          <p:nvPr/>
        </p:nvSpPr>
        <p:spPr>
          <a:xfrm>
            <a:off x="228600" y="6058859"/>
            <a:ext cx="779381" cy="461665"/>
          </a:xfrm>
          <a:prstGeom prst="rect">
            <a:avLst/>
          </a:prstGeom>
        </p:spPr>
        <p:txBody>
          <a:bodyPr wrap="none">
            <a:spAutoFit/>
          </a:bodyPr>
          <a:lstStyle/>
          <a:p>
            <a:r>
              <a:rPr lang="en-US" sz="1200" dirty="0">
                <a:solidFill>
                  <a:srgbClr val="FFFFFF"/>
                </a:solidFill>
                <a:latin typeface="Rubik Light" pitchFamily="2" charset="-79"/>
                <a:cs typeface="Rubik Light" pitchFamily="2" charset="-79"/>
              </a:rPr>
              <a:t>L</a:t>
            </a:r>
            <a:r>
              <a:rPr lang="en-GB" sz="1200" dirty="0" err="1">
                <a:solidFill>
                  <a:srgbClr val="FFFFFF"/>
                </a:solidFill>
                <a:latin typeface="Rubik Light" pitchFamily="2" charset="-79"/>
                <a:cs typeface="Rubik Light" pitchFamily="2" charset="-79"/>
              </a:rPr>
              <a:t>onnex</a:t>
            </a:r>
            <a:r>
              <a:rPr lang="en-GB" sz="1200" dirty="0">
                <a:solidFill>
                  <a:srgbClr val="FFFFFF"/>
                </a:solidFill>
                <a:latin typeface="Rubik Light" pitchFamily="2" charset="-79"/>
                <a:cs typeface="Rubik Light" pitchFamily="2" charset="-79"/>
              </a:rPr>
              <a:t>, </a:t>
            </a:r>
          </a:p>
          <a:p>
            <a:r>
              <a:rPr lang="en-GB" sz="1200" dirty="0">
                <a:solidFill>
                  <a:srgbClr val="FFFFFF"/>
                </a:solidFill>
                <a:latin typeface="Rubik Light" pitchFamily="2" charset="-79"/>
                <a:cs typeface="Rubik Light" pitchFamily="2" charset="-79"/>
              </a:rPr>
              <a:t>Malawi</a:t>
            </a:r>
            <a:endParaRPr lang="en-GB" sz="1200" dirty="0">
              <a:latin typeface="Rubik Light" pitchFamily="2" charset="-79"/>
              <a:cs typeface="Rubik Light" pitchFamily="2" charset="-79"/>
            </a:endParaRPr>
          </a:p>
        </p:txBody>
      </p:sp>
    </p:spTree>
    <p:extLst>
      <p:ext uri="{BB962C8B-B14F-4D97-AF65-F5344CB8AC3E}">
        <p14:creationId xmlns:p14="http://schemas.microsoft.com/office/powerpoint/2010/main" val="9981024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a:ext>
            </a:extLst>
          </a:blip>
          <a:srcRect b="8427"/>
          <a:stretch/>
        </p:blipFill>
        <p:spPr>
          <a:xfrm>
            <a:off x="-9625" y="1088875"/>
            <a:ext cx="9144389" cy="5845401"/>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Monday 7</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pic>
        <p:nvPicPr>
          <p:cNvPr id="9" name="Picture 8">
            <a:extLst>
              <a:ext uri="{FF2B5EF4-FFF2-40B4-BE49-F238E27FC236}">
                <a16:creationId xmlns:a16="http://schemas.microsoft.com/office/drawing/2014/main" id="{68BC8E2D-0807-43CB-8185-8D8035800CEB}"/>
              </a:ext>
            </a:extLst>
          </p:cNvPr>
          <p:cNvPicPr>
            <a:picLocks noChangeAspect="1"/>
          </p:cNvPicPr>
          <p:nvPr/>
        </p:nvPicPr>
        <p:blipFill>
          <a:blip r:embed="rId5"/>
          <a:srcRect/>
          <a:stretch/>
        </p:blipFill>
        <p:spPr>
          <a:xfrm>
            <a:off x="107727" y="1543762"/>
            <a:ext cx="2164418" cy="4379132"/>
          </a:xfrm>
          <a:prstGeom prst="rect">
            <a:avLst/>
          </a:prstGeom>
        </p:spPr>
      </p:pic>
      <p:sp>
        <p:nvSpPr>
          <p:cNvPr id="2" name="Rectangle 1"/>
          <p:cNvSpPr/>
          <p:nvPr/>
        </p:nvSpPr>
        <p:spPr>
          <a:xfrm>
            <a:off x="228600" y="1664066"/>
            <a:ext cx="1932709" cy="4124206"/>
          </a:xfrm>
          <a:prstGeom prst="rect">
            <a:avLst/>
          </a:prstGeom>
        </p:spPr>
        <p:txBody>
          <a:bodyPr wrap="square">
            <a:spAutoFit/>
          </a:bodyPr>
          <a:lstStyle/>
          <a:p>
            <a:r>
              <a:rPr lang="en-GB" dirty="0">
                <a:solidFill>
                  <a:srgbClr val="12375A"/>
                </a:solidFill>
                <a:latin typeface="Colby StBlk" panose="00000A00000000000000" charset="0"/>
                <a:ea typeface="Colby StBlk" panose="00000A00000000000000" charset="0"/>
                <a:cs typeface="Rubik" panose="00000500000000000000" pitchFamily="2" charset="-79"/>
              </a:rPr>
              <a:t>“Christ has no body but ours, no hands but ours, no feet but ours. </a:t>
            </a:r>
          </a:p>
          <a:p>
            <a:r>
              <a:rPr lang="en-GB" dirty="0">
                <a:solidFill>
                  <a:srgbClr val="12375A"/>
                </a:solidFill>
                <a:latin typeface="Colby StBlk" panose="00000A00000000000000" charset="0"/>
                <a:ea typeface="Colby StBlk" panose="00000A00000000000000" charset="0"/>
                <a:cs typeface="Rubik" panose="00000500000000000000" pitchFamily="2" charset="-79"/>
              </a:rPr>
              <a:t>Ours are the eyes through which the compassion of Christ must look on the world.”</a:t>
            </a:r>
          </a:p>
          <a:p>
            <a:endParaRPr lang="en-GB" sz="1600" dirty="0">
              <a:solidFill>
                <a:srgbClr val="12375A"/>
              </a:solidFill>
              <a:latin typeface="Colby StBlk" panose="00000A00000000000000" charset="0"/>
              <a:ea typeface="Colby StBlk" panose="00000A00000000000000" charset="0"/>
              <a:cs typeface="Rubik" panose="00000500000000000000" pitchFamily="2" charset="-79"/>
            </a:endParaRPr>
          </a:p>
          <a:p>
            <a:r>
              <a:rPr lang="en-GB" sz="1200" dirty="0">
                <a:solidFill>
                  <a:schemeClr val="bg1"/>
                </a:solidFill>
                <a:latin typeface="Colby StBlk" panose="00000A00000000000000" charset="0"/>
                <a:ea typeface="Colby StBlk" panose="00000A00000000000000" charset="0"/>
                <a:cs typeface="Rubik" panose="00000500000000000000" pitchFamily="2" charset="-79"/>
              </a:rPr>
              <a:t>St Therese of </a:t>
            </a:r>
            <a:r>
              <a:rPr lang="en-GB" sz="1200" dirty="0" err="1">
                <a:solidFill>
                  <a:schemeClr val="bg1"/>
                </a:solidFill>
                <a:latin typeface="Colby StBlk" panose="00000A00000000000000" charset="0"/>
                <a:ea typeface="Colby StBlk" panose="00000A00000000000000" charset="0"/>
                <a:cs typeface="Rubik" panose="00000500000000000000" pitchFamily="2" charset="-79"/>
              </a:rPr>
              <a:t>Lisieux</a:t>
            </a:r>
            <a:endParaRPr lang="en-GB" sz="1200" dirty="0">
              <a:solidFill>
                <a:schemeClr val="bg1"/>
              </a:solidFill>
              <a:latin typeface="Colby StBlk" panose="00000A00000000000000" charset="0"/>
              <a:ea typeface="Colby StBlk" panose="00000A00000000000000" charset="0"/>
              <a:cs typeface="Rubik" panose="00000500000000000000" pitchFamily="2" charset="-79"/>
            </a:endParaRPr>
          </a:p>
        </p:txBody>
      </p:sp>
      <p:sp>
        <p:nvSpPr>
          <p:cNvPr id="5" name="Rectangle 4">
            <a:extLst>
              <a:ext uri="{FF2B5EF4-FFF2-40B4-BE49-F238E27FC236}">
                <a16:creationId xmlns:a16="http://schemas.microsoft.com/office/drawing/2014/main" id="{3C3DDC1E-3C24-4AEF-A621-09A878638DB9}"/>
              </a:ext>
            </a:extLst>
          </p:cNvPr>
          <p:cNvSpPr/>
          <p:nvPr/>
        </p:nvSpPr>
        <p:spPr>
          <a:xfrm>
            <a:off x="320040" y="6223850"/>
            <a:ext cx="1359668" cy="461665"/>
          </a:xfrm>
          <a:prstGeom prst="rect">
            <a:avLst/>
          </a:prstGeom>
        </p:spPr>
        <p:txBody>
          <a:bodyPr wrap="none">
            <a:spAutoFit/>
          </a:bodyPr>
          <a:lstStyle/>
          <a:p>
            <a:r>
              <a:rPr lang="en-GB" sz="1200" dirty="0">
                <a:solidFill>
                  <a:srgbClr val="12375A"/>
                </a:solidFill>
                <a:latin typeface="Rubik Light" pitchFamily="2" charset="-79"/>
                <a:cs typeface="Rubik Light" pitchFamily="2" charset="-79"/>
              </a:rPr>
              <a:t>Julius, Mary and </a:t>
            </a:r>
          </a:p>
          <a:p>
            <a:r>
              <a:rPr lang="en-GB" sz="1200" dirty="0">
                <a:solidFill>
                  <a:srgbClr val="12375A"/>
                </a:solidFill>
                <a:latin typeface="Rubik Light" pitchFamily="2" charset="-79"/>
                <a:cs typeface="Rubik Light" pitchFamily="2" charset="-79"/>
              </a:rPr>
              <a:t>baby Collings</a:t>
            </a:r>
          </a:p>
        </p:txBody>
      </p:sp>
    </p:spTree>
    <p:extLst>
      <p:ext uri="{BB962C8B-B14F-4D97-AF65-F5344CB8AC3E}">
        <p14:creationId xmlns:p14="http://schemas.microsoft.com/office/powerpoint/2010/main" val="18280329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43" y="1117430"/>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Tuesday 8</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sp>
        <p:nvSpPr>
          <p:cNvPr id="8" name="TextBox 7">
            <a:extLst>
              <a:ext uri="{FF2B5EF4-FFF2-40B4-BE49-F238E27FC236}">
                <a16:creationId xmlns:a16="http://schemas.microsoft.com/office/drawing/2014/main" id="{14775061-6EEC-8349-8D31-F1016A1367C7}"/>
              </a:ext>
            </a:extLst>
          </p:cNvPr>
          <p:cNvSpPr txBox="1"/>
          <p:nvPr/>
        </p:nvSpPr>
        <p:spPr>
          <a:xfrm>
            <a:off x="145473" y="3741714"/>
            <a:ext cx="3253509" cy="1077218"/>
          </a:xfrm>
          <a:prstGeom prst="rect">
            <a:avLst/>
          </a:prstGeom>
          <a:noFill/>
        </p:spPr>
        <p:txBody>
          <a:bodyPr wrap="square" rtlCol="0">
            <a:spAutoFit/>
          </a:bodyPr>
          <a:lstStyle/>
          <a:p>
            <a:r>
              <a:rPr lang="en-GB" sz="3200" b="1" dirty="0">
                <a:solidFill>
                  <a:schemeClr val="bg1"/>
                </a:solidFill>
                <a:latin typeface="Colby StBlk" pitchFamily="2" charset="77"/>
                <a:ea typeface="Colby StBlk" pitchFamily="2" charset="77"/>
              </a:rPr>
              <a:t>International Women's Day</a:t>
            </a:r>
          </a:p>
        </p:txBody>
      </p:sp>
      <p:sp>
        <p:nvSpPr>
          <p:cNvPr id="5" name="Rectangle 4"/>
          <p:cNvSpPr/>
          <p:nvPr/>
        </p:nvSpPr>
        <p:spPr>
          <a:xfrm>
            <a:off x="6227181" y="1527976"/>
            <a:ext cx="2685325" cy="3139321"/>
          </a:xfrm>
          <a:prstGeom prst="rect">
            <a:avLst/>
          </a:prstGeom>
        </p:spPr>
        <p:txBody>
          <a:bodyPr wrap="square">
            <a:spAutoFit/>
          </a:bodyPr>
          <a:lstStyle/>
          <a:p>
            <a:pPr algn="r"/>
            <a:r>
              <a:rPr lang="en-GB" dirty="0">
                <a:solidFill>
                  <a:schemeClr val="bg1"/>
                </a:solidFill>
                <a:latin typeface="Colby StBlk" panose="00000A00000000000000" charset="0"/>
                <a:ea typeface="Colby StBlk" panose="00000A00000000000000" charset="0"/>
              </a:rPr>
              <a:t>“Women make the world beautiful, they protect it and keep it alive. They bring the grace of renewal, the embrace of inclusion, and the courage to give of oneself.” </a:t>
            </a:r>
          </a:p>
          <a:p>
            <a:pPr algn="r"/>
            <a:endParaRPr lang="en-GB" sz="100" dirty="0">
              <a:solidFill>
                <a:srgbClr val="ED9838"/>
              </a:solidFill>
              <a:latin typeface="Colby StBlk" panose="00000A00000000000000" charset="0"/>
              <a:ea typeface="Colby StBlk" panose="00000A00000000000000" charset="0"/>
            </a:endParaRPr>
          </a:p>
          <a:p>
            <a:pPr algn="r"/>
            <a:endParaRPr lang="en-GB" sz="100" dirty="0">
              <a:solidFill>
                <a:srgbClr val="ED9838"/>
              </a:solidFill>
              <a:latin typeface="Colby StBlk" panose="00000A00000000000000" charset="0"/>
              <a:ea typeface="Colby StBlk" panose="00000A00000000000000" charset="0"/>
            </a:endParaRPr>
          </a:p>
          <a:p>
            <a:pPr algn="r"/>
            <a:endParaRPr lang="en-GB" sz="100" dirty="0">
              <a:solidFill>
                <a:srgbClr val="ED9838"/>
              </a:solidFill>
              <a:latin typeface="Colby StBlk" panose="00000A00000000000000" charset="0"/>
              <a:ea typeface="Colby StBlk" panose="00000A00000000000000" charset="0"/>
            </a:endParaRPr>
          </a:p>
          <a:p>
            <a:pPr algn="r"/>
            <a:endParaRPr lang="en-GB" sz="100" dirty="0">
              <a:solidFill>
                <a:srgbClr val="ED9838"/>
              </a:solidFill>
              <a:latin typeface="Colby StBlk" panose="00000A00000000000000" charset="0"/>
              <a:ea typeface="Colby StBlk" panose="00000A00000000000000" charset="0"/>
            </a:endParaRPr>
          </a:p>
          <a:p>
            <a:pPr algn="r"/>
            <a:endParaRPr lang="en-GB" sz="100" dirty="0">
              <a:solidFill>
                <a:srgbClr val="ED9838"/>
              </a:solidFill>
              <a:latin typeface="Colby StBlk" panose="00000A00000000000000" charset="0"/>
              <a:ea typeface="Colby StBlk" panose="00000A00000000000000" charset="0"/>
            </a:endParaRPr>
          </a:p>
          <a:p>
            <a:pPr algn="r"/>
            <a:r>
              <a:rPr lang="en-GB" sz="1200" dirty="0">
                <a:solidFill>
                  <a:srgbClr val="ED9838"/>
                </a:solidFill>
                <a:latin typeface="Colby StBlk" panose="00000A00000000000000" charset="0"/>
                <a:ea typeface="Colby StBlk" panose="00000A00000000000000" charset="0"/>
              </a:rPr>
              <a:t>Pope Francis</a:t>
            </a:r>
          </a:p>
        </p:txBody>
      </p:sp>
      <p:sp>
        <p:nvSpPr>
          <p:cNvPr id="9" name="Rectangle 8">
            <a:extLst>
              <a:ext uri="{FF2B5EF4-FFF2-40B4-BE49-F238E27FC236}">
                <a16:creationId xmlns:a16="http://schemas.microsoft.com/office/drawing/2014/main" id="{41ED0720-6F6D-4F9F-A041-39CEE0C68319}"/>
              </a:ext>
            </a:extLst>
          </p:cNvPr>
          <p:cNvSpPr/>
          <p:nvPr/>
        </p:nvSpPr>
        <p:spPr>
          <a:xfrm>
            <a:off x="228600" y="6362349"/>
            <a:ext cx="1178528" cy="276999"/>
          </a:xfrm>
          <a:prstGeom prst="rect">
            <a:avLst/>
          </a:prstGeom>
        </p:spPr>
        <p:txBody>
          <a:bodyPr wrap="none">
            <a:spAutoFit/>
          </a:bodyPr>
          <a:lstStyle/>
          <a:p>
            <a:r>
              <a:rPr lang="en-GB" sz="1200" dirty="0" err="1">
                <a:solidFill>
                  <a:schemeClr val="bg1"/>
                </a:solidFill>
                <a:latin typeface="Rubik Light" pitchFamily="2" charset="-79"/>
                <a:cs typeface="Rubik Light" pitchFamily="2" charset="-79"/>
              </a:rPr>
              <a:t>Teleza</a:t>
            </a:r>
            <a:r>
              <a:rPr lang="en-GB" sz="1200" dirty="0">
                <a:solidFill>
                  <a:schemeClr val="bg1"/>
                </a:solidFill>
                <a:latin typeface="Rubik Light" pitchFamily="2" charset="-79"/>
                <a:cs typeface="Rubik Light" pitchFamily="2" charset="-79"/>
              </a:rPr>
              <a:t>, Malawi</a:t>
            </a:r>
          </a:p>
        </p:txBody>
      </p:sp>
    </p:spTree>
    <p:extLst>
      <p:ext uri="{BB962C8B-B14F-4D97-AF65-F5344CB8AC3E}">
        <p14:creationId xmlns:p14="http://schemas.microsoft.com/office/powerpoint/2010/main" val="28510589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43" y="762000"/>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Wednesday 9</a:t>
            </a:r>
            <a:r>
              <a:rPr lang="en-GB" sz="2700" b="1" baseline="30000" dirty="0">
                <a:solidFill>
                  <a:srgbClr val="12375A"/>
                </a:solidFill>
                <a:latin typeface="Colby StBlk" pitchFamily="2" charset="77"/>
                <a:ea typeface="Colby StBlk" pitchFamily="2" charset="77"/>
              </a:rPr>
              <a:t>th</a:t>
            </a:r>
            <a:r>
              <a:rPr lang="en-GB" sz="2700" b="1" dirty="0">
                <a:solidFill>
                  <a:srgbClr val="12375A"/>
                </a:solidFill>
                <a:latin typeface="Colby StBlk" pitchFamily="2" charset="77"/>
                <a:ea typeface="Colby StBlk" pitchFamily="2" charset="77"/>
              </a:rPr>
              <a:t> March</a:t>
            </a:r>
          </a:p>
        </p:txBody>
      </p:sp>
      <p:sp>
        <p:nvSpPr>
          <p:cNvPr id="2" name="TextBox 1">
            <a:extLst>
              <a:ext uri="{FF2B5EF4-FFF2-40B4-BE49-F238E27FC236}">
                <a16:creationId xmlns:a16="http://schemas.microsoft.com/office/drawing/2014/main" id="{690D9C4A-F2EA-45A1-B459-1165624CB656}"/>
              </a:ext>
            </a:extLst>
          </p:cNvPr>
          <p:cNvSpPr txBox="1"/>
          <p:nvPr/>
        </p:nvSpPr>
        <p:spPr>
          <a:xfrm>
            <a:off x="228600" y="2944684"/>
            <a:ext cx="3572923" cy="3477875"/>
          </a:xfrm>
          <a:prstGeom prst="rect">
            <a:avLst/>
          </a:prstGeom>
          <a:noFill/>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solidFill>
                  <a:schemeClr val="bg1"/>
                </a:solidFill>
                <a:latin typeface="Colby StBlk" panose="00000A00000000000000" charset="0"/>
                <a:ea typeface="Colby StBlk" panose="00000A00000000000000" charset="0"/>
                <a:cs typeface="Arial"/>
              </a:rPr>
              <a:t>Wonderful God, </a:t>
            </a:r>
          </a:p>
          <a:p>
            <a:endParaRPr lang="en-US" sz="2000" dirty="0">
              <a:solidFill>
                <a:schemeClr val="bg1"/>
              </a:solidFill>
              <a:latin typeface="Colby StBlk" panose="00000A00000000000000" charset="0"/>
              <a:ea typeface="Colby StBlk" panose="00000A00000000000000" charset="0"/>
              <a:cs typeface="Arial"/>
            </a:endParaRPr>
          </a:p>
          <a:p>
            <a:r>
              <a:rPr lang="en-US" sz="2000" dirty="0">
                <a:solidFill>
                  <a:schemeClr val="bg1"/>
                </a:solidFill>
                <a:latin typeface="Rubik Light" pitchFamily="2" charset="-79"/>
                <a:ea typeface="Colby StBlk" panose="00000A00000000000000" charset="0"/>
                <a:cs typeface="Rubik Light" pitchFamily="2" charset="-79"/>
              </a:rPr>
              <a:t>We pray for one another as we journey through Lent.</a:t>
            </a:r>
          </a:p>
          <a:p>
            <a:r>
              <a:rPr lang="en-US" sz="2000" dirty="0">
                <a:solidFill>
                  <a:schemeClr val="bg1"/>
                </a:solidFill>
                <a:latin typeface="Rubik Light" pitchFamily="2" charset="-79"/>
                <a:ea typeface="Colby StBlk" panose="00000A00000000000000" charset="0"/>
                <a:cs typeface="Rubik Light" pitchFamily="2" charset="-79"/>
              </a:rPr>
              <a:t> </a:t>
            </a:r>
          </a:p>
          <a:p>
            <a:r>
              <a:rPr lang="en-US" sz="2000" dirty="0">
                <a:solidFill>
                  <a:schemeClr val="bg1"/>
                </a:solidFill>
                <a:latin typeface="Rubik Light" pitchFamily="2" charset="-79"/>
                <a:ea typeface="Colby StBlk" panose="00000A00000000000000" charset="0"/>
                <a:cs typeface="Rubik Light" pitchFamily="2" charset="-79"/>
              </a:rPr>
              <a:t>As we pray, give up, and think of others, inspire us </a:t>
            </a:r>
          </a:p>
          <a:p>
            <a:r>
              <a:rPr lang="en-US" sz="2000" dirty="0">
                <a:solidFill>
                  <a:schemeClr val="bg1"/>
                </a:solidFill>
                <a:latin typeface="Rubik Light" pitchFamily="2" charset="-79"/>
                <a:ea typeface="Colby StBlk" panose="00000A00000000000000" charset="0"/>
                <a:cs typeface="Rubik Light" pitchFamily="2" charset="-79"/>
              </a:rPr>
              <a:t>to be kind and show </a:t>
            </a:r>
          </a:p>
          <a:p>
            <a:r>
              <a:rPr lang="en-US" sz="2000" dirty="0">
                <a:solidFill>
                  <a:schemeClr val="bg1"/>
                </a:solidFill>
                <a:latin typeface="Rubik Light" pitchFamily="2" charset="-79"/>
                <a:ea typeface="Colby StBlk" panose="00000A00000000000000" charset="0"/>
                <a:cs typeface="Rubik Light" pitchFamily="2" charset="-79"/>
              </a:rPr>
              <a:t>mercy in our actions.</a:t>
            </a:r>
          </a:p>
          <a:p>
            <a:endParaRPr lang="en-US" sz="2000" dirty="0">
              <a:solidFill>
                <a:schemeClr val="bg1"/>
              </a:solidFill>
              <a:latin typeface="Colby StBlk" panose="00000A00000000000000" charset="0"/>
              <a:ea typeface="Colby StBlk" panose="00000A00000000000000" charset="0"/>
              <a:cs typeface="Arial"/>
            </a:endParaRPr>
          </a:p>
          <a:p>
            <a:r>
              <a:rPr lang="en-US" sz="2000" dirty="0">
                <a:solidFill>
                  <a:schemeClr val="bg1"/>
                </a:solidFill>
                <a:latin typeface="Colby StBlk" panose="00000A00000000000000" charset="0"/>
                <a:ea typeface="Colby StBlk" panose="00000A00000000000000" charset="0"/>
                <a:cs typeface="Arial"/>
              </a:rPr>
              <a:t>Amen</a:t>
            </a:r>
            <a:endParaRPr lang="en-US" sz="2000" b="1" dirty="0">
              <a:solidFill>
                <a:schemeClr val="bg1"/>
              </a:solidFill>
              <a:latin typeface="Colby StBlk" panose="00000A00000000000000" charset="0"/>
              <a:ea typeface="Colby StBlk" panose="00000A00000000000000" charset="0"/>
              <a:cs typeface="Arial"/>
            </a:endParaRPr>
          </a:p>
        </p:txBody>
      </p:sp>
      <p:sp>
        <p:nvSpPr>
          <p:cNvPr id="8" name="Rectangle 7">
            <a:extLst>
              <a:ext uri="{FF2B5EF4-FFF2-40B4-BE49-F238E27FC236}">
                <a16:creationId xmlns:a16="http://schemas.microsoft.com/office/drawing/2014/main" id="{50292224-BCF0-4FE0-B322-005DB30351B5}"/>
              </a:ext>
            </a:extLst>
          </p:cNvPr>
          <p:cNvSpPr/>
          <p:nvPr/>
        </p:nvSpPr>
        <p:spPr>
          <a:xfrm>
            <a:off x="7321806" y="1647551"/>
            <a:ext cx="1499128" cy="461665"/>
          </a:xfrm>
          <a:prstGeom prst="rect">
            <a:avLst/>
          </a:prstGeom>
        </p:spPr>
        <p:txBody>
          <a:bodyPr wrap="none">
            <a:spAutoFit/>
          </a:bodyPr>
          <a:lstStyle/>
          <a:p>
            <a:pPr algn="r"/>
            <a:r>
              <a:rPr lang="en-US" sz="1200" dirty="0">
                <a:solidFill>
                  <a:schemeClr val="bg1"/>
                </a:solidFill>
                <a:latin typeface="Rubik Light" pitchFamily="2" charset="-79"/>
                <a:cs typeface="Rubik Light" pitchFamily="2" charset="-79"/>
              </a:rPr>
              <a:t>S</a:t>
            </a:r>
            <a:r>
              <a:rPr lang="en-GB" sz="1200" dirty="0" err="1">
                <a:solidFill>
                  <a:schemeClr val="bg1"/>
                </a:solidFill>
                <a:latin typeface="Rubik Light" pitchFamily="2" charset="-79"/>
                <a:cs typeface="Rubik Light" pitchFamily="2" charset="-79"/>
              </a:rPr>
              <a:t>tandard</a:t>
            </a:r>
            <a:r>
              <a:rPr lang="en-GB" sz="1200" dirty="0">
                <a:solidFill>
                  <a:schemeClr val="bg1"/>
                </a:solidFill>
                <a:latin typeface="Rubik Light" pitchFamily="2" charset="-79"/>
                <a:cs typeface="Rubik Light" pitchFamily="2" charset="-79"/>
              </a:rPr>
              <a:t> one pupil</a:t>
            </a:r>
          </a:p>
          <a:p>
            <a:pPr algn="r"/>
            <a:r>
              <a:rPr lang="en-US" sz="1200" dirty="0">
                <a:solidFill>
                  <a:schemeClr val="bg1"/>
                </a:solidFill>
                <a:latin typeface="Rubik Light" pitchFamily="2" charset="-79"/>
                <a:cs typeface="Rubik Light" pitchFamily="2" charset="-79"/>
              </a:rPr>
              <a:t>a</a:t>
            </a:r>
            <a:r>
              <a:rPr lang="en-GB" sz="1200" dirty="0">
                <a:solidFill>
                  <a:schemeClr val="bg1"/>
                </a:solidFill>
                <a:latin typeface="Rubik Light" pitchFamily="2" charset="-79"/>
                <a:cs typeface="Rubik Light" pitchFamily="2" charset="-79"/>
              </a:rPr>
              <a:t>t school, Malawi</a:t>
            </a:r>
          </a:p>
        </p:txBody>
      </p:sp>
    </p:spTree>
    <p:extLst>
      <p:ext uri="{BB962C8B-B14F-4D97-AF65-F5344CB8AC3E}">
        <p14:creationId xmlns:p14="http://schemas.microsoft.com/office/powerpoint/2010/main" val="22376423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9CDBB180FF70E4F9AAF3F4A24B4682B" ma:contentTypeVersion="13" ma:contentTypeDescription="Create a new document." ma:contentTypeScope="" ma:versionID="b36e11d1b9d8a337823710dbb56063b4">
  <xsd:schema xmlns:xsd="http://www.w3.org/2001/XMLSchema" xmlns:xs="http://www.w3.org/2001/XMLSchema" xmlns:p="http://schemas.microsoft.com/office/2006/metadata/properties" xmlns:ns2="3aeeed41-e4f7-4dc0-b6a5-f015b25a8391" xmlns:ns3="4fdb592e-eed0-45ab-8ab1-beea036d36b1" targetNamespace="http://schemas.microsoft.com/office/2006/metadata/properties" ma:root="true" ma:fieldsID="3663ce92b45fb33ee8098486c604a383" ns2:_="" ns3:_="">
    <xsd:import namespace="3aeeed41-e4f7-4dc0-b6a5-f015b25a8391"/>
    <xsd:import namespace="4fdb592e-eed0-45ab-8ab1-beea036d36b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eeed41-e4f7-4dc0-b6a5-f015b25a839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fdb592e-eed0-45ab-8ab1-beea036d36b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C857A12-42B5-4146-8246-B337B3C86FB2}">
  <ds:schemaRefs>
    <ds:schemaRef ds:uri="http://schemas.microsoft.com/office/2006/documentManagement/types"/>
    <ds:schemaRef ds:uri="http://schemas.microsoft.com/office/2006/metadata/properties"/>
    <ds:schemaRef ds:uri="http://schemas.openxmlformats.org/package/2006/metadata/core-properties"/>
    <ds:schemaRef ds:uri="4fdb592e-eed0-45ab-8ab1-beea036d36b1"/>
    <ds:schemaRef ds:uri="http://schemas.microsoft.com/office/infopath/2007/PartnerControls"/>
    <ds:schemaRef ds:uri="http://purl.org/dc/dcmitype/"/>
    <ds:schemaRef ds:uri="http://www.w3.org/XML/1998/namespace"/>
    <ds:schemaRef ds:uri="3aeeed41-e4f7-4dc0-b6a5-f015b25a8391"/>
    <ds:schemaRef ds:uri="http://purl.org/dc/terms/"/>
    <ds:schemaRef ds:uri="http://purl.org/dc/elements/1.1/"/>
  </ds:schemaRefs>
</ds:datastoreItem>
</file>

<file path=customXml/itemProps2.xml><?xml version="1.0" encoding="utf-8"?>
<ds:datastoreItem xmlns:ds="http://schemas.openxmlformats.org/officeDocument/2006/customXml" ds:itemID="{6A527DC7-0FE8-4A4D-BE9D-21FF9400A4C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aeeed41-e4f7-4dc0-b6a5-f015b25a8391"/>
    <ds:schemaRef ds:uri="4fdb592e-eed0-45ab-8ab1-beea036d36b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3129853-C9F5-48F9-AE27-D4B830AAFFA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954</TotalTime>
  <Words>2078</Words>
  <Application>Microsoft Office PowerPoint</Application>
  <PresentationFormat>On-screen Show (4:3)</PresentationFormat>
  <Paragraphs>507</Paragraphs>
  <Slides>37</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37</vt:i4>
      </vt:variant>
    </vt:vector>
  </HeadingPairs>
  <TitlesOfParts>
    <vt:vector size="45" baseType="lpstr">
      <vt:lpstr>Calibri Light</vt:lpstr>
      <vt:lpstr>Colby StBlk</vt:lpstr>
      <vt:lpstr>Rubik Light</vt:lpstr>
      <vt:lpstr>Rubik</vt:lpstr>
      <vt:lpstr>Segoe UI</vt: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Iain Lindsay</dc:creator>
  <cp:lastModifiedBy>Eleanor Porter</cp:lastModifiedBy>
  <cp:revision>137</cp:revision>
  <dcterms:created xsi:type="dcterms:W3CDTF">2021-07-26T14:29:33Z</dcterms:created>
  <dcterms:modified xsi:type="dcterms:W3CDTF">2022-01-20T12:05:45Z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0x010100F9CDBB180FF70E4F9AAF3F4A24B4682B</vt:lpwstr>
  </property>
</Properties>
</file>