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 id="2147483660" r:id="rId6"/>
  </p:sldMasterIdLst>
  <p:notesMasterIdLst>
    <p:notesMasterId r:id="rId22"/>
  </p:notesMasterIdLst>
  <p:handoutMasterIdLst>
    <p:handoutMasterId r:id="rId23"/>
  </p:handoutMasterIdLst>
  <p:sldIdLst>
    <p:sldId id="338" r:id="rId7"/>
    <p:sldId id="329" r:id="rId8"/>
    <p:sldId id="343" r:id="rId9"/>
    <p:sldId id="319" r:id="rId10"/>
    <p:sldId id="344" r:id="rId11"/>
    <p:sldId id="345" r:id="rId12"/>
    <p:sldId id="346" r:id="rId13"/>
    <p:sldId id="347" r:id="rId14"/>
    <p:sldId id="348" r:id="rId15"/>
    <p:sldId id="349" r:id="rId16"/>
    <p:sldId id="350" r:id="rId17"/>
    <p:sldId id="309" r:id="rId18"/>
    <p:sldId id="351" r:id="rId19"/>
    <p:sldId id="292" r:id="rId20"/>
    <p:sldId id="264" r:id="rId21"/>
  </p:sldIdLst>
  <p:sldSz cx="9144000" cy="6858000" type="screen4x3"/>
  <p:notesSz cx="6797675" cy="9926638"/>
  <p:defaultTextStyle>
    <a:defPPr>
      <a:defRPr lang="en-GB"/>
    </a:defPPr>
    <a:lvl1pPr algn="l" rtl="0" eaLnBrk="0" fontAlgn="base" hangingPunct="0">
      <a:spcBef>
        <a:spcPct val="0"/>
      </a:spcBef>
      <a:spcAft>
        <a:spcPct val="0"/>
      </a:spcAft>
      <a:defRPr kern="1200">
        <a:solidFill>
          <a:schemeClr val="tx1"/>
        </a:solidFill>
        <a:latin typeface="Arial" charset="0"/>
        <a:ea typeface="+mn-ea"/>
        <a:cs typeface="Arial" charset="0"/>
      </a:defRPr>
    </a:lvl1pPr>
    <a:lvl2pPr marL="457200" algn="l" rtl="0" eaLnBrk="0" fontAlgn="base" hangingPunct="0">
      <a:spcBef>
        <a:spcPct val="0"/>
      </a:spcBef>
      <a:spcAft>
        <a:spcPct val="0"/>
      </a:spcAft>
      <a:defRPr kern="1200">
        <a:solidFill>
          <a:schemeClr val="tx1"/>
        </a:solidFill>
        <a:latin typeface="Arial" charset="0"/>
        <a:ea typeface="+mn-ea"/>
        <a:cs typeface="Arial" charset="0"/>
      </a:defRPr>
    </a:lvl2pPr>
    <a:lvl3pPr marL="914400" algn="l" rtl="0" eaLnBrk="0" fontAlgn="base" hangingPunct="0">
      <a:spcBef>
        <a:spcPct val="0"/>
      </a:spcBef>
      <a:spcAft>
        <a:spcPct val="0"/>
      </a:spcAft>
      <a:defRPr kern="1200">
        <a:solidFill>
          <a:schemeClr val="tx1"/>
        </a:solidFill>
        <a:latin typeface="Arial" charset="0"/>
        <a:ea typeface="+mn-ea"/>
        <a:cs typeface="Arial" charset="0"/>
      </a:defRPr>
    </a:lvl3pPr>
    <a:lvl4pPr marL="1371600" algn="l" rtl="0" eaLnBrk="0" fontAlgn="base" hangingPunct="0">
      <a:spcBef>
        <a:spcPct val="0"/>
      </a:spcBef>
      <a:spcAft>
        <a:spcPct val="0"/>
      </a:spcAft>
      <a:defRPr kern="1200">
        <a:solidFill>
          <a:schemeClr val="tx1"/>
        </a:solidFill>
        <a:latin typeface="Arial" charset="0"/>
        <a:ea typeface="+mn-ea"/>
        <a:cs typeface="Arial" charset="0"/>
      </a:defRPr>
    </a:lvl4pPr>
    <a:lvl5pPr marL="1828800" algn="l" rtl="0" eaLnBrk="0" fontAlgn="base" hangingPunct="0">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7D500"/>
    <a:srgbClr val="3A5382"/>
    <a:srgbClr val="00BBDC"/>
    <a:srgbClr val="FF7F00"/>
    <a:srgbClr val="C76300"/>
    <a:srgbClr val="313193"/>
    <a:srgbClr val="2C2C84"/>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B63D6D6-B58A-4EEF-B42D-77C7A7C0E210}" v="19" dt="2021-01-13T09:46:48.599"/>
    <p1510:client id="{24DD4423-1C93-480F-92B6-EE17818EA8C2}" v="5" dt="2020-11-17T11:00:07.217"/>
    <p1510:client id="{42B6E5F4-20D6-4310-BF4E-A6D8D030588E}" v="6" dt="2020-11-30T15:00:45.146"/>
    <p1510:client id="{B525F09E-7C23-4C1F-BA84-ADE6B482250E}" v="6" dt="2021-01-14T10:35:52.21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929" autoAdjust="0"/>
    <p:restoredTop sz="41091" autoAdjust="0"/>
  </p:normalViewPr>
  <p:slideViewPr>
    <p:cSldViewPr snapToGrid="0">
      <p:cViewPr varScale="1">
        <p:scale>
          <a:sx n="30" d="100"/>
          <a:sy n="30" d="100"/>
        </p:scale>
        <p:origin x="2214" y="2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handoutMaster" Target="handoutMasters/handoutMaster1.xml"/><Relationship Id="rId28" Type="http://schemas.microsoft.com/office/2016/11/relationships/changesInfo" Target="changesInfos/changesInfo1.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k Booker" userId="S::mbooker@sciaf.org.uk::308fba69-ea69-4119-ab6a-f9d1c23155dd" providerId="AD" clId="Web-{1B63D6D6-B58A-4EEF-B42D-77C7A7C0E210}"/>
    <pc:docChg chg="modSld">
      <pc:chgData name="Mark Booker" userId="S::mbooker@sciaf.org.uk::308fba69-ea69-4119-ab6a-f9d1c23155dd" providerId="AD" clId="Web-{1B63D6D6-B58A-4EEF-B42D-77C7A7C0E210}" dt="2021-01-13T09:46:48.599" v="20" actId="1076"/>
      <pc:docMkLst>
        <pc:docMk/>
      </pc:docMkLst>
      <pc:sldChg chg="modSp modNotes">
        <pc:chgData name="Mark Booker" userId="S::mbooker@sciaf.org.uk::308fba69-ea69-4119-ab6a-f9d1c23155dd" providerId="AD" clId="Web-{1B63D6D6-B58A-4EEF-B42D-77C7A7C0E210}" dt="2021-01-13T09:46:48.599" v="20" actId="1076"/>
        <pc:sldMkLst>
          <pc:docMk/>
          <pc:sldMk cId="894090282" sldId="349"/>
        </pc:sldMkLst>
        <pc:spChg chg="mod">
          <ac:chgData name="Mark Booker" userId="S::mbooker@sciaf.org.uk::308fba69-ea69-4119-ab6a-f9d1c23155dd" providerId="AD" clId="Web-{1B63D6D6-B58A-4EEF-B42D-77C7A7C0E210}" dt="2021-01-13T09:46:48.599" v="20" actId="1076"/>
          <ac:spMkLst>
            <pc:docMk/>
            <pc:sldMk cId="894090282" sldId="349"/>
            <ac:spMk id="3" creationId="{00000000-0000-0000-0000-000000000000}"/>
          </ac:spMkLst>
        </pc:spChg>
      </pc:sldChg>
    </pc:docChg>
  </pc:docChgLst>
  <pc:docChgLst>
    <pc:chgData name="Mark Booker" userId="S::mbooker@sciaf.org.uk::308fba69-ea69-4119-ab6a-f9d1c23155dd" providerId="AD" clId="Web-{B525F09E-7C23-4C1F-BA84-ADE6B482250E}"/>
    <pc:docChg chg="modSld">
      <pc:chgData name="Mark Booker" userId="S::mbooker@sciaf.org.uk::308fba69-ea69-4119-ab6a-f9d1c23155dd" providerId="AD" clId="Web-{B525F09E-7C23-4C1F-BA84-ADE6B482250E}" dt="2021-01-14T10:35:52.200" v="2" actId="20577"/>
      <pc:docMkLst>
        <pc:docMk/>
      </pc:docMkLst>
      <pc:sldChg chg="modSp">
        <pc:chgData name="Mark Booker" userId="S::mbooker@sciaf.org.uk::308fba69-ea69-4119-ab6a-f9d1c23155dd" providerId="AD" clId="Web-{B525F09E-7C23-4C1F-BA84-ADE6B482250E}" dt="2021-01-14T10:35:52.200" v="2" actId="20577"/>
        <pc:sldMkLst>
          <pc:docMk/>
          <pc:sldMk cId="2851467576" sldId="264"/>
        </pc:sldMkLst>
        <pc:spChg chg="mod">
          <ac:chgData name="Mark Booker" userId="S::mbooker@sciaf.org.uk::308fba69-ea69-4119-ab6a-f9d1c23155dd" providerId="AD" clId="Web-{B525F09E-7C23-4C1F-BA84-ADE6B482250E}" dt="2021-01-14T10:35:52.200" v="2" actId="20577"/>
          <ac:spMkLst>
            <pc:docMk/>
            <pc:sldMk cId="2851467576" sldId="264"/>
            <ac:spMk id="3" creationId="{00000000-0000-0000-0000-000000000000}"/>
          </ac:spMkLst>
        </pc:spChg>
      </pc:sldChg>
    </pc:docChg>
  </pc:docChgLst>
  <pc:docChgLst>
    <pc:chgData name="Mark Booker" userId="S::mbooker@sciaf.org.uk::308fba69-ea69-4119-ab6a-f9d1c23155dd" providerId="AD" clId="Web-{24DD4423-1C93-480F-92B6-EE17818EA8C2}"/>
    <pc:docChg chg="addSld">
      <pc:chgData name="Mark Booker" userId="S::mbooker@sciaf.org.uk::308fba69-ea69-4119-ab6a-f9d1c23155dd" providerId="AD" clId="Web-{24DD4423-1C93-480F-92B6-EE17818EA8C2}" dt="2020-11-17T11:00:07.217" v="4"/>
      <pc:docMkLst>
        <pc:docMk/>
      </pc:docMkLst>
      <pc:sldChg chg="add replId">
        <pc:chgData name="Mark Booker" userId="S::mbooker@sciaf.org.uk::308fba69-ea69-4119-ab6a-f9d1c23155dd" providerId="AD" clId="Web-{24DD4423-1C93-480F-92B6-EE17818EA8C2}" dt="2020-11-17T11:00:00.107" v="0"/>
        <pc:sldMkLst>
          <pc:docMk/>
          <pc:sldMk cId="3187485252" sldId="344"/>
        </pc:sldMkLst>
      </pc:sldChg>
      <pc:sldChg chg="add replId">
        <pc:chgData name="Mark Booker" userId="S::mbooker@sciaf.org.uk::308fba69-ea69-4119-ab6a-f9d1c23155dd" providerId="AD" clId="Web-{24DD4423-1C93-480F-92B6-EE17818EA8C2}" dt="2020-11-17T11:00:02.810" v="1"/>
        <pc:sldMkLst>
          <pc:docMk/>
          <pc:sldMk cId="3003283830" sldId="345"/>
        </pc:sldMkLst>
      </pc:sldChg>
      <pc:sldChg chg="add replId">
        <pc:chgData name="Mark Booker" userId="S::mbooker@sciaf.org.uk::308fba69-ea69-4119-ab6a-f9d1c23155dd" providerId="AD" clId="Web-{24DD4423-1C93-480F-92B6-EE17818EA8C2}" dt="2020-11-17T11:00:04.310" v="2"/>
        <pc:sldMkLst>
          <pc:docMk/>
          <pc:sldMk cId="175966174" sldId="346"/>
        </pc:sldMkLst>
      </pc:sldChg>
      <pc:sldChg chg="add replId">
        <pc:chgData name="Mark Booker" userId="S::mbooker@sciaf.org.uk::308fba69-ea69-4119-ab6a-f9d1c23155dd" providerId="AD" clId="Web-{24DD4423-1C93-480F-92B6-EE17818EA8C2}" dt="2020-11-17T11:00:04.435" v="3"/>
        <pc:sldMkLst>
          <pc:docMk/>
          <pc:sldMk cId="844659644" sldId="347"/>
        </pc:sldMkLst>
      </pc:sldChg>
      <pc:sldChg chg="add replId">
        <pc:chgData name="Mark Booker" userId="S::mbooker@sciaf.org.uk::308fba69-ea69-4119-ab6a-f9d1c23155dd" providerId="AD" clId="Web-{24DD4423-1C93-480F-92B6-EE17818EA8C2}" dt="2020-11-17T11:00:07.217" v="4"/>
        <pc:sldMkLst>
          <pc:docMk/>
          <pc:sldMk cId="1578792733" sldId="348"/>
        </pc:sldMkLst>
      </pc:sldChg>
    </pc:docChg>
  </pc:docChgLst>
  <pc:docChgLst>
    <pc:chgData name="Rachel Krofcheck" userId="S::rkrofcheck@sciaf.org.uk::6508868b-0447-4b7c-8b42-1d4f7129bada" providerId="AD" clId="Web-{42B6E5F4-20D6-4310-BF4E-A6D8D030588E}"/>
    <pc:docChg chg="modSld">
      <pc:chgData name="Rachel Krofcheck" userId="S::rkrofcheck@sciaf.org.uk::6508868b-0447-4b7c-8b42-1d4f7129bada" providerId="AD" clId="Web-{42B6E5F4-20D6-4310-BF4E-A6D8D030588E}" dt="2020-11-30T15:00:44.646" v="70" actId="20577"/>
      <pc:docMkLst>
        <pc:docMk/>
      </pc:docMkLst>
      <pc:sldChg chg="modSp">
        <pc:chgData name="Rachel Krofcheck" userId="S::rkrofcheck@sciaf.org.uk::6508868b-0447-4b7c-8b42-1d4f7129bada" providerId="AD" clId="Web-{42B6E5F4-20D6-4310-BF4E-A6D8D030588E}" dt="2020-11-30T15:00:42.662" v="68" actId="20577"/>
        <pc:sldMkLst>
          <pc:docMk/>
          <pc:sldMk cId="2462326845" sldId="338"/>
        </pc:sldMkLst>
        <pc:spChg chg="mod">
          <ac:chgData name="Rachel Krofcheck" userId="S::rkrofcheck@sciaf.org.uk::6508868b-0447-4b7c-8b42-1d4f7129bada" providerId="AD" clId="Web-{42B6E5F4-20D6-4310-BF4E-A6D8D030588E}" dt="2020-11-30T15:00:42.662" v="68" actId="20577"/>
          <ac:spMkLst>
            <pc:docMk/>
            <pc:sldMk cId="2462326845" sldId="338"/>
            <ac:spMk id="15" creationId="{A3B3A574-62B6-4EF9-9A1C-5E907007B11C}"/>
          </ac:spMkLst>
        </pc:spChg>
      </pc:sldChg>
      <pc:sldChg chg="modNotes">
        <pc:chgData name="Rachel Krofcheck" userId="S::rkrofcheck@sciaf.org.uk::6508868b-0447-4b7c-8b42-1d4f7129bada" providerId="AD" clId="Web-{42B6E5F4-20D6-4310-BF4E-A6D8D030588E}" dt="2020-11-30T14:51:06.618" v="10"/>
        <pc:sldMkLst>
          <pc:docMk/>
          <pc:sldMk cId="3187485252" sldId="344"/>
        </pc:sldMkLst>
      </pc:sldChg>
      <pc:sldChg chg="modNotes">
        <pc:chgData name="Rachel Krofcheck" userId="S::rkrofcheck@sciaf.org.uk::6508868b-0447-4b7c-8b42-1d4f7129bada" providerId="AD" clId="Web-{42B6E5F4-20D6-4310-BF4E-A6D8D030588E}" dt="2020-11-30T14:51:41.258" v="12"/>
        <pc:sldMkLst>
          <pc:docMk/>
          <pc:sldMk cId="175966174" sldId="346"/>
        </pc:sldMkLst>
      </pc:sldChg>
      <pc:sldChg chg="modNotes">
        <pc:chgData name="Rachel Krofcheck" userId="S::rkrofcheck@sciaf.org.uk::6508868b-0447-4b7c-8b42-1d4f7129bada" providerId="AD" clId="Web-{42B6E5F4-20D6-4310-BF4E-A6D8D030588E}" dt="2020-11-30T15:00:02.427" v="65"/>
        <pc:sldMkLst>
          <pc:docMk/>
          <pc:sldMk cId="2572290658" sldId="350"/>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atin typeface="Arial" panose="020B0604020202020204" pitchFamily="34" charset="0"/>
                <a:cs typeface="Arial" panose="020B0604020202020204" pitchFamily="34" charset="0"/>
              </a:defRPr>
            </a:lvl1pPr>
          </a:lstStyle>
          <a:p>
            <a:pPr>
              <a:defRPr/>
            </a:pPr>
            <a:endParaRPr lang="en-GB"/>
          </a:p>
        </p:txBody>
      </p:sp>
      <p:sp>
        <p:nvSpPr>
          <p:cNvPr id="3" name="Date Placeholder 2"/>
          <p:cNvSpPr>
            <a:spLocks noGrp="1"/>
          </p:cNvSpPr>
          <p:nvPr>
            <p:ph type="dt" sz="quarter" idx="1"/>
          </p:nvPr>
        </p:nvSpPr>
        <p:spPr>
          <a:xfrm>
            <a:off x="3849688" y="0"/>
            <a:ext cx="2946400" cy="498475"/>
          </a:xfrm>
          <a:prstGeom prst="rect">
            <a:avLst/>
          </a:prstGeom>
        </p:spPr>
        <p:txBody>
          <a:bodyPr vert="horz" lIns="91440" tIns="45720" rIns="91440" bIns="45720" rtlCol="0"/>
          <a:lstStyle>
            <a:lvl1pPr algn="r">
              <a:defRPr sz="1200">
                <a:latin typeface="Arial" panose="020B0604020202020204" pitchFamily="34" charset="0"/>
                <a:cs typeface="Arial" panose="020B0604020202020204" pitchFamily="34" charset="0"/>
              </a:defRPr>
            </a:lvl1pPr>
          </a:lstStyle>
          <a:p>
            <a:pPr>
              <a:defRPr/>
            </a:pPr>
            <a:fld id="{45BC9B5E-8701-4AA0-ABEA-6827664B6B59}" type="datetimeFigureOut">
              <a:rPr lang="en-GB"/>
              <a:pPr>
                <a:defRPr/>
              </a:pPr>
              <a:t>14/01/2021</a:t>
            </a:fld>
            <a:endParaRPr lang="en-GB"/>
          </a:p>
        </p:txBody>
      </p:sp>
      <p:sp>
        <p:nvSpPr>
          <p:cNvPr id="4" name="Footer Placeholder 3"/>
          <p:cNvSpPr>
            <a:spLocks noGrp="1"/>
          </p:cNvSpPr>
          <p:nvPr>
            <p:ph type="ftr" sz="quarter" idx="2"/>
          </p:nvPr>
        </p:nvSpPr>
        <p:spPr>
          <a:xfrm>
            <a:off x="0" y="9428163"/>
            <a:ext cx="2946400" cy="498475"/>
          </a:xfrm>
          <a:prstGeom prst="rect">
            <a:avLst/>
          </a:prstGeom>
        </p:spPr>
        <p:txBody>
          <a:bodyPr vert="horz" lIns="91440" tIns="45720" rIns="91440" bIns="45720" rtlCol="0" anchor="b"/>
          <a:lstStyle>
            <a:lvl1pPr algn="l">
              <a:defRPr sz="1200">
                <a:latin typeface="Arial" panose="020B0604020202020204" pitchFamily="34" charset="0"/>
                <a:cs typeface="Arial" panose="020B0604020202020204" pitchFamily="34" charset="0"/>
              </a:defRPr>
            </a:lvl1pPr>
          </a:lstStyle>
          <a:p>
            <a:pPr>
              <a:defRPr/>
            </a:pPr>
            <a:endParaRPr lang="en-GB"/>
          </a:p>
        </p:txBody>
      </p:sp>
      <p:sp>
        <p:nvSpPr>
          <p:cNvPr id="5" name="Slide Number Placeholder 4"/>
          <p:cNvSpPr>
            <a:spLocks noGrp="1"/>
          </p:cNvSpPr>
          <p:nvPr>
            <p:ph type="sldNum" sz="quarter" idx="3"/>
          </p:nvPr>
        </p:nvSpPr>
        <p:spPr>
          <a:xfrm>
            <a:off x="3849688" y="9428163"/>
            <a:ext cx="2946400" cy="498475"/>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F3D77B8E-0DF4-453C-8C03-7F10D9936EB4}" type="slidenum">
              <a:rPr lang="en-GB" altLang="en-US"/>
              <a:pPr>
                <a:defRPr/>
              </a:pPr>
              <a:t>‹#›</a:t>
            </a:fld>
            <a:endParaRPr lang="en-GB" altLang="en-US"/>
          </a:p>
        </p:txBody>
      </p:sp>
    </p:spTree>
    <p:extLst>
      <p:ext uri="{BB962C8B-B14F-4D97-AF65-F5344CB8AC3E}">
        <p14:creationId xmlns:p14="http://schemas.microsoft.com/office/powerpoint/2010/main" val="38357699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46400" cy="496888"/>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cs typeface="Arial" charset="0"/>
              </a:defRPr>
            </a:lvl1pPr>
          </a:lstStyle>
          <a:p>
            <a:pPr>
              <a:defRPr/>
            </a:pPr>
            <a:endParaRPr lang="en-GB"/>
          </a:p>
        </p:txBody>
      </p:sp>
      <p:sp>
        <p:nvSpPr>
          <p:cNvPr id="3075" name="Rectangle 3"/>
          <p:cNvSpPr>
            <a:spLocks noGrp="1" noChangeArrowheads="1"/>
          </p:cNvSpPr>
          <p:nvPr>
            <p:ph type="dt" idx="1"/>
          </p:nvPr>
        </p:nvSpPr>
        <p:spPr bwMode="auto">
          <a:xfrm>
            <a:off x="3849688" y="0"/>
            <a:ext cx="2946400" cy="496888"/>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cs typeface="Arial" charset="0"/>
              </a:defRPr>
            </a:lvl1pPr>
          </a:lstStyle>
          <a:p>
            <a:pPr>
              <a:defRPr/>
            </a:pPr>
            <a:endParaRPr lang="en-GB"/>
          </a:p>
        </p:txBody>
      </p:sp>
      <p:sp>
        <p:nvSpPr>
          <p:cNvPr id="25604"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7" name="Rectangle 5"/>
          <p:cNvSpPr>
            <a:spLocks noGrp="1" noChangeArrowheads="1"/>
          </p:cNvSpPr>
          <p:nvPr>
            <p:ph type="body" sz="quarter" idx="3"/>
          </p:nvPr>
        </p:nvSpPr>
        <p:spPr bwMode="auto">
          <a:xfrm>
            <a:off x="679450" y="4714875"/>
            <a:ext cx="5438775" cy="4467225"/>
          </a:xfrm>
          <a:prstGeom prst="rect">
            <a:avLst/>
          </a:prstGeom>
          <a:noFill/>
          <a:ln>
            <a:noFill/>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3078" name="Rectangle 6"/>
          <p:cNvSpPr>
            <a:spLocks noGrp="1" noChangeArrowheads="1"/>
          </p:cNvSpPr>
          <p:nvPr>
            <p:ph type="ftr" sz="quarter" idx="4"/>
          </p:nvPr>
        </p:nvSpPr>
        <p:spPr bwMode="auto">
          <a:xfrm>
            <a:off x="0" y="9428163"/>
            <a:ext cx="2946400" cy="496887"/>
          </a:xfrm>
          <a:prstGeom prst="rect">
            <a:avLst/>
          </a:prstGeom>
          <a:noFill/>
          <a:ln>
            <a:noFill/>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cs typeface="Arial" charset="0"/>
              </a:defRPr>
            </a:lvl1pPr>
          </a:lstStyle>
          <a:p>
            <a:pPr>
              <a:defRPr/>
            </a:pPr>
            <a:endParaRPr lang="en-GB"/>
          </a:p>
        </p:txBody>
      </p:sp>
      <p:sp>
        <p:nvSpPr>
          <p:cNvPr id="3079" name="Rectangle 7"/>
          <p:cNvSpPr>
            <a:spLocks noGrp="1" noChangeArrowheads="1"/>
          </p:cNvSpPr>
          <p:nvPr>
            <p:ph type="sldNum" sz="quarter" idx="5"/>
          </p:nvPr>
        </p:nvSpPr>
        <p:spPr bwMode="auto">
          <a:xfrm>
            <a:off x="3849688" y="9428163"/>
            <a:ext cx="2946400" cy="496887"/>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57DA73F6-06B8-40D7-A614-45CDBF63423E}" type="slidenum">
              <a:rPr lang="en-GB" altLang="en-US"/>
              <a:pPr>
                <a:defRPr/>
              </a:pPr>
              <a:t>‹#›</a:t>
            </a:fld>
            <a:endParaRPr lang="en-GB" altLang="en-US"/>
          </a:p>
        </p:txBody>
      </p:sp>
    </p:spTree>
    <p:extLst>
      <p:ext uri="{BB962C8B-B14F-4D97-AF65-F5344CB8AC3E}">
        <p14:creationId xmlns:p14="http://schemas.microsoft.com/office/powerpoint/2010/main" val="42787113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a:ln/>
        </p:spPr>
      </p:sp>
      <p:sp>
        <p:nvSpPr>
          <p:cNvPr id="26627"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sz="1200" kern="1200" dirty="0">
                <a:solidFill>
                  <a:schemeClr val="tx1"/>
                </a:solidFill>
                <a:effectLst/>
                <a:latin typeface="Arial" charset="0"/>
                <a:ea typeface="+mn-ea"/>
                <a:cs typeface="Arial" charset="0"/>
              </a:rPr>
              <a:t>Hello, my name is </a:t>
            </a:r>
            <a:r>
              <a:rPr lang="en-GB" dirty="0">
                <a:solidFill>
                  <a:srgbClr val="FFFF00"/>
                </a:solidFill>
              </a:rPr>
              <a:t>xxx</a:t>
            </a:r>
            <a:r>
              <a:rPr lang="en-GB" sz="1200" kern="1200" dirty="0">
                <a:solidFill>
                  <a:schemeClr val="tx1"/>
                </a:solidFill>
                <a:effectLst/>
                <a:latin typeface="Arial" charset="0"/>
                <a:ea typeface="+mn-ea"/>
                <a:cs typeface="Arial" charset="0"/>
              </a:rPr>
              <a:t>.</a:t>
            </a:r>
            <a:r>
              <a:rPr lang="en-GB" sz="1200" kern="1200" baseline="0" dirty="0">
                <a:solidFill>
                  <a:schemeClr val="tx1"/>
                </a:solidFill>
                <a:effectLst/>
                <a:latin typeface="Arial" charset="0"/>
                <a:ea typeface="+mn-ea"/>
                <a:cs typeface="Arial" charset="0"/>
              </a:rPr>
              <a:t> </a:t>
            </a:r>
          </a:p>
          <a:p>
            <a:pPr marL="0" marR="0" indent="0" algn="l" defTabSz="914400" rtl="0" eaLnBrk="0" fontAlgn="base" latinLnBrk="0" hangingPunct="0">
              <a:lnSpc>
                <a:spcPct val="100000"/>
              </a:lnSpc>
              <a:spcBef>
                <a:spcPct val="30000"/>
              </a:spcBef>
              <a:spcAft>
                <a:spcPct val="0"/>
              </a:spcAft>
              <a:buClrTx/>
              <a:buSzTx/>
              <a:buFontTx/>
              <a:buNone/>
              <a:tabLst/>
              <a:defRPr/>
            </a:pPr>
            <a:r>
              <a:rPr lang="en-GB" sz="1200" kern="1200" baseline="0" dirty="0">
                <a:solidFill>
                  <a:schemeClr val="tx1"/>
                </a:solidFill>
                <a:effectLst/>
                <a:latin typeface="Arial" charset="0"/>
                <a:ea typeface="+mn-ea"/>
                <a:cs typeface="Arial" charset="0"/>
              </a:rPr>
              <a:t>Today I’m going to talk to you about the charity SCIAF and how we as a school can support this year’s WEE BOX, BIG CHANGE appeal, to help people in need around the world. </a:t>
            </a:r>
            <a:endParaRPr lang="en-GB" altLang="en-US" dirty="0"/>
          </a:p>
          <a:p>
            <a:endParaRPr lang="en-GB" sz="1200" kern="1200" dirty="0">
              <a:solidFill>
                <a:schemeClr val="tx1"/>
              </a:solidFill>
              <a:effectLst/>
              <a:latin typeface="Arial" charset="0"/>
              <a:ea typeface="+mn-ea"/>
              <a:cs typeface="Arial" charset="0"/>
            </a:endParaRPr>
          </a:p>
          <a:p>
            <a:endParaRPr lang="en-GB" altLang="en-US" dirty="0"/>
          </a:p>
        </p:txBody>
      </p:sp>
      <p:sp>
        <p:nvSpPr>
          <p:cNvPr id="26628"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C5DBDB41-48C3-4329-87B2-069E6BE16147}" type="slidenum">
              <a:rPr lang="en-GB" altLang="en-US" smtClean="0"/>
              <a:pPr/>
              <a:t>1</a:t>
            </a:fld>
            <a:endParaRPr lang="en-GB" altLang="en-US"/>
          </a:p>
        </p:txBody>
      </p:sp>
    </p:spTree>
    <p:extLst>
      <p:ext uri="{BB962C8B-B14F-4D97-AF65-F5344CB8AC3E}">
        <p14:creationId xmlns:p14="http://schemas.microsoft.com/office/powerpoint/2010/main" val="208304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sz="1200" b="0" kern="1200" dirty="0">
                <a:solidFill>
                  <a:schemeClr val="tx1"/>
                </a:solidFill>
                <a:effectLst/>
                <a:latin typeface="+mn-lt"/>
                <a:ea typeface="+mn-ea"/>
                <a:cs typeface="Calibri"/>
              </a:rPr>
              <a:t>Vaida in her words</a:t>
            </a:r>
            <a:r>
              <a:rPr lang="en-GB" sz="1200" b="0" kern="1200" baseline="0" dirty="0">
                <a:solidFill>
                  <a:schemeClr val="tx1"/>
                </a:solidFill>
                <a:effectLst/>
                <a:latin typeface="+mn-lt"/>
                <a:ea typeface="+mn-ea"/>
                <a:cs typeface="Calibri"/>
              </a:rPr>
              <a:t> says </a:t>
            </a:r>
            <a:endParaRPr lang="en-US">
              <a:cs typeface="Calibri"/>
            </a:endParaRPr>
          </a:p>
          <a:p>
            <a:r>
              <a:rPr lang="en-GB" dirty="0">
                <a:latin typeface="Arial"/>
                <a:cs typeface="Arial"/>
              </a:rPr>
              <a:t>Now life is better and you have lifted me from my suffering. I am much stronger now. I want to send my gratitude to everyone who has helped me. God bless them and provide them abundantly so that they continue with their love and support. </a:t>
            </a:r>
            <a:endParaRPr lang="en-GB" dirty="0"/>
          </a:p>
          <a:p>
            <a:r>
              <a:rPr lang="en-GB" dirty="0">
                <a:latin typeface="Arial"/>
                <a:cs typeface="Arial"/>
              </a:rPr>
              <a:t>  </a:t>
            </a:r>
            <a:endParaRPr lang="en-GB" dirty="0"/>
          </a:p>
          <a:p>
            <a:r>
              <a:rPr lang="en-GB" dirty="0">
                <a:latin typeface="Arial"/>
                <a:cs typeface="Arial"/>
              </a:rPr>
              <a:t>“I want to become a doctor when I am older so that I can help others the way that I have been helped.” </a:t>
            </a:r>
            <a:endParaRPr lang="en-GB" dirty="0"/>
          </a:p>
          <a:p>
            <a:endParaRPr lang="en-GB" dirty="0">
              <a:latin typeface="+mn-lt"/>
              <a:cs typeface="Calibri"/>
            </a:endParaRPr>
          </a:p>
          <a:p>
            <a:endParaRPr lang="en-GB" sz="1200" b="0" kern="1200" dirty="0">
              <a:solidFill>
                <a:schemeClr val="tx1"/>
              </a:solidFill>
              <a:effectLst/>
              <a:latin typeface="+mn-lt"/>
              <a:cs typeface="Calibri"/>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GB" altLang="en-US" dirty="0"/>
          </a:p>
        </p:txBody>
      </p:sp>
      <p:sp>
        <p:nvSpPr>
          <p:cNvPr id="3584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28CF499D-0CAA-4710-96B5-9D1A13B39D34}" type="slidenum">
              <a:rPr lang="en-GB" altLang="en-US" smtClean="0"/>
              <a:pPr/>
              <a:t>10</a:t>
            </a:fld>
            <a:endParaRPr lang="en-GB" altLang="en-US"/>
          </a:p>
        </p:txBody>
      </p:sp>
    </p:spTree>
    <p:extLst>
      <p:ext uri="{BB962C8B-B14F-4D97-AF65-F5344CB8AC3E}">
        <p14:creationId xmlns:p14="http://schemas.microsoft.com/office/powerpoint/2010/main" val="32193437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GB" altLang="en-US" dirty="0">
                <a:latin typeface="Arial"/>
                <a:cs typeface="Arial"/>
              </a:rPr>
              <a:t>SCIAF will continue to help</a:t>
            </a:r>
            <a:r>
              <a:rPr lang="en-GB" altLang="en-US" baseline="0" dirty="0">
                <a:latin typeface="Arial"/>
                <a:cs typeface="Arial"/>
              </a:rPr>
              <a:t> the poorest people in the world. In the same way that Vaida and her family were helped,</a:t>
            </a:r>
            <a:r>
              <a:rPr lang="en-GB" altLang="en-US" dirty="0">
                <a:latin typeface="Arial"/>
                <a:cs typeface="Arial"/>
              </a:rPr>
              <a:t> </a:t>
            </a:r>
            <a:r>
              <a:rPr lang="en-GB" altLang="en-US" baseline="0" dirty="0">
                <a:latin typeface="Arial"/>
                <a:cs typeface="Arial"/>
              </a:rPr>
              <a:t> your help (</a:t>
            </a:r>
            <a:r>
              <a:rPr lang="en-GB" altLang="en-US" i="1" dirty="0">
                <a:latin typeface="Arial"/>
                <a:cs typeface="Arial"/>
              </a:rPr>
              <a:t>point/look up to your class/audience</a:t>
            </a:r>
            <a:r>
              <a:rPr lang="en-GB" altLang="en-US" dirty="0">
                <a:latin typeface="Arial"/>
                <a:cs typeface="Arial"/>
              </a:rPr>
              <a:t>),</a:t>
            </a:r>
            <a:r>
              <a:rPr lang="en-GB" altLang="en-US" baseline="0" dirty="0">
                <a:latin typeface="Arial"/>
                <a:cs typeface="Arial"/>
              </a:rPr>
              <a:t> can transform many other people’s lives.</a:t>
            </a:r>
            <a:r>
              <a:rPr lang="en-GB" altLang="en-US" dirty="0">
                <a:latin typeface="Arial"/>
                <a:cs typeface="Arial"/>
              </a:rPr>
              <a:t> </a:t>
            </a:r>
            <a:endParaRPr lang="en-GB" altLang="en-US" baseline="0" dirty="0"/>
          </a:p>
          <a:p>
            <a:pPr marL="0" marR="0" indent="0" algn="l" defTabSz="914400" rtl="0" eaLnBrk="0" fontAlgn="base" latinLnBrk="0" hangingPunct="0">
              <a:lnSpc>
                <a:spcPct val="100000"/>
              </a:lnSpc>
              <a:spcBef>
                <a:spcPct val="30000"/>
              </a:spcBef>
              <a:spcAft>
                <a:spcPct val="0"/>
              </a:spcAft>
              <a:buClrTx/>
              <a:buSzTx/>
              <a:buFontTx/>
              <a:buNone/>
              <a:tabLst/>
              <a:defRPr/>
            </a:pPr>
            <a:endParaRPr lang="en-GB" altLang="en-US" baseline="0" dirty="0"/>
          </a:p>
          <a:p>
            <a:pPr marL="0" marR="0" indent="0" algn="l" defTabSz="914400" rtl="0" eaLnBrk="0" fontAlgn="base" latinLnBrk="0" hangingPunct="0">
              <a:lnSpc>
                <a:spcPct val="100000"/>
              </a:lnSpc>
              <a:spcBef>
                <a:spcPct val="30000"/>
              </a:spcBef>
              <a:spcAft>
                <a:spcPct val="0"/>
              </a:spcAft>
              <a:buClrTx/>
              <a:buSzTx/>
              <a:buFontTx/>
              <a:buNone/>
              <a:tabLst/>
              <a:defRPr/>
            </a:pPr>
            <a:r>
              <a:rPr lang="en-GB" sz="1200" kern="1200" dirty="0">
                <a:solidFill>
                  <a:schemeClr val="tx1"/>
                </a:solidFill>
                <a:effectLst/>
                <a:latin typeface="Arial" charset="0"/>
                <a:ea typeface="+mn-ea"/>
                <a:cs typeface="Arial" charset="0"/>
              </a:rPr>
              <a:t>Money raised by our school and others</a:t>
            </a:r>
            <a:r>
              <a:rPr lang="en-GB" sz="1200" kern="1200" baseline="0" dirty="0">
                <a:solidFill>
                  <a:schemeClr val="tx1"/>
                </a:solidFill>
                <a:effectLst/>
                <a:latin typeface="Arial" charset="0"/>
                <a:ea typeface="+mn-ea"/>
                <a:cs typeface="Arial" charset="0"/>
              </a:rPr>
              <a:t> </a:t>
            </a:r>
            <a:r>
              <a:rPr lang="en-GB" sz="1200" kern="1200" dirty="0">
                <a:solidFill>
                  <a:schemeClr val="tx1"/>
                </a:solidFill>
                <a:effectLst/>
                <a:latin typeface="Arial" charset="0"/>
                <a:ea typeface="+mn-ea"/>
                <a:cs typeface="Arial" charset="0"/>
              </a:rPr>
              <a:t>will help to adapt six schools so that pupils with disabilities can access mainstream education. Teachers will be trained to better understand the needs of children with disabilities and how to effectively include them in their classes. The children themselves will be supported through the provision of wheelchairs, ramps, hearing aids and canes, as well as health care to help them live more independently and actively participate in lessons, sports and other activities with their classmates.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GB" altLang="en-US" dirty="0"/>
          </a:p>
        </p:txBody>
      </p:sp>
      <p:sp>
        <p:nvSpPr>
          <p:cNvPr id="3584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28CF499D-0CAA-4710-96B5-9D1A13B39D34}" type="slidenum">
              <a:rPr lang="en-GB" altLang="en-US" smtClean="0"/>
              <a:pPr/>
              <a:t>11</a:t>
            </a:fld>
            <a:endParaRPr lang="en-GB" altLang="en-US"/>
          </a:p>
        </p:txBody>
      </p:sp>
    </p:spTree>
    <p:extLst>
      <p:ext uri="{BB962C8B-B14F-4D97-AF65-F5344CB8AC3E}">
        <p14:creationId xmlns:p14="http://schemas.microsoft.com/office/powerpoint/2010/main" val="4625665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sz="1200" kern="1200" dirty="0">
                <a:solidFill>
                  <a:schemeClr val="tx1"/>
                </a:solidFill>
                <a:effectLst/>
                <a:latin typeface="Arial" charset="0"/>
                <a:ea typeface="+mn-ea"/>
                <a:cs typeface="Arial" charset="0"/>
              </a:rPr>
              <a:t>This year, our donations will be doubled by the UK government when you give to SCIAF’s WEE BOX BIG CHANGE appeal before 11</a:t>
            </a:r>
            <a:r>
              <a:rPr lang="en-GB" sz="1200" kern="1200" baseline="30000" dirty="0">
                <a:solidFill>
                  <a:schemeClr val="tx1"/>
                </a:solidFill>
                <a:effectLst/>
                <a:latin typeface="Arial" charset="0"/>
                <a:ea typeface="+mn-ea"/>
                <a:cs typeface="Arial" charset="0"/>
              </a:rPr>
              <a:t>th</a:t>
            </a:r>
            <a:r>
              <a:rPr lang="en-GB" sz="1200" kern="1200" baseline="0" dirty="0">
                <a:solidFill>
                  <a:schemeClr val="tx1"/>
                </a:solidFill>
                <a:effectLst/>
                <a:latin typeface="Arial" charset="0"/>
                <a:ea typeface="+mn-ea"/>
                <a:cs typeface="Arial" charset="0"/>
              </a:rPr>
              <a:t> May.</a:t>
            </a:r>
            <a:r>
              <a:rPr lang="en-GB" sz="1200" kern="1200" dirty="0">
                <a:solidFill>
                  <a:schemeClr val="tx1"/>
                </a:solidFill>
                <a:effectLst/>
                <a:latin typeface="Arial" charset="0"/>
                <a:ea typeface="+mn-ea"/>
                <a:cs typeface="Arial" charset="0"/>
              </a:rPr>
              <a:t> This means SCIAF can make twice the difference!</a:t>
            </a:r>
          </a:p>
          <a:p>
            <a:r>
              <a:rPr lang="en-GB" sz="1200" kern="1200" dirty="0">
                <a:solidFill>
                  <a:schemeClr val="tx1"/>
                </a:solidFill>
                <a:effectLst/>
                <a:latin typeface="Arial" charset="0"/>
                <a:ea typeface="+mn-ea"/>
                <a:cs typeface="Arial" charset="0"/>
              </a:rPr>
              <a:t> </a:t>
            </a:r>
          </a:p>
          <a:p>
            <a:r>
              <a:rPr lang="en-GB" sz="1200" kern="1200" dirty="0">
                <a:solidFill>
                  <a:schemeClr val="tx1"/>
                </a:solidFill>
                <a:effectLst/>
                <a:latin typeface="Arial" charset="0"/>
                <a:ea typeface="+mn-ea"/>
                <a:cs typeface="Arial" charset="0"/>
              </a:rPr>
              <a:t>For every £1 we give, the UK government will double it</a:t>
            </a:r>
            <a:r>
              <a:rPr lang="en-GB" sz="1200" kern="1200" baseline="0" dirty="0">
                <a:solidFill>
                  <a:schemeClr val="tx1"/>
                </a:solidFill>
                <a:effectLst/>
                <a:latin typeface="Arial" charset="0"/>
                <a:ea typeface="+mn-ea"/>
                <a:cs typeface="Arial" charset="0"/>
              </a:rPr>
              <a:t> so let’s see what difference we can make! </a:t>
            </a:r>
            <a:endParaRPr lang="en-GB" sz="1200" b="0" dirty="0">
              <a:solidFill>
                <a:srgbClr val="A7D500"/>
              </a:solidFill>
              <a:latin typeface="Arial" panose="020B0604020202020204" pitchFamily="34" charset="0"/>
              <a:cs typeface="Arial" panose="020B0604020202020204" pitchFamily="34" charset="0"/>
            </a:endParaRPr>
          </a:p>
        </p:txBody>
      </p:sp>
      <p:sp>
        <p:nvSpPr>
          <p:cNvPr id="36868"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B4266B18-BC24-4428-9E6D-679B018E440C}" type="slidenum">
              <a:rPr lang="en-GB" altLang="en-US" smtClean="0"/>
              <a:pPr/>
              <a:t>12</a:t>
            </a:fld>
            <a:endParaRPr lang="en-GB" altLang="en-US"/>
          </a:p>
        </p:txBody>
      </p:sp>
    </p:spTree>
    <p:extLst>
      <p:ext uri="{BB962C8B-B14F-4D97-AF65-F5344CB8AC3E}">
        <p14:creationId xmlns:p14="http://schemas.microsoft.com/office/powerpoint/2010/main" val="35292847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dirty="0"/>
              <a:t>Let’s prayer </a:t>
            </a:r>
          </a:p>
          <a:p>
            <a:pPr algn="l"/>
            <a:endParaRPr lang="en-GB" altLang="en-US" dirty="0"/>
          </a:p>
          <a:p>
            <a:pPr algn="l">
              <a:spcAft>
                <a:spcPts val="0"/>
              </a:spcAft>
            </a:pPr>
            <a:r>
              <a:rPr lang="en-GB" sz="1200" b="0" dirty="0">
                <a:solidFill>
                  <a:srgbClr val="002060"/>
                </a:solidFill>
                <a:latin typeface="+mn-lt"/>
                <a:ea typeface="Times New Roman" panose="02020603050405020304" pitchFamily="18" charset="0"/>
              </a:rPr>
              <a:t>Loving God, thank you for the beauty of your creation and for all the good things you graciously give us. </a:t>
            </a:r>
          </a:p>
          <a:p>
            <a:pPr algn="l">
              <a:spcAft>
                <a:spcPts val="0"/>
              </a:spcAft>
            </a:pPr>
            <a:r>
              <a:rPr lang="en-GB" sz="1200" b="0" dirty="0">
                <a:solidFill>
                  <a:srgbClr val="002060"/>
                </a:solidFill>
                <a:latin typeface="+mn-lt"/>
                <a:ea typeface="Times New Roman" panose="02020603050405020304" pitchFamily="18" charset="0"/>
              </a:rPr>
              <a:t>We pray for more understanding of the differences between peoples and a recognition that we are all one in Christ. </a:t>
            </a:r>
          </a:p>
          <a:p>
            <a:pPr algn="l">
              <a:spcAft>
                <a:spcPts val="0"/>
              </a:spcAft>
            </a:pPr>
            <a:r>
              <a:rPr lang="en-GB" sz="1200" b="0" dirty="0">
                <a:solidFill>
                  <a:srgbClr val="002060"/>
                </a:solidFill>
                <a:latin typeface="+mn-lt"/>
                <a:ea typeface="Times New Roman" panose="02020603050405020304" pitchFamily="18" charset="0"/>
              </a:rPr>
              <a:t>Thank you for making us all unique but still all created in your image. </a:t>
            </a:r>
          </a:p>
          <a:p>
            <a:pPr algn="l">
              <a:spcAft>
                <a:spcPts val="0"/>
              </a:spcAft>
            </a:pPr>
            <a:r>
              <a:rPr lang="en-GB" sz="1200" b="0" dirty="0">
                <a:solidFill>
                  <a:srgbClr val="002060"/>
                </a:solidFill>
                <a:latin typeface="+mn-lt"/>
                <a:ea typeface="Times New Roman" panose="02020603050405020304" pitchFamily="18" charset="0"/>
              </a:rPr>
              <a:t>Help us look to Jesus as an example of someone who broke down barriers that excluded. </a:t>
            </a:r>
          </a:p>
          <a:p>
            <a:pPr algn="l">
              <a:spcAft>
                <a:spcPts val="0"/>
              </a:spcAft>
            </a:pPr>
            <a:r>
              <a:rPr lang="en-GB" sz="1200" b="0" dirty="0">
                <a:solidFill>
                  <a:srgbClr val="002060"/>
                </a:solidFill>
                <a:latin typeface="+mn-lt"/>
                <a:ea typeface="Times New Roman" panose="02020603050405020304" pitchFamily="18" charset="0"/>
              </a:rPr>
              <a:t>Give us the strength and wisdom to work together and bring about positive change for those who are suffering. </a:t>
            </a:r>
          </a:p>
          <a:p>
            <a:pPr algn="l">
              <a:spcAft>
                <a:spcPts val="0"/>
              </a:spcAft>
            </a:pPr>
            <a:r>
              <a:rPr lang="en-GB" sz="1200" b="0" dirty="0">
                <a:solidFill>
                  <a:srgbClr val="002060"/>
                </a:solidFill>
                <a:latin typeface="+mn-lt"/>
                <a:ea typeface="Times New Roman" panose="02020603050405020304" pitchFamily="18" charset="0"/>
              </a:rPr>
              <a:t>God of compassion, hear our prayer. Amen</a:t>
            </a:r>
            <a:r>
              <a:rPr lang="en-GB" sz="1200" b="0" dirty="0">
                <a:latin typeface="+mn-lt"/>
                <a:ea typeface="Times New Roman" panose="02020603050405020304" pitchFamily="18" charset="0"/>
              </a:rPr>
              <a:t> </a:t>
            </a:r>
            <a:endParaRPr lang="en-GB" altLang="en-US" b="0" dirty="0">
              <a:latin typeface="+mn-lt"/>
            </a:endParaRPr>
          </a:p>
        </p:txBody>
      </p:sp>
      <p:sp>
        <p:nvSpPr>
          <p:cNvPr id="39940"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513C5F43-E5E9-485D-A44C-3861D5B2FD38}" type="slidenum">
              <a:rPr lang="en-GB" altLang="en-US" smtClean="0"/>
              <a:pPr/>
              <a:t>13</a:t>
            </a:fld>
            <a:endParaRPr lang="en-GB" altLang="en-US"/>
          </a:p>
        </p:txBody>
      </p:sp>
    </p:spTree>
    <p:extLst>
      <p:ext uri="{BB962C8B-B14F-4D97-AF65-F5344CB8AC3E}">
        <p14:creationId xmlns:p14="http://schemas.microsoft.com/office/powerpoint/2010/main" val="15066136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
        <p:nvSpPr>
          <p:cNvPr id="39940"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513C5F43-E5E9-485D-A44C-3861D5B2FD38}" type="slidenum">
              <a:rPr lang="en-GB" altLang="en-US" smtClean="0"/>
              <a:pPr/>
              <a:t>14</a:t>
            </a:fld>
            <a:endParaRPr lang="en-GB" altLang="en-US"/>
          </a:p>
        </p:txBody>
      </p:sp>
    </p:spTree>
    <p:extLst>
      <p:ext uri="{BB962C8B-B14F-4D97-AF65-F5344CB8AC3E}">
        <p14:creationId xmlns:p14="http://schemas.microsoft.com/office/powerpoint/2010/main" val="24711468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7DA73F6-06B8-40D7-A614-45CDBF63423E}" type="slidenum">
              <a:rPr kumimoji="0" lang="en-GB" alt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GB" alt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602302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0" u="none" strike="noStrike" kern="1200" baseline="0" dirty="0">
                <a:solidFill>
                  <a:schemeClr val="tx1"/>
                </a:solidFill>
                <a:latin typeface="Arial" charset="0"/>
                <a:ea typeface="+mn-ea"/>
                <a:cs typeface="Arial" charset="0"/>
              </a:rPr>
              <a:t>SCIAF are the Scottish Catholic International Aid Fund. They have been part of the Bishop’s Conference in Scotland since 1965. Together with our help SCIAF support </a:t>
            </a:r>
            <a:r>
              <a:rPr lang="en-GB" altLang="en-US" sz="1200" dirty="0">
                <a:solidFill>
                  <a:srgbClr val="3A5382"/>
                </a:solidFill>
                <a:latin typeface="Calibri" pitchFamily="34" charset="0"/>
              </a:rPr>
              <a:t>families in poor countries to grow enough food to eat, to get an education and to recover when disaster strikes.</a:t>
            </a:r>
          </a:p>
          <a:p>
            <a:endParaRPr lang="en-GB" sz="1200" b="0" i="0" u="none" strike="noStrike" kern="1200" baseline="0" dirty="0">
              <a:solidFill>
                <a:schemeClr val="tx1"/>
              </a:solidFill>
              <a:latin typeface="Arial" charset="0"/>
              <a:ea typeface="+mn-ea"/>
              <a:cs typeface="Arial" charset="0"/>
            </a:endParaRPr>
          </a:p>
          <a:p>
            <a:endParaRPr lang="en-GB" dirty="0"/>
          </a:p>
        </p:txBody>
      </p:sp>
      <p:sp>
        <p:nvSpPr>
          <p:cNvPr id="4" name="Slide Number Placeholder 3"/>
          <p:cNvSpPr>
            <a:spLocks noGrp="1"/>
          </p:cNvSpPr>
          <p:nvPr>
            <p:ph type="sldNum" sz="quarter" idx="10"/>
          </p:nvPr>
        </p:nvSpPr>
        <p:spPr/>
        <p:txBody>
          <a:bodyPr/>
          <a:lstStyle/>
          <a:p>
            <a:pPr>
              <a:defRPr/>
            </a:pPr>
            <a:fld id="{57DA73F6-06B8-40D7-A614-45CDBF63423E}" type="slidenum">
              <a:rPr lang="en-GB" altLang="en-US" smtClean="0"/>
              <a:pPr>
                <a:defRPr/>
              </a:pPr>
              <a:t>2</a:t>
            </a:fld>
            <a:endParaRPr lang="en-GB" altLang="en-US"/>
          </a:p>
        </p:txBody>
      </p:sp>
    </p:spTree>
    <p:extLst>
      <p:ext uri="{BB962C8B-B14F-4D97-AF65-F5344CB8AC3E}">
        <p14:creationId xmlns:p14="http://schemas.microsoft.com/office/powerpoint/2010/main" val="23637004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aseline="0" dirty="0"/>
              <a:t>This year’s appeal focuses on SCIAF’s work in South Sudan.</a:t>
            </a:r>
          </a:p>
          <a:p>
            <a:endParaRPr lang="en-US" altLang="en-US" baseline="0" dirty="0"/>
          </a:p>
          <a:p>
            <a:r>
              <a:rPr lang="en-US" altLang="en-US" baseline="0" dirty="0"/>
              <a:t>(CLICK) South Sudan is home to over 13 million people. It became the newest country in the world after it gained independence from Sudan in 2011.</a:t>
            </a:r>
          </a:p>
          <a:p>
            <a:r>
              <a:rPr lang="en-US" altLang="en-US" baseline="0" dirty="0"/>
              <a:t>(CLICK) Scotland is almost 4,000 miles from South Sudan. </a:t>
            </a:r>
          </a:p>
        </p:txBody>
      </p:sp>
      <p:sp>
        <p:nvSpPr>
          <p:cNvPr id="36868"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B4266B18-BC24-4428-9E6D-679B018E440C}" type="slidenum">
              <a:rPr lang="en-GB" altLang="en-US" smtClean="0"/>
              <a:pPr/>
              <a:t>3</a:t>
            </a:fld>
            <a:endParaRPr lang="en-GB" altLang="en-US"/>
          </a:p>
        </p:txBody>
      </p:sp>
    </p:spTree>
    <p:extLst>
      <p:ext uri="{BB962C8B-B14F-4D97-AF65-F5344CB8AC3E}">
        <p14:creationId xmlns:p14="http://schemas.microsoft.com/office/powerpoint/2010/main" val="3494608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sz="1200" b="0" i="0" kern="1200" dirty="0">
                <a:solidFill>
                  <a:schemeClr val="tx1"/>
                </a:solidFill>
                <a:effectLst/>
                <a:latin typeface="Arial" charset="0"/>
                <a:ea typeface="+mn-ea"/>
                <a:cs typeface="Arial" charset="0"/>
              </a:rPr>
              <a:t>South Sudan is an incredibly diverse</a:t>
            </a:r>
            <a:r>
              <a:rPr lang="en-GB" sz="1200" b="0" i="0" kern="1200" baseline="0" dirty="0">
                <a:solidFill>
                  <a:schemeClr val="tx1"/>
                </a:solidFill>
                <a:effectLst/>
                <a:latin typeface="Arial" charset="0"/>
                <a:ea typeface="+mn-ea"/>
                <a:cs typeface="Arial" charset="0"/>
              </a:rPr>
              <a:t> country home to over 60 ethnic groups, speaking 64 tribal languages in addition to English and Arabic, the official working languages.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GB" altLang="en-US" sz="1200" b="0" i="0" kern="1200" dirty="0">
              <a:solidFill>
                <a:schemeClr val="tx1"/>
              </a:solidFill>
              <a:effectLst/>
              <a:latin typeface="Arial" charset="0"/>
              <a:ea typeface="+mn-ea"/>
              <a:cs typeface="Arial"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GB" altLang="en-US" dirty="0"/>
              <a:t>Just two years after gaining independence, the country</a:t>
            </a:r>
            <a:r>
              <a:rPr lang="en-GB" altLang="en-US" baseline="0" dirty="0"/>
              <a:t> </a:t>
            </a:r>
            <a:r>
              <a:rPr lang="en-GB" altLang="en-US" dirty="0"/>
              <a:t>entered civil war</a:t>
            </a:r>
            <a:r>
              <a:rPr lang="en-GB" altLang="en-US" baseline="0" dirty="0"/>
              <a:t> and </a:t>
            </a:r>
            <a:r>
              <a:rPr lang="en-GB" sz="1200" b="0" i="0" kern="1200" dirty="0">
                <a:solidFill>
                  <a:schemeClr val="tx1"/>
                </a:solidFill>
                <a:effectLst/>
                <a:latin typeface="Arial" charset="0"/>
                <a:ea typeface="+mn-ea"/>
                <a:cs typeface="Arial" charset="0"/>
              </a:rPr>
              <a:t>fighting</a:t>
            </a:r>
            <a:r>
              <a:rPr lang="en-GB" sz="1200" b="0" i="0" kern="1200" baseline="0" dirty="0">
                <a:solidFill>
                  <a:schemeClr val="tx1"/>
                </a:solidFill>
                <a:effectLst/>
                <a:latin typeface="Arial" charset="0"/>
                <a:ea typeface="+mn-ea"/>
                <a:cs typeface="Arial" charset="0"/>
              </a:rPr>
              <a:t> continued.</a:t>
            </a:r>
            <a:endParaRPr lang="en-GB" sz="1200" b="0" i="0" kern="1200" dirty="0">
              <a:solidFill>
                <a:schemeClr val="tx1"/>
              </a:solidFill>
              <a:effectLst/>
              <a:latin typeface="Arial" charset="0"/>
              <a:ea typeface="+mn-ea"/>
              <a:cs typeface="Arial" charset="0"/>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GB" sz="1200" b="0" i="0" kern="1200" baseline="0" dirty="0">
              <a:solidFill>
                <a:schemeClr val="tx1"/>
              </a:solidFill>
              <a:effectLst/>
              <a:latin typeface="Arial" charset="0"/>
              <a:ea typeface="+mn-ea"/>
              <a:cs typeface="Arial"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GB" sz="1200" b="0" i="0" kern="1200" baseline="0" dirty="0">
                <a:solidFill>
                  <a:schemeClr val="tx1"/>
                </a:solidFill>
                <a:effectLst/>
                <a:latin typeface="Arial" charset="0"/>
                <a:ea typeface="+mn-ea"/>
                <a:cs typeface="Arial" charset="0"/>
              </a:rPr>
              <a:t>In 2018, peace talks took place between key leaders and an agreement was reached. However, 5 years of civil war in addition to a 2017 famine pushed around 70% of South Sudanese into poverty. Nearly 2 million people have been forced from their homes and around 2.5 million more have left South Sudan to seek refuge in neighbouring countries.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GB" sz="1200" b="0" i="0" kern="1200" baseline="0" dirty="0">
              <a:solidFill>
                <a:schemeClr val="tx1"/>
              </a:solidFill>
              <a:effectLst/>
              <a:latin typeface="Arial" charset="0"/>
              <a:ea typeface="+mn-ea"/>
              <a:cs typeface="Arial"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GB" sz="1200" b="0" i="0" kern="1200" baseline="0" dirty="0">
                <a:solidFill>
                  <a:schemeClr val="tx1"/>
                </a:solidFill>
                <a:effectLst/>
                <a:latin typeface="Arial" charset="0"/>
                <a:ea typeface="+mn-ea"/>
                <a:cs typeface="Arial" charset="0"/>
              </a:rPr>
              <a:t>The result is that many South Sudanese now live in refugee camps in South Sudan and nearly 50% of the population faces daily food shortages.</a:t>
            </a:r>
            <a:endParaRPr lang="en-GB" altLang="en-US" dirty="0"/>
          </a:p>
        </p:txBody>
      </p:sp>
      <p:sp>
        <p:nvSpPr>
          <p:cNvPr id="3584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28CF499D-0CAA-4710-96B5-9D1A13B39D34}" type="slidenum">
              <a:rPr lang="en-GB" altLang="en-US" smtClean="0"/>
              <a:pPr/>
              <a:t>4</a:t>
            </a:fld>
            <a:endParaRPr lang="en-GB" altLang="en-US"/>
          </a:p>
        </p:txBody>
      </p:sp>
    </p:spTree>
    <p:extLst>
      <p:ext uri="{BB962C8B-B14F-4D97-AF65-F5344CB8AC3E}">
        <p14:creationId xmlns:p14="http://schemas.microsoft.com/office/powerpoint/2010/main" val="24761564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GB" sz="1200" kern="1200" dirty="0">
                <a:solidFill>
                  <a:schemeClr val="tx1"/>
                </a:solidFill>
                <a:effectLst/>
                <a:latin typeface="Arial"/>
                <a:cs typeface="Arial"/>
              </a:rPr>
              <a:t>SCIAF and our partner the Sudan Evangelical Mission (SEM) have been working hard and continue to work hard to remove barriers to education for children and young people with disabilities</a:t>
            </a:r>
            <a:r>
              <a:rPr lang="en-GB" dirty="0">
                <a:latin typeface="Arial"/>
                <a:cs typeface="Arial"/>
              </a:rPr>
              <a:t>, including</a:t>
            </a:r>
            <a:r>
              <a:rPr lang="en-GB" sz="1200" kern="1200" dirty="0">
                <a:solidFill>
                  <a:schemeClr val="tx1"/>
                </a:solidFill>
                <a:effectLst/>
                <a:latin typeface="Arial"/>
                <a:cs typeface="Arial"/>
              </a:rPr>
              <a:t> </a:t>
            </a:r>
            <a:r>
              <a:rPr lang="en-GB" dirty="0">
                <a:latin typeface="Arial"/>
                <a:cs typeface="Arial"/>
              </a:rPr>
              <a:t>breaking</a:t>
            </a:r>
            <a:r>
              <a:rPr lang="en-GB" sz="1200" kern="1200" dirty="0">
                <a:solidFill>
                  <a:schemeClr val="tx1"/>
                </a:solidFill>
                <a:effectLst/>
                <a:latin typeface="Arial"/>
                <a:cs typeface="Arial"/>
              </a:rPr>
              <a:t> down stigmas within in the community and the classroom.</a:t>
            </a:r>
          </a:p>
          <a:p>
            <a:pPr marL="0" marR="0" indent="0" algn="l" defTabSz="914400" rtl="0" eaLnBrk="0" fontAlgn="base" latinLnBrk="0" hangingPunct="0">
              <a:lnSpc>
                <a:spcPct val="100000"/>
              </a:lnSpc>
              <a:spcBef>
                <a:spcPct val="30000"/>
              </a:spcBef>
              <a:spcAft>
                <a:spcPct val="0"/>
              </a:spcAft>
              <a:buClrTx/>
              <a:buSzTx/>
              <a:buFontTx/>
              <a:buNone/>
              <a:tabLst/>
              <a:defRPr/>
            </a:pPr>
            <a:endParaRPr lang="en-GB" alt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GB" altLang="en-US" dirty="0"/>
              <a:t>This is Gulliver </a:t>
            </a:r>
            <a:r>
              <a:rPr lang="en-GB" altLang="en-US" dirty="0" err="1"/>
              <a:t>Matateo</a:t>
            </a:r>
            <a:r>
              <a:rPr lang="en-GB" altLang="en-US" dirty="0"/>
              <a:t> and he says </a:t>
            </a:r>
            <a:r>
              <a:rPr lang="en-GB" sz="1200" kern="1200" dirty="0">
                <a:solidFill>
                  <a:schemeClr val="tx1"/>
                </a:solidFill>
                <a:effectLst/>
                <a:latin typeface="Arial" charset="0"/>
                <a:ea typeface="+mn-ea"/>
                <a:cs typeface="Arial" charset="0"/>
              </a:rPr>
              <a:t>“We provide a service to the community. The most important thing that we do is work with the community. We talk with them and then we plan together the way forward to reach the most vulnerable people”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GB" altLang="en-US" sz="1200" kern="1200" dirty="0">
              <a:solidFill>
                <a:schemeClr val="tx1"/>
              </a:solidFill>
              <a:effectLst/>
              <a:latin typeface="Arial" charset="0"/>
              <a:ea typeface="+mn-ea"/>
              <a:cs typeface="Arial"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GB" altLang="en-US" sz="1200" kern="1200" dirty="0">
                <a:solidFill>
                  <a:schemeClr val="tx1"/>
                </a:solidFill>
                <a:effectLst/>
                <a:latin typeface="Arial" charset="0"/>
                <a:ea typeface="+mn-ea"/>
                <a:cs typeface="Arial" charset="0"/>
              </a:rPr>
              <a:t>SCIAF’s</a:t>
            </a:r>
            <a:r>
              <a:rPr lang="en-GB" altLang="en-US" sz="1200" kern="1200" baseline="0" dirty="0">
                <a:solidFill>
                  <a:schemeClr val="tx1"/>
                </a:solidFill>
                <a:effectLst/>
                <a:latin typeface="Arial" charset="0"/>
                <a:ea typeface="+mn-ea"/>
                <a:cs typeface="Arial" charset="0"/>
              </a:rPr>
              <a:t> projects are always about working with people to help themselves. To help people recognise that they have the ability to succeed with a little help.</a:t>
            </a:r>
            <a:endParaRPr lang="en-GB" altLang="en-US" dirty="0"/>
          </a:p>
        </p:txBody>
      </p:sp>
      <p:sp>
        <p:nvSpPr>
          <p:cNvPr id="3584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28CF499D-0CAA-4710-96B5-9D1A13B39D34}" type="slidenum">
              <a:rPr lang="en-GB" altLang="en-US" smtClean="0"/>
              <a:pPr/>
              <a:t>5</a:t>
            </a:fld>
            <a:endParaRPr lang="en-GB" altLang="en-US"/>
          </a:p>
        </p:txBody>
      </p:sp>
    </p:spTree>
    <p:extLst>
      <p:ext uri="{BB962C8B-B14F-4D97-AF65-F5344CB8AC3E}">
        <p14:creationId xmlns:p14="http://schemas.microsoft.com/office/powerpoint/2010/main" val="609676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altLang="en-US" dirty="0"/>
              <a:t>This is Vaida and she is 16 years</a:t>
            </a:r>
            <a:r>
              <a:rPr lang="en-GB" altLang="en-US" baseline="0" dirty="0"/>
              <a:t> old. Vaida </a:t>
            </a:r>
            <a:r>
              <a:rPr lang="en-GB" sz="1200" kern="1200" dirty="0">
                <a:solidFill>
                  <a:schemeClr val="tx1"/>
                </a:solidFill>
                <a:effectLst/>
                <a:latin typeface="Arial" charset="0"/>
                <a:ea typeface="+mn-ea"/>
                <a:cs typeface="Arial" charset="0"/>
              </a:rPr>
              <a:t>is an amazing young woman who lives with her parents and 5 siblings. In 2013 Vaida began to have trouble walking and eventually became paralyzed in both her legs.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GB" altLang="en-US" dirty="0"/>
          </a:p>
        </p:txBody>
      </p:sp>
      <p:sp>
        <p:nvSpPr>
          <p:cNvPr id="3584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28CF499D-0CAA-4710-96B5-9D1A13B39D34}" type="slidenum">
              <a:rPr lang="en-GB" altLang="en-US" smtClean="0"/>
              <a:pPr/>
              <a:t>6</a:t>
            </a:fld>
            <a:endParaRPr lang="en-GB" altLang="en-US"/>
          </a:p>
        </p:txBody>
      </p:sp>
    </p:spTree>
    <p:extLst>
      <p:ext uri="{BB962C8B-B14F-4D97-AF65-F5344CB8AC3E}">
        <p14:creationId xmlns:p14="http://schemas.microsoft.com/office/powerpoint/2010/main" val="5946655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fontAlgn="base"/>
            <a:r>
              <a:rPr lang="en-GB" sz="1200" kern="1200" dirty="0">
                <a:solidFill>
                  <a:schemeClr val="tx1"/>
                </a:solidFill>
                <a:effectLst/>
                <a:latin typeface="Arial"/>
                <a:cs typeface="Arial"/>
              </a:rPr>
              <a:t>For years Vaida’s mum, Angelina, carried her daughter to and from hospital as she tried to improve her condition. She was dedicated to giving Vaida whatever treatments were prescribed whilst also caring for her other children as best she could. </a:t>
            </a:r>
          </a:p>
          <a:p>
            <a:endParaRPr lang="en-GB" dirty="0">
              <a:latin typeface="Arial"/>
              <a:cs typeface="Arial"/>
            </a:endParaRPr>
          </a:p>
          <a:p>
            <a:r>
              <a:rPr lang="en-GB" sz="1200" kern="1200" dirty="0">
                <a:solidFill>
                  <a:schemeClr val="tx1"/>
                </a:solidFill>
                <a:effectLst/>
                <a:latin typeface="Arial"/>
                <a:cs typeface="Arial"/>
              </a:rPr>
              <a:t>One day, Vaida’s family heard about a program being run by SCIAF partner, </a:t>
            </a:r>
            <a:r>
              <a:rPr lang="en-GB" sz="1200" kern="1200">
                <a:solidFill>
                  <a:schemeClr val="tx1"/>
                </a:solidFill>
                <a:effectLst/>
                <a:latin typeface="Arial"/>
                <a:cs typeface="Arial"/>
              </a:rPr>
              <a:t>the Sudan </a:t>
            </a:r>
            <a:r>
              <a:rPr lang="en-GB" sz="1200" kern="1200" dirty="0">
                <a:solidFill>
                  <a:schemeClr val="tx1"/>
                </a:solidFill>
                <a:effectLst/>
                <a:latin typeface="Arial"/>
                <a:cs typeface="Arial"/>
              </a:rPr>
              <a:t>Evangelical Mission (SEM). The staff were able to enrol Vaida in life changing therapies which helped her to strengthen her legs.  </a:t>
            </a:r>
            <a:endParaRPr lang="en-GB" dirty="0">
              <a:latin typeface="Arial"/>
              <a:cs typeface="Arial"/>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GB" altLang="en-US" dirty="0"/>
          </a:p>
        </p:txBody>
      </p:sp>
      <p:sp>
        <p:nvSpPr>
          <p:cNvPr id="3584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28CF499D-0CAA-4710-96B5-9D1A13B39D34}" type="slidenum">
              <a:rPr lang="en-GB" altLang="en-US" smtClean="0"/>
              <a:pPr/>
              <a:t>7</a:t>
            </a:fld>
            <a:endParaRPr lang="en-GB" altLang="en-US"/>
          </a:p>
        </p:txBody>
      </p:sp>
    </p:spTree>
    <p:extLst>
      <p:ext uri="{BB962C8B-B14F-4D97-AF65-F5344CB8AC3E}">
        <p14:creationId xmlns:p14="http://schemas.microsoft.com/office/powerpoint/2010/main" val="7169674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sz="1200" kern="1200" dirty="0">
                <a:solidFill>
                  <a:schemeClr val="tx1"/>
                </a:solidFill>
                <a:effectLst/>
                <a:latin typeface="Arial" charset="0"/>
                <a:ea typeface="+mn-ea"/>
                <a:cs typeface="Arial" charset="0"/>
              </a:rPr>
              <a:t>As she gradually improved, Vaida worked on balance, strength and coordination to improve her walking. She was provided with an elbow crutch to support her while walking short distances. For longer distances, Vaida was given a hand-powered tricycle that she uses to go to school.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GB" altLang="en-US" dirty="0"/>
          </a:p>
        </p:txBody>
      </p:sp>
      <p:sp>
        <p:nvSpPr>
          <p:cNvPr id="3584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28CF499D-0CAA-4710-96B5-9D1A13B39D34}" type="slidenum">
              <a:rPr lang="en-GB" altLang="en-US" smtClean="0"/>
              <a:pPr/>
              <a:t>8</a:t>
            </a:fld>
            <a:endParaRPr lang="en-GB" altLang="en-US"/>
          </a:p>
        </p:txBody>
      </p:sp>
    </p:spTree>
    <p:extLst>
      <p:ext uri="{BB962C8B-B14F-4D97-AF65-F5344CB8AC3E}">
        <p14:creationId xmlns:p14="http://schemas.microsoft.com/office/powerpoint/2010/main" val="34908218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sz="1200" kern="1200" dirty="0">
                <a:solidFill>
                  <a:schemeClr val="tx1"/>
                </a:solidFill>
                <a:effectLst/>
                <a:latin typeface="Arial" charset="0"/>
                <a:ea typeface="+mn-ea"/>
                <a:cs typeface="Arial" charset="0"/>
              </a:rPr>
              <a:t>Vaida said that</a:t>
            </a:r>
            <a:r>
              <a:rPr lang="en-GB" sz="1200" kern="1200" baseline="0" dirty="0">
                <a:solidFill>
                  <a:schemeClr val="tx1"/>
                </a:solidFill>
                <a:effectLst/>
                <a:latin typeface="Arial" charset="0"/>
                <a:ea typeface="+mn-ea"/>
                <a:cs typeface="Arial" charset="0"/>
              </a:rPr>
              <a:t> the</a:t>
            </a:r>
            <a:r>
              <a:rPr lang="en-GB" sz="1200" kern="1200" dirty="0">
                <a:solidFill>
                  <a:schemeClr val="tx1"/>
                </a:solidFill>
                <a:effectLst/>
                <a:latin typeface="Arial" charset="0"/>
                <a:ea typeface="+mn-ea"/>
                <a:cs typeface="Arial" charset="0"/>
              </a:rPr>
              <a:t> support from</a:t>
            </a:r>
            <a:r>
              <a:rPr lang="en-GB" sz="1200" kern="1200" baseline="0" dirty="0">
                <a:solidFill>
                  <a:schemeClr val="tx1"/>
                </a:solidFill>
                <a:effectLst/>
                <a:latin typeface="Arial" charset="0"/>
                <a:ea typeface="+mn-ea"/>
                <a:cs typeface="Arial" charset="0"/>
              </a:rPr>
              <a:t> SCIAF </a:t>
            </a:r>
            <a:r>
              <a:rPr lang="en-GB" sz="1200" kern="1200" dirty="0">
                <a:solidFill>
                  <a:schemeClr val="tx1"/>
                </a:solidFill>
                <a:effectLst/>
                <a:latin typeface="Arial" charset="0"/>
                <a:ea typeface="+mn-ea"/>
                <a:cs typeface="Arial" charset="0"/>
              </a:rPr>
              <a:t>has changed her life. Now she has hope for the future. She said</a:t>
            </a:r>
            <a:r>
              <a:rPr lang="en-GB" sz="1200" kern="1200" baseline="0" dirty="0">
                <a:solidFill>
                  <a:schemeClr val="tx1"/>
                </a:solidFill>
                <a:effectLst/>
                <a:latin typeface="Arial" charset="0"/>
                <a:ea typeface="+mn-ea"/>
                <a:cs typeface="Arial" charset="0"/>
              </a:rPr>
              <a:t> that before she was helped by SCIAF, she could not do simple things by herself but now she </a:t>
            </a:r>
            <a:r>
              <a:rPr lang="en-GB" sz="1200" b="0" i="0" kern="1200" dirty="0">
                <a:solidFill>
                  <a:schemeClr val="tx1"/>
                </a:solidFill>
                <a:effectLst/>
                <a:latin typeface="Arial" charset="0"/>
                <a:ea typeface="+mn-ea"/>
                <a:cs typeface="Arial" charset="0"/>
              </a:rPr>
              <a:t>helps with the household chores</a:t>
            </a:r>
            <a:r>
              <a:rPr lang="en-GB" sz="1200" b="0" i="0" kern="1200" baseline="0" dirty="0">
                <a:solidFill>
                  <a:schemeClr val="tx1"/>
                </a:solidFill>
                <a:effectLst/>
                <a:latin typeface="Arial" charset="0"/>
                <a:ea typeface="+mn-ea"/>
                <a:cs typeface="Arial" charset="0"/>
              </a:rPr>
              <a:t> - </a:t>
            </a:r>
            <a:r>
              <a:rPr lang="en-GB" sz="1200" b="0" i="0" kern="1200" dirty="0">
                <a:solidFill>
                  <a:schemeClr val="tx1"/>
                </a:solidFill>
                <a:effectLst/>
                <a:latin typeface="Arial" charset="0"/>
                <a:ea typeface="+mn-ea"/>
                <a:cs typeface="Arial" charset="0"/>
              </a:rPr>
              <a:t>washing her clothes, washing the dishes, fetching water and getting stuff from the market</a:t>
            </a:r>
            <a:r>
              <a:rPr lang="en-GB" sz="1200" b="0" i="0" kern="1200" baseline="0" dirty="0">
                <a:solidFill>
                  <a:schemeClr val="tx1"/>
                </a:solidFill>
                <a:effectLst/>
                <a:latin typeface="Arial" charset="0"/>
                <a:ea typeface="+mn-ea"/>
                <a:cs typeface="Arial" charset="0"/>
              </a:rPr>
              <a:t> as well as helping her younger siblings.</a:t>
            </a:r>
            <a:endParaRPr lang="en-GB" altLang="en-US" dirty="0"/>
          </a:p>
        </p:txBody>
      </p:sp>
      <p:sp>
        <p:nvSpPr>
          <p:cNvPr id="3584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fld id="{28CF499D-0CAA-4710-96B5-9D1A13B39D34}" type="slidenum">
              <a:rPr lang="en-GB" altLang="en-US" smtClean="0"/>
              <a:pPr/>
              <a:t>9</a:t>
            </a:fld>
            <a:endParaRPr lang="en-GB" altLang="en-US"/>
          </a:p>
        </p:txBody>
      </p:sp>
    </p:spTree>
    <p:extLst>
      <p:ext uri="{BB962C8B-B14F-4D97-AF65-F5344CB8AC3E}">
        <p14:creationId xmlns:p14="http://schemas.microsoft.com/office/powerpoint/2010/main" val="41972831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ADE55E16-AC19-42C5-B98B-1627949D43C0}" type="slidenum">
              <a:rPr lang="en-GB" altLang="en-US"/>
              <a:pPr>
                <a:defRPr/>
              </a:pPr>
              <a:t>‹#›</a:t>
            </a:fld>
            <a:endParaRPr lang="en-GB" altLang="en-US"/>
          </a:p>
        </p:txBody>
      </p:sp>
    </p:spTree>
    <p:extLst>
      <p:ext uri="{BB962C8B-B14F-4D97-AF65-F5344CB8AC3E}">
        <p14:creationId xmlns:p14="http://schemas.microsoft.com/office/powerpoint/2010/main" val="36076428"/>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ACE3322F-56ED-4733-AD9C-A07E686EE920}" type="slidenum">
              <a:rPr lang="en-GB" altLang="en-US"/>
              <a:pPr>
                <a:defRPr/>
              </a:pPr>
              <a:t>‹#›</a:t>
            </a:fld>
            <a:endParaRPr lang="en-GB" altLang="en-US"/>
          </a:p>
        </p:txBody>
      </p:sp>
    </p:spTree>
    <p:extLst>
      <p:ext uri="{BB962C8B-B14F-4D97-AF65-F5344CB8AC3E}">
        <p14:creationId xmlns:p14="http://schemas.microsoft.com/office/powerpoint/2010/main" val="1643860314"/>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B261C0BE-0D14-41C9-9F31-97E29D24CDDA}" type="slidenum">
              <a:rPr lang="en-GB" altLang="en-US"/>
              <a:pPr>
                <a:defRPr/>
              </a:pPr>
              <a:t>‹#›</a:t>
            </a:fld>
            <a:endParaRPr lang="en-GB" altLang="en-US"/>
          </a:p>
        </p:txBody>
      </p:sp>
    </p:spTree>
    <p:extLst>
      <p:ext uri="{BB962C8B-B14F-4D97-AF65-F5344CB8AC3E}">
        <p14:creationId xmlns:p14="http://schemas.microsoft.com/office/powerpoint/2010/main" val="532524179"/>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C6ECD04-4BF8-4532-BEA0-0351D2A56D96}" type="datetimeFigureOut">
              <a:rPr lang="en-GB" smtClean="0"/>
              <a:t>14/01/2021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CB90C3E-175A-4A26-A950-145949056ABA}" type="slidenum">
              <a:rPr lang="en-GB" smtClean="0"/>
              <a:t>‹#›</a:t>
            </a:fld>
            <a:endParaRPr lang="en-GB"/>
          </a:p>
        </p:txBody>
      </p:sp>
    </p:spTree>
    <p:extLst>
      <p:ext uri="{BB962C8B-B14F-4D97-AF65-F5344CB8AC3E}">
        <p14:creationId xmlns:p14="http://schemas.microsoft.com/office/powerpoint/2010/main" val="41018233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C6ECD04-4BF8-4532-BEA0-0351D2A56D96}" type="datetimeFigureOut">
              <a:rPr lang="en-GB" smtClean="0"/>
              <a:t>14/01/2021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CB90C3E-175A-4A26-A950-145949056ABA}" type="slidenum">
              <a:rPr lang="en-GB" smtClean="0"/>
              <a:t>‹#›</a:t>
            </a:fld>
            <a:endParaRPr lang="en-GB"/>
          </a:p>
        </p:txBody>
      </p:sp>
    </p:spTree>
    <p:extLst>
      <p:ext uri="{BB962C8B-B14F-4D97-AF65-F5344CB8AC3E}">
        <p14:creationId xmlns:p14="http://schemas.microsoft.com/office/powerpoint/2010/main" val="1741695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C6ECD04-4BF8-4532-BEA0-0351D2A56D96}" type="datetimeFigureOut">
              <a:rPr lang="en-GB" smtClean="0"/>
              <a:t>14/01/2021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CB90C3E-175A-4A26-A950-145949056ABA}" type="slidenum">
              <a:rPr lang="en-GB" smtClean="0"/>
              <a:t>‹#›</a:t>
            </a:fld>
            <a:endParaRPr lang="en-GB"/>
          </a:p>
        </p:txBody>
      </p:sp>
    </p:spTree>
    <p:extLst>
      <p:ext uri="{BB962C8B-B14F-4D97-AF65-F5344CB8AC3E}">
        <p14:creationId xmlns:p14="http://schemas.microsoft.com/office/powerpoint/2010/main" val="198001416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C6ECD04-4BF8-4532-BEA0-0351D2A56D96}" type="datetimeFigureOut">
              <a:rPr lang="en-GB" smtClean="0"/>
              <a:t>14/01/2021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CB90C3E-175A-4A26-A950-145949056ABA}" type="slidenum">
              <a:rPr lang="en-GB" smtClean="0"/>
              <a:t>‹#›</a:t>
            </a:fld>
            <a:endParaRPr lang="en-GB"/>
          </a:p>
        </p:txBody>
      </p:sp>
    </p:spTree>
    <p:extLst>
      <p:ext uri="{BB962C8B-B14F-4D97-AF65-F5344CB8AC3E}">
        <p14:creationId xmlns:p14="http://schemas.microsoft.com/office/powerpoint/2010/main" val="3475426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C6ECD04-4BF8-4532-BEA0-0351D2A56D96}" type="datetimeFigureOut">
              <a:rPr lang="en-GB" smtClean="0"/>
              <a:t>14/01/2021</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3CB90C3E-175A-4A26-A950-145949056ABA}" type="slidenum">
              <a:rPr lang="en-GB" smtClean="0"/>
              <a:t>‹#›</a:t>
            </a:fld>
            <a:endParaRPr lang="en-GB"/>
          </a:p>
        </p:txBody>
      </p:sp>
    </p:spTree>
    <p:extLst>
      <p:ext uri="{BB962C8B-B14F-4D97-AF65-F5344CB8AC3E}">
        <p14:creationId xmlns:p14="http://schemas.microsoft.com/office/powerpoint/2010/main" val="274595812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C6ECD04-4BF8-4532-BEA0-0351D2A56D96}" type="datetimeFigureOut">
              <a:rPr lang="en-GB" smtClean="0"/>
              <a:t>14/01/2021</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3CB90C3E-175A-4A26-A950-145949056ABA}" type="slidenum">
              <a:rPr lang="en-GB" smtClean="0"/>
              <a:t>‹#›</a:t>
            </a:fld>
            <a:endParaRPr lang="en-GB"/>
          </a:p>
        </p:txBody>
      </p:sp>
    </p:spTree>
    <p:extLst>
      <p:ext uri="{BB962C8B-B14F-4D97-AF65-F5344CB8AC3E}">
        <p14:creationId xmlns:p14="http://schemas.microsoft.com/office/powerpoint/2010/main" val="180745102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C6ECD04-4BF8-4532-BEA0-0351D2A56D96}" type="datetimeFigureOut">
              <a:rPr lang="en-GB" smtClean="0"/>
              <a:t>14/01/2021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3CB90C3E-175A-4A26-A950-145949056ABA}" type="slidenum">
              <a:rPr lang="en-GB" smtClean="0"/>
              <a:t>‹#›</a:t>
            </a:fld>
            <a:endParaRPr lang="en-GB"/>
          </a:p>
        </p:txBody>
      </p:sp>
    </p:spTree>
    <p:extLst>
      <p:ext uri="{BB962C8B-B14F-4D97-AF65-F5344CB8AC3E}">
        <p14:creationId xmlns:p14="http://schemas.microsoft.com/office/powerpoint/2010/main" val="42340998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C6ECD04-4BF8-4532-BEA0-0351D2A56D96}" type="datetimeFigureOut">
              <a:rPr lang="en-GB" smtClean="0"/>
              <a:t>14/01/2021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CB90C3E-175A-4A26-A950-145949056ABA}" type="slidenum">
              <a:rPr lang="en-GB" smtClean="0"/>
              <a:t>‹#›</a:t>
            </a:fld>
            <a:endParaRPr lang="en-GB"/>
          </a:p>
        </p:txBody>
      </p:sp>
    </p:spTree>
    <p:extLst>
      <p:ext uri="{BB962C8B-B14F-4D97-AF65-F5344CB8AC3E}">
        <p14:creationId xmlns:p14="http://schemas.microsoft.com/office/powerpoint/2010/main" val="15180546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97A93C67-1448-4838-AD37-8A0C9D481B9E}" type="slidenum">
              <a:rPr lang="en-GB" altLang="en-US"/>
              <a:pPr>
                <a:defRPr/>
              </a:pPr>
              <a:t>‹#›</a:t>
            </a:fld>
            <a:endParaRPr lang="en-GB" altLang="en-US"/>
          </a:p>
        </p:txBody>
      </p:sp>
    </p:spTree>
    <p:extLst>
      <p:ext uri="{BB962C8B-B14F-4D97-AF65-F5344CB8AC3E}">
        <p14:creationId xmlns:p14="http://schemas.microsoft.com/office/powerpoint/2010/main" val="3128774126"/>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C6ECD04-4BF8-4532-BEA0-0351D2A56D96}" type="datetimeFigureOut">
              <a:rPr lang="en-GB" smtClean="0"/>
              <a:t>14/01/2021</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CB90C3E-175A-4A26-A950-145949056ABA}" type="slidenum">
              <a:rPr lang="en-GB" smtClean="0"/>
              <a:t>‹#›</a:t>
            </a:fld>
            <a:endParaRPr lang="en-GB"/>
          </a:p>
        </p:txBody>
      </p:sp>
    </p:spTree>
    <p:extLst>
      <p:ext uri="{BB962C8B-B14F-4D97-AF65-F5344CB8AC3E}">
        <p14:creationId xmlns:p14="http://schemas.microsoft.com/office/powerpoint/2010/main" val="295933030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C6ECD04-4BF8-4532-BEA0-0351D2A56D96}" type="datetimeFigureOut">
              <a:rPr lang="en-GB" smtClean="0"/>
              <a:t>14/01/2021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CB90C3E-175A-4A26-A950-145949056ABA}" type="slidenum">
              <a:rPr lang="en-GB" smtClean="0"/>
              <a:t>‹#›</a:t>
            </a:fld>
            <a:endParaRPr lang="en-GB"/>
          </a:p>
        </p:txBody>
      </p:sp>
    </p:spTree>
    <p:extLst>
      <p:ext uri="{BB962C8B-B14F-4D97-AF65-F5344CB8AC3E}">
        <p14:creationId xmlns:p14="http://schemas.microsoft.com/office/powerpoint/2010/main" val="401622860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C6ECD04-4BF8-4532-BEA0-0351D2A56D96}" type="datetimeFigureOut">
              <a:rPr lang="en-GB" smtClean="0"/>
              <a:t>14/01/2021</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CB90C3E-175A-4A26-A950-145949056ABA}" type="slidenum">
              <a:rPr lang="en-GB" smtClean="0"/>
              <a:t>‹#›</a:t>
            </a:fld>
            <a:endParaRPr lang="en-GB"/>
          </a:p>
        </p:txBody>
      </p:sp>
    </p:spTree>
    <p:extLst>
      <p:ext uri="{BB962C8B-B14F-4D97-AF65-F5344CB8AC3E}">
        <p14:creationId xmlns:p14="http://schemas.microsoft.com/office/powerpoint/2010/main" val="34183747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p>
        </p:txBody>
      </p:sp>
      <p:sp>
        <p:nvSpPr>
          <p:cNvPr id="5" name="Rectangle 5"/>
          <p:cNvSpPr>
            <a:spLocks noGrp="1" noChangeArrowheads="1"/>
          </p:cNvSpPr>
          <p:nvPr>
            <p:ph type="ftr" sz="quarter" idx="11"/>
          </p:nvPr>
        </p:nvSpPr>
        <p:spPr>
          <a:ln/>
        </p:spPr>
        <p:txBody>
          <a:bodyPr/>
          <a:lstStyle>
            <a:lvl1pPr>
              <a:defRPr/>
            </a:lvl1pPr>
          </a:lstStyle>
          <a:p>
            <a:pPr>
              <a:defRPr/>
            </a:pPr>
            <a:endParaRPr lang="en-GB"/>
          </a:p>
        </p:txBody>
      </p:sp>
      <p:sp>
        <p:nvSpPr>
          <p:cNvPr id="6" name="Rectangle 6"/>
          <p:cNvSpPr>
            <a:spLocks noGrp="1" noChangeArrowheads="1"/>
          </p:cNvSpPr>
          <p:nvPr>
            <p:ph type="sldNum" sz="quarter" idx="12"/>
          </p:nvPr>
        </p:nvSpPr>
        <p:spPr>
          <a:ln/>
        </p:spPr>
        <p:txBody>
          <a:bodyPr/>
          <a:lstStyle>
            <a:lvl1pPr>
              <a:defRPr/>
            </a:lvl1pPr>
          </a:lstStyle>
          <a:p>
            <a:pPr>
              <a:defRPr/>
            </a:pPr>
            <a:fld id="{D191E12D-5E0A-4FD5-97B3-73115456E468}" type="slidenum">
              <a:rPr lang="en-GB" altLang="en-US"/>
              <a:pPr>
                <a:defRPr/>
              </a:pPr>
              <a:t>‹#›</a:t>
            </a:fld>
            <a:endParaRPr lang="en-GB" altLang="en-US"/>
          </a:p>
        </p:txBody>
      </p:sp>
    </p:spTree>
    <p:extLst>
      <p:ext uri="{BB962C8B-B14F-4D97-AF65-F5344CB8AC3E}">
        <p14:creationId xmlns:p14="http://schemas.microsoft.com/office/powerpoint/2010/main" val="3033309487"/>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B7136759-68A1-41F3-9565-1436494F7E2F}" type="slidenum">
              <a:rPr lang="en-GB" altLang="en-US"/>
              <a:pPr>
                <a:defRPr/>
              </a:pPr>
              <a:t>‹#›</a:t>
            </a:fld>
            <a:endParaRPr lang="en-GB" altLang="en-US"/>
          </a:p>
        </p:txBody>
      </p:sp>
    </p:spTree>
    <p:extLst>
      <p:ext uri="{BB962C8B-B14F-4D97-AF65-F5344CB8AC3E}">
        <p14:creationId xmlns:p14="http://schemas.microsoft.com/office/powerpoint/2010/main" val="2011732509"/>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GB"/>
          </a:p>
        </p:txBody>
      </p:sp>
      <p:sp>
        <p:nvSpPr>
          <p:cNvPr id="8" name="Rectangle 5"/>
          <p:cNvSpPr>
            <a:spLocks noGrp="1" noChangeArrowheads="1"/>
          </p:cNvSpPr>
          <p:nvPr>
            <p:ph type="ftr" sz="quarter" idx="11"/>
          </p:nvPr>
        </p:nvSpPr>
        <p:spPr>
          <a:ln/>
        </p:spPr>
        <p:txBody>
          <a:bodyPr/>
          <a:lstStyle>
            <a:lvl1pPr>
              <a:defRPr/>
            </a:lvl1pPr>
          </a:lstStyle>
          <a:p>
            <a:pPr>
              <a:defRPr/>
            </a:pPr>
            <a:endParaRPr lang="en-GB"/>
          </a:p>
        </p:txBody>
      </p:sp>
      <p:sp>
        <p:nvSpPr>
          <p:cNvPr id="9" name="Rectangle 6"/>
          <p:cNvSpPr>
            <a:spLocks noGrp="1" noChangeArrowheads="1"/>
          </p:cNvSpPr>
          <p:nvPr>
            <p:ph type="sldNum" sz="quarter" idx="12"/>
          </p:nvPr>
        </p:nvSpPr>
        <p:spPr>
          <a:ln/>
        </p:spPr>
        <p:txBody>
          <a:bodyPr/>
          <a:lstStyle>
            <a:lvl1pPr>
              <a:defRPr/>
            </a:lvl1pPr>
          </a:lstStyle>
          <a:p>
            <a:pPr>
              <a:defRPr/>
            </a:pPr>
            <a:fld id="{92BE80F3-DD6C-4C4B-B293-031DA6F1772A}" type="slidenum">
              <a:rPr lang="en-GB" altLang="en-US"/>
              <a:pPr>
                <a:defRPr/>
              </a:pPr>
              <a:t>‹#›</a:t>
            </a:fld>
            <a:endParaRPr lang="en-GB" altLang="en-US"/>
          </a:p>
        </p:txBody>
      </p:sp>
    </p:spTree>
    <p:extLst>
      <p:ext uri="{BB962C8B-B14F-4D97-AF65-F5344CB8AC3E}">
        <p14:creationId xmlns:p14="http://schemas.microsoft.com/office/powerpoint/2010/main" val="3660398736"/>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GB"/>
          </a:p>
        </p:txBody>
      </p:sp>
      <p:sp>
        <p:nvSpPr>
          <p:cNvPr id="4" name="Rectangle 5"/>
          <p:cNvSpPr>
            <a:spLocks noGrp="1" noChangeArrowheads="1"/>
          </p:cNvSpPr>
          <p:nvPr>
            <p:ph type="ftr" sz="quarter" idx="11"/>
          </p:nvPr>
        </p:nvSpPr>
        <p:spPr>
          <a:ln/>
        </p:spPr>
        <p:txBody>
          <a:bodyPr/>
          <a:lstStyle>
            <a:lvl1pPr>
              <a:defRPr/>
            </a:lvl1pPr>
          </a:lstStyle>
          <a:p>
            <a:pPr>
              <a:defRPr/>
            </a:pPr>
            <a:endParaRPr lang="en-GB"/>
          </a:p>
        </p:txBody>
      </p:sp>
      <p:sp>
        <p:nvSpPr>
          <p:cNvPr id="5" name="Rectangle 6"/>
          <p:cNvSpPr>
            <a:spLocks noGrp="1" noChangeArrowheads="1"/>
          </p:cNvSpPr>
          <p:nvPr>
            <p:ph type="sldNum" sz="quarter" idx="12"/>
          </p:nvPr>
        </p:nvSpPr>
        <p:spPr>
          <a:ln/>
        </p:spPr>
        <p:txBody>
          <a:bodyPr/>
          <a:lstStyle>
            <a:lvl1pPr>
              <a:defRPr/>
            </a:lvl1pPr>
          </a:lstStyle>
          <a:p>
            <a:pPr>
              <a:defRPr/>
            </a:pPr>
            <a:fld id="{DF2F745B-4D1A-4438-A3ED-E241475761FE}" type="slidenum">
              <a:rPr lang="en-GB" altLang="en-US"/>
              <a:pPr>
                <a:defRPr/>
              </a:pPr>
              <a:t>‹#›</a:t>
            </a:fld>
            <a:endParaRPr lang="en-GB" altLang="en-US"/>
          </a:p>
        </p:txBody>
      </p:sp>
    </p:spTree>
    <p:extLst>
      <p:ext uri="{BB962C8B-B14F-4D97-AF65-F5344CB8AC3E}">
        <p14:creationId xmlns:p14="http://schemas.microsoft.com/office/powerpoint/2010/main" val="805989503"/>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p>
        </p:txBody>
      </p:sp>
      <p:sp>
        <p:nvSpPr>
          <p:cNvPr id="3" name="Rectangle 5"/>
          <p:cNvSpPr>
            <a:spLocks noGrp="1" noChangeArrowheads="1"/>
          </p:cNvSpPr>
          <p:nvPr>
            <p:ph type="ftr" sz="quarter" idx="11"/>
          </p:nvPr>
        </p:nvSpPr>
        <p:spPr>
          <a:ln/>
        </p:spPr>
        <p:txBody>
          <a:bodyPr/>
          <a:lstStyle>
            <a:lvl1pPr>
              <a:defRPr/>
            </a:lvl1pPr>
          </a:lstStyle>
          <a:p>
            <a:pPr>
              <a:defRPr/>
            </a:pPr>
            <a:endParaRPr lang="en-GB"/>
          </a:p>
        </p:txBody>
      </p:sp>
      <p:sp>
        <p:nvSpPr>
          <p:cNvPr id="4" name="Rectangle 6"/>
          <p:cNvSpPr>
            <a:spLocks noGrp="1" noChangeArrowheads="1"/>
          </p:cNvSpPr>
          <p:nvPr>
            <p:ph type="sldNum" sz="quarter" idx="12"/>
          </p:nvPr>
        </p:nvSpPr>
        <p:spPr>
          <a:ln/>
        </p:spPr>
        <p:txBody>
          <a:bodyPr/>
          <a:lstStyle>
            <a:lvl1pPr>
              <a:defRPr/>
            </a:lvl1pPr>
          </a:lstStyle>
          <a:p>
            <a:pPr>
              <a:defRPr/>
            </a:pPr>
            <a:fld id="{21D30196-1191-4C6E-A270-09262F62C4EB}" type="slidenum">
              <a:rPr lang="en-GB" altLang="en-US"/>
              <a:pPr>
                <a:defRPr/>
              </a:pPr>
              <a:t>‹#›</a:t>
            </a:fld>
            <a:endParaRPr lang="en-GB" altLang="en-US"/>
          </a:p>
        </p:txBody>
      </p:sp>
    </p:spTree>
    <p:extLst>
      <p:ext uri="{BB962C8B-B14F-4D97-AF65-F5344CB8AC3E}">
        <p14:creationId xmlns:p14="http://schemas.microsoft.com/office/powerpoint/2010/main" val="581730973"/>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5303A9D4-7ECF-446E-BADD-7B99EE19645F}" type="slidenum">
              <a:rPr lang="en-GB" altLang="en-US"/>
              <a:pPr>
                <a:defRPr/>
              </a:pPr>
              <a:t>‹#›</a:t>
            </a:fld>
            <a:endParaRPr lang="en-GB" altLang="en-US"/>
          </a:p>
        </p:txBody>
      </p:sp>
    </p:spTree>
    <p:extLst>
      <p:ext uri="{BB962C8B-B14F-4D97-AF65-F5344CB8AC3E}">
        <p14:creationId xmlns:p14="http://schemas.microsoft.com/office/powerpoint/2010/main" val="2712827510"/>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
        <p:nvSpPr>
          <p:cNvPr id="7" name="Rectangle 6"/>
          <p:cNvSpPr>
            <a:spLocks noGrp="1" noChangeArrowheads="1"/>
          </p:cNvSpPr>
          <p:nvPr>
            <p:ph type="sldNum" sz="quarter" idx="12"/>
          </p:nvPr>
        </p:nvSpPr>
        <p:spPr>
          <a:ln/>
        </p:spPr>
        <p:txBody>
          <a:bodyPr/>
          <a:lstStyle>
            <a:lvl1pPr>
              <a:defRPr/>
            </a:lvl1pPr>
          </a:lstStyle>
          <a:p>
            <a:pPr>
              <a:defRPr/>
            </a:pPr>
            <a:fld id="{8827571D-0259-43AB-9BE9-797BC4A36930}" type="slidenum">
              <a:rPr lang="en-GB" altLang="en-US"/>
              <a:pPr>
                <a:defRPr/>
              </a:pPr>
              <a:t>‹#›</a:t>
            </a:fld>
            <a:endParaRPr lang="en-GB" altLang="en-US"/>
          </a:p>
        </p:txBody>
      </p:sp>
    </p:spTree>
    <p:extLst>
      <p:ext uri="{BB962C8B-B14F-4D97-AF65-F5344CB8AC3E}">
        <p14:creationId xmlns:p14="http://schemas.microsoft.com/office/powerpoint/2010/main" val="3631267120"/>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en-US"/>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a:p>
            <a:pPr lvl="4"/>
            <a:r>
              <a:rPr lang="en-GB" alt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400">
                <a:latin typeface="Arial" charset="0"/>
                <a:cs typeface="Arial" charset="0"/>
              </a:defRPr>
            </a:lvl1pPr>
          </a:lstStyle>
          <a:p>
            <a:pPr>
              <a:defRPr/>
            </a:pPr>
            <a:endParaRPr lang="en-GB"/>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cs typeface="Arial" charset="0"/>
              </a:defRPr>
            </a:lvl1pPr>
          </a:lstStyle>
          <a:p>
            <a:pPr>
              <a:defRPr/>
            </a:pPr>
            <a:endParaRPr lang="en-GB"/>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a:lvl1pPr>
          </a:lstStyle>
          <a:p>
            <a:pPr>
              <a:defRPr/>
            </a:pPr>
            <a:fld id="{9FF799A2-B8C3-4C6B-9561-4E78D76397F8}"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6ECD04-4BF8-4532-BEA0-0351D2A56D96}" type="datetimeFigureOut">
              <a:rPr lang="en-GB" smtClean="0"/>
              <a:t>14/01/2021</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CB90C3E-175A-4A26-A950-145949056ABA}" type="slidenum">
              <a:rPr lang="en-GB" smtClean="0"/>
              <a:t>‹#›</a:t>
            </a:fld>
            <a:endParaRPr lang="en-GB"/>
          </a:p>
        </p:txBody>
      </p:sp>
    </p:spTree>
    <p:extLst>
      <p:ext uri="{BB962C8B-B14F-4D97-AF65-F5344CB8AC3E}">
        <p14:creationId xmlns:p14="http://schemas.microsoft.com/office/powerpoint/2010/main" val="333166372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5.jpeg"/><Relationship Id="rId4" Type="http://schemas.openxmlformats.org/officeDocument/2006/relationships/image" Target="../media/image24.jpeg"/></Relationships>
</file>

<file path=ppt/slides/_rels/slide1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hyperlink" Target="mailto:schools@sciaf.org.uk"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5.xml"/><Relationship Id="rId1" Type="http://schemas.openxmlformats.org/officeDocument/2006/relationships/slideLayout" Target="../slideLayouts/slideLayout18.xml"/><Relationship Id="rId5" Type="http://schemas.openxmlformats.org/officeDocument/2006/relationships/image" Target="../media/image4.png"/><Relationship Id="rId4" Type="http://schemas.openxmlformats.org/officeDocument/2006/relationships/image" Target="../media/image27.jpeg"/></Relationships>
</file>

<file path=ppt/slides/_rels/slide2.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5.jpe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jpeg"/><Relationship Id="rId9" Type="http://schemas.openxmlformats.org/officeDocument/2006/relationships/image" Target="../media/image11.jpeg"/></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jpeg"/></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jpeg"/></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1216" y="-90940"/>
            <a:ext cx="10423409" cy="6948939"/>
          </a:xfrm>
          <a:prstGeom prst="rect">
            <a:avLst/>
          </a:prstGeom>
        </p:spPr>
      </p:pic>
      <p:sp>
        <p:nvSpPr>
          <p:cNvPr id="3" name="Rectangle 2"/>
          <p:cNvSpPr/>
          <p:nvPr/>
        </p:nvSpPr>
        <p:spPr>
          <a:xfrm>
            <a:off x="6626032" y="0"/>
            <a:ext cx="2325486" cy="10192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051" name="Picture 5" descr="\\sciaf-dc\common\COMED GENERAL\Communications\New Brand\New Logos\SCIAF_Master_Logos\SCIAF_Master_Logos\RGB\PNG RGB\SCIAF_MasterLogo_FullColour_RGB.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05319" y="162429"/>
            <a:ext cx="1966912" cy="72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 name="Group 6">
            <a:extLst>
              <a:ext uri="{FF2B5EF4-FFF2-40B4-BE49-F238E27FC236}">
                <a16:creationId xmlns:a16="http://schemas.microsoft.com/office/drawing/2014/main" id="{1DCC9A3D-6CBA-41BC-89E3-5F54AE86F098}"/>
              </a:ext>
            </a:extLst>
          </p:cNvPr>
          <p:cNvGrpSpPr>
            <a:grpSpLocks/>
          </p:cNvGrpSpPr>
          <p:nvPr/>
        </p:nvGrpSpPr>
        <p:grpSpPr bwMode="auto">
          <a:xfrm>
            <a:off x="5100734" y="2338144"/>
            <a:ext cx="3850784" cy="4132957"/>
            <a:chOff x="358832" y="4920208"/>
            <a:chExt cx="3065874" cy="1225276"/>
          </a:xfrm>
        </p:grpSpPr>
        <p:sp>
          <p:nvSpPr>
            <p:cNvPr id="10" name="Snip Single Corner Rectangle 3">
              <a:extLst>
                <a:ext uri="{FF2B5EF4-FFF2-40B4-BE49-F238E27FC236}">
                  <a16:creationId xmlns:a16="http://schemas.microsoft.com/office/drawing/2014/main" id="{27E23D50-6FB0-4CC4-B1DA-827A71984505}"/>
                </a:ext>
              </a:extLst>
            </p:cNvPr>
            <p:cNvSpPr/>
            <p:nvPr/>
          </p:nvSpPr>
          <p:spPr>
            <a:xfrm rot="10800000" flipH="1">
              <a:off x="358832" y="4920208"/>
              <a:ext cx="3065874" cy="1225276"/>
            </a:xfrm>
            <a:prstGeom prst="snip1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p>
          </p:txBody>
        </p:sp>
        <p:sp>
          <p:nvSpPr>
            <p:cNvPr id="11" name="Rectangle 4">
              <a:extLst>
                <a:ext uri="{FF2B5EF4-FFF2-40B4-BE49-F238E27FC236}">
                  <a16:creationId xmlns:a16="http://schemas.microsoft.com/office/drawing/2014/main" id="{8DC55984-BF74-4325-875F-FD83389E064A}"/>
                </a:ext>
              </a:extLst>
            </p:cNvPr>
            <p:cNvSpPr>
              <a:spLocks noChangeArrowheads="1"/>
            </p:cNvSpPr>
            <p:nvPr/>
          </p:nvSpPr>
          <p:spPr bwMode="auto">
            <a:xfrm>
              <a:off x="460898" y="4920208"/>
              <a:ext cx="2715822" cy="164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spcBef>
                  <a:spcPct val="0"/>
                </a:spcBef>
                <a:buFontTx/>
                <a:buNone/>
              </a:pPr>
              <a:endParaRPr lang="en-GB" altLang="en-US" sz="1000" dirty="0">
                <a:latin typeface="Calibri" pitchFamily="34" charset="0"/>
                <a:cs typeface="Rubik" pitchFamily="2" charset="-79"/>
              </a:endParaRPr>
            </a:p>
            <a:p>
              <a:pPr>
                <a:spcBef>
                  <a:spcPct val="0"/>
                </a:spcBef>
                <a:buFontTx/>
                <a:buNone/>
              </a:pPr>
              <a:r>
                <a:rPr lang="en-GB" altLang="en-US" sz="2000" dirty="0">
                  <a:solidFill>
                    <a:srgbClr val="00BBDC"/>
                  </a:solidFill>
                  <a:latin typeface="Calibri" pitchFamily="34" charset="0"/>
                  <a:cs typeface="Rubik" pitchFamily="2" charset="-79"/>
                </a:rPr>
                <a:t>WEE BOX BIG CHANGE 2021</a:t>
              </a:r>
            </a:p>
          </p:txBody>
        </p:sp>
        <p:cxnSp>
          <p:nvCxnSpPr>
            <p:cNvPr id="12" name="Straight Connector 11">
              <a:extLst>
                <a:ext uri="{FF2B5EF4-FFF2-40B4-BE49-F238E27FC236}">
                  <a16:creationId xmlns:a16="http://schemas.microsoft.com/office/drawing/2014/main" id="{F50A2A09-4282-4809-A02E-6AAA714A0952}"/>
                </a:ext>
              </a:extLst>
            </p:cNvPr>
            <p:cNvCxnSpPr/>
            <p:nvPr/>
          </p:nvCxnSpPr>
          <p:spPr>
            <a:xfrm>
              <a:off x="392344" y="5084449"/>
              <a:ext cx="2974062" cy="0"/>
            </a:xfrm>
            <a:prstGeom prst="line">
              <a:avLst/>
            </a:prstGeom>
            <a:ln w="38100">
              <a:solidFill>
                <a:srgbClr val="A7D500"/>
              </a:solidFill>
            </a:ln>
          </p:spPr>
          <p:style>
            <a:lnRef idx="1">
              <a:schemeClr val="accent1"/>
            </a:lnRef>
            <a:fillRef idx="0">
              <a:schemeClr val="accent1"/>
            </a:fillRef>
            <a:effectRef idx="0">
              <a:schemeClr val="accent1"/>
            </a:effectRef>
            <a:fontRef idx="minor">
              <a:schemeClr val="tx1"/>
            </a:fontRef>
          </p:style>
        </p:cxnSp>
      </p:grpSp>
      <p:pic>
        <p:nvPicPr>
          <p:cNvPr id="13" name="Picture 12">
            <a:extLst>
              <a:ext uri="{FF2B5EF4-FFF2-40B4-BE49-F238E27FC236}">
                <a16:creationId xmlns:a16="http://schemas.microsoft.com/office/drawing/2014/main" id="{8FDFFB47-352D-4943-9E94-A72897CE4F5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376707" y="3065348"/>
            <a:ext cx="1347476" cy="1616273"/>
          </a:xfrm>
          <a:prstGeom prst="rect">
            <a:avLst/>
          </a:prstGeom>
        </p:spPr>
      </p:pic>
      <p:pic>
        <p:nvPicPr>
          <p:cNvPr id="14" name="Picture 13">
            <a:extLst>
              <a:ext uri="{FF2B5EF4-FFF2-40B4-BE49-F238E27FC236}">
                <a16:creationId xmlns:a16="http://schemas.microsoft.com/office/drawing/2014/main" id="{CFE2356F-382A-4885-863F-A58F7496B60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670312" y="3140524"/>
            <a:ext cx="955720" cy="1541097"/>
          </a:xfrm>
          <a:prstGeom prst="rect">
            <a:avLst/>
          </a:prstGeom>
        </p:spPr>
      </p:pic>
      <p:sp>
        <p:nvSpPr>
          <p:cNvPr id="15" name="TextBox 14">
            <a:extLst>
              <a:ext uri="{FF2B5EF4-FFF2-40B4-BE49-F238E27FC236}">
                <a16:creationId xmlns:a16="http://schemas.microsoft.com/office/drawing/2014/main" id="{A3B3A574-62B6-4EF9-9A1C-5E907007B11C}"/>
              </a:ext>
            </a:extLst>
          </p:cNvPr>
          <p:cNvSpPr txBox="1"/>
          <p:nvPr/>
        </p:nvSpPr>
        <p:spPr>
          <a:xfrm>
            <a:off x="5276991" y="4807569"/>
            <a:ext cx="3674527" cy="1354217"/>
          </a:xfrm>
          <a:prstGeom prst="rect">
            <a:avLst/>
          </a:prstGeom>
          <a:noFill/>
        </p:spPr>
        <p:txBody>
          <a:bodyPr wrap="square" lIns="91440" tIns="45720" rIns="91440" bIns="45720" rtlCol="0" anchor="t">
            <a:spAutoFit/>
          </a:bodyPr>
          <a:lstStyle/>
          <a:p>
            <a:r>
              <a:rPr lang="en-GB" sz="1600" dirty="0">
                <a:solidFill>
                  <a:srgbClr val="3A5382"/>
                </a:solidFill>
                <a:latin typeface="Rubik" panose="00000500000000000000" pitchFamily="2" charset="-79"/>
                <a:cs typeface="Rubik"/>
              </a:rPr>
              <a:t>This year, your £1 = £2. Give before 11th May and all public donations to our WEE BOX BIG CHANGE appeal will be doubled by the UK government.</a:t>
            </a:r>
          </a:p>
          <a:p>
            <a:endParaRPr lang="en-GB" dirty="0"/>
          </a:p>
        </p:txBody>
      </p:sp>
    </p:spTree>
    <p:extLst>
      <p:ext uri="{BB962C8B-B14F-4D97-AF65-F5344CB8AC3E}">
        <p14:creationId xmlns:p14="http://schemas.microsoft.com/office/powerpoint/2010/main" val="2462326845"/>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3" descr="\\sciaf-dc\common\COMED GENERAL\Communications\New Brand\New Logos\SCIAF_Master_Logos\SCIAF_Master_Logos\RGB\JPG RGB\SCIAF_MasterLogo_FullColour_RG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8638" y="188913"/>
            <a:ext cx="20351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Rectangle 7"/>
          <p:cNvSpPr>
            <a:spLocks noChangeArrowheads="1"/>
          </p:cNvSpPr>
          <p:nvPr/>
        </p:nvSpPr>
        <p:spPr bwMode="auto">
          <a:xfrm>
            <a:off x="249238" y="744538"/>
            <a:ext cx="43765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spcBef>
                <a:spcPct val="0"/>
              </a:spcBef>
              <a:buFontTx/>
              <a:buNone/>
            </a:pPr>
            <a:r>
              <a:rPr lang="en-US" altLang="en-US" sz="2800" dirty="0">
                <a:solidFill>
                  <a:srgbClr val="A7D500"/>
                </a:solidFill>
                <a:latin typeface="Calibri" pitchFamily="34" charset="0"/>
                <a:cs typeface="Rubik" pitchFamily="2" charset="-79"/>
              </a:rPr>
              <a:t>WEE BOX, BIG CHANGE 2021</a:t>
            </a:r>
            <a:endParaRPr lang="en-GB" altLang="en-US" sz="2800" dirty="0">
              <a:solidFill>
                <a:srgbClr val="A7D500"/>
              </a:solidFill>
              <a:latin typeface="Calibri" pitchFamily="34" charset="0"/>
              <a:cs typeface="Rubik" pitchFamily="2" charset="-79"/>
            </a:endParaRPr>
          </a:p>
        </p:txBody>
      </p:sp>
      <p:cxnSp>
        <p:nvCxnSpPr>
          <p:cNvPr id="6" name="Straight Connector 5"/>
          <p:cNvCxnSpPr/>
          <p:nvPr/>
        </p:nvCxnSpPr>
        <p:spPr>
          <a:xfrm>
            <a:off x="249238" y="1268413"/>
            <a:ext cx="8426450" cy="0"/>
          </a:xfrm>
          <a:prstGeom prst="line">
            <a:avLst/>
          </a:prstGeom>
          <a:ln w="38100">
            <a:solidFill>
              <a:srgbClr val="A7D500"/>
            </a:solidFill>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9538" y="1267758"/>
            <a:ext cx="9253537" cy="6096472"/>
          </a:xfrm>
          <a:prstGeom prst="rect">
            <a:avLst/>
          </a:prstGeom>
        </p:spPr>
      </p:pic>
      <p:sp>
        <p:nvSpPr>
          <p:cNvPr id="3" name="TextBox 2"/>
          <p:cNvSpPr txBox="1"/>
          <p:nvPr/>
        </p:nvSpPr>
        <p:spPr>
          <a:xfrm>
            <a:off x="4037429" y="1991807"/>
            <a:ext cx="5106571" cy="3896451"/>
          </a:xfrm>
          <a:prstGeom prst="rect">
            <a:avLst/>
          </a:prstGeom>
          <a:solidFill>
            <a:srgbClr val="92D050">
              <a:alpha val="60000"/>
            </a:srgbClr>
          </a:solidFill>
        </p:spPr>
        <p:txBody>
          <a:bodyPr wrap="square" lIns="91440" tIns="45720" rIns="91440" bIns="45720" rtlCol="0" anchor="t">
            <a:spAutoFit/>
          </a:bodyPr>
          <a:lstStyle/>
          <a:p>
            <a:pPr>
              <a:spcBef>
                <a:spcPct val="30000"/>
              </a:spcBef>
            </a:pPr>
            <a:r>
              <a:rPr lang="en-GB" sz="2400" b="1" dirty="0">
                <a:latin typeface="Calibri"/>
                <a:cs typeface="Arial"/>
              </a:rPr>
              <a:t>"Now life is better, and you have lifted me from my suffering. I am much stronger now. I want to send my gratitude to everyone who has helped me. God bless them and provide them abundantly so that they continue with their love and support. </a:t>
            </a:r>
            <a:endParaRPr lang="en-US" sz="2400" b="1">
              <a:latin typeface="Calibri"/>
              <a:cs typeface="Arial"/>
            </a:endParaRPr>
          </a:p>
          <a:p>
            <a:pPr>
              <a:spcBef>
                <a:spcPct val="30000"/>
              </a:spcBef>
            </a:pPr>
            <a:r>
              <a:rPr lang="en-GB" sz="2400" b="1" dirty="0">
                <a:latin typeface="Calibri"/>
                <a:cs typeface="Arial"/>
              </a:rPr>
              <a:t>I want to become a doctor when I am older so that I can help others the way that I have been helped.” </a:t>
            </a:r>
            <a:endParaRPr lang="en-GB" b="1">
              <a:latin typeface="Calibri"/>
            </a:endParaRPr>
          </a:p>
        </p:txBody>
      </p:sp>
    </p:spTree>
    <p:extLst>
      <p:ext uri="{BB962C8B-B14F-4D97-AF65-F5344CB8AC3E}">
        <p14:creationId xmlns:p14="http://schemas.microsoft.com/office/powerpoint/2010/main" val="894090282"/>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3" descr="\\sciaf-dc\common\COMED GENERAL\Communications\New Brand\New Logos\SCIAF_Master_Logos\SCIAF_Master_Logos\RGB\JPG RGB\SCIAF_MasterLogo_FullColour_RG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8638" y="188913"/>
            <a:ext cx="20351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Rectangle 7"/>
          <p:cNvSpPr>
            <a:spLocks noChangeArrowheads="1"/>
          </p:cNvSpPr>
          <p:nvPr/>
        </p:nvSpPr>
        <p:spPr bwMode="auto">
          <a:xfrm>
            <a:off x="249238" y="744538"/>
            <a:ext cx="43765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spcBef>
                <a:spcPct val="0"/>
              </a:spcBef>
              <a:buFontTx/>
              <a:buNone/>
            </a:pPr>
            <a:r>
              <a:rPr lang="en-US" altLang="en-US" sz="2800" dirty="0">
                <a:solidFill>
                  <a:srgbClr val="A7D500"/>
                </a:solidFill>
                <a:latin typeface="Calibri" pitchFamily="34" charset="0"/>
                <a:cs typeface="Rubik" pitchFamily="2" charset="-79"/>
              </a:rPr>
              <a:t>WEE BOX, BIG CHANGE 2021</a:t>
            </a:r>
            <a:endParaRPr lang="en-GB" altLang="en-US" sz="2800" dirty="0">
              <a:solidFill>
                <a:srgbClr val="A7D500"/>
              </a:solidFill>
              <a:latin typeface="Calibri" pitchFamily="34" charset="0"/>
              <a:cs typeface="Rubik" pitchFamily="2" charset="-79"/>
            </a:endParaRPr>
          </a:p>
        </p:txBody>
      </p:sp>
      <p:cxnSp>
        <p:nvCxnSpPr>
          <p:cNvPr id="6" name="Straight Connector 5"/>
          <p:cNvCxnSpPr/>
          <p:nvPr/>
        </p:nvCxnSpPr>
        <p:spPr>
          <a:xfrm>
            <a:off x="249238" y="1268413"/>
            <a:ext cx="8426450" cy="0"/>
          </a:xfrm>
          <a:prstGeom prst="line">
            <a:avLst/>
          </a:prstGeom>
          <a:ln w="38100">
            <a:solidFill>
              <a:srgbClr val="A7D500"/>
            </a:solidFill>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431101"/>
            <a:ext cx="9144000" cy="6095531"/>
          </a:xfrm>
          <a:prstGeom prst="rect">
            <a:avLst/>
          </a:prstGeom>
        </p:spPr>
      </p:pic>
    </p:spTree>
    <p:extLst>
      <p:ext uri="{BB962C8B-B14F-4D97-AF65-F5344CB8AC3E}">
        <p14:creationId xmlns:p14="http://schemas.microsoft.com/office/powerpoint/2010/main" val="2572290658"/>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4" name="Picture 5" descr="\\sciaf-dc\common\COMED GENERAL\Communications\New Brand\New Logos\SCIAF_Master_Logos\SCIAF_Master_Logos\RGB\JPG RGB\SCIAF_MasterLogo_FullColour_RG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8638" y="188913"/>
            <a:ext cx="20351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Connector 7"/>
          <p:cNvCxnSpPr/>
          <p:nvPr/>
        </p:nvCxnSpPr>
        <p:spPr>
          <a:xfrm>
            <a:off x="249238" y="1268413"/>
            <a:ext cx="8426450" cy="0"/>
          </a:xfrm>
          <a:prstGeom prst="line">
            <a:avLst/>
          </a:prstGeom>
          <a:ln w="38100">
            <a:solidFill>
              <a:srgbClr val="A7D500"/>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5647949" y="1505879"/>
            <a:ext cx="3272415" cy="523220"/>
          </a:xfrm>
          <a:prstGeom prst="rect">
            <a:avLst/>
          </a:prstGeom>
        </p:spPr>
        <p:txBody>
          <a:bodyPr wrap="square">
            <a:spAutoFit/>
          </a:bodyPr>
          <a:lstStyle/>
          <a:p>
            <a:pPr algn="ctr"/>
            <a:r>
              <a:rPr lang="en-GB" sz="2800" b="1" dirty="0">
                <a:solidFill>
                  <a:srgbClr val="3A5382"/>
                </a:solidFill>
                <a:latin typeface="Calibri" panose="020F0502020204030204" pitchFamily="34" charset="0"/>
              </a:rPr>
              <a:t>UK Aid Match 2021</a:t>
            </a:r>
          </a:p>
        </p:txBody>
      </p:sp>
      <p:sp>
        <p:nvSpPr>
          <p:cNvPr id="3" name="TextBox 2"/>
          <p:cNvSpPr txBox="1"/>
          <p:nvPr/>
        </p:nvSpPr>
        <p:spPr>
          <a:xfrm>
            <a:off x="5844769" y="2105571"/>
            <a:ext cx="3180896" cy="3293209"/>
          </a:xfrm>
          <a:prstGeom prst="rect">
            <a:avLst/>
          </a:prstGeom>
          <a:noFill/>
        </p:spPr>
        <p:txBody>
          <a:bodyPr wrap="square" rtlCol="0">
            <a:spAutoFit/>
          </a:bodyPr>
          <a:lstStyle/>
          <a:p>
            <a:pPr algn="ctr"/>
            <a:r>
              <a:rPr lang="en-GB" sz="2000" b="1" dirty="0">
                <a:solidFill>
                  <a:srgbClr val="3A5382"/>
                </a:solidFill>
                <a:latin typeface="Calibri" panose="020F0502020204030204" pitchFamily="34" charset="0"/>
                <a:cs typeface="Calibri" panose="020F0502020204030204" pitchFamily="34" charset="0"/>
              </a:rPr>
              <a:t>This year, our donations will make twice the difference.</a:t>
            </a:r>
          </a:p>
          <a:p>
            <a:pPr algn="ctr"/>
            <a:endParaRPr lang="en-GB" sz="2000" b="1" dirty="0">
              <a:solidFill>
                <a:srgbClr val="3A5382"/>
              </a:solidFill>
              <a:latin typeface="Calibri" panose="020F0502020204030204" pitchFamily="34" charset="0"/>
              <a:cs typeface="Calibri" panose="020F0502020204030204" pitchFamily="34" charset="0"/>
            </a:endParaRPr>
          </a:p>
          <a:p>
            <a:pPr algn="ctr"/>
            <a:r>
              <a:rPr lang="en-GB" sz="2000" b="1" dirty="0">
                <a:solidFill>
                  <a:srgbClr val="3A5382"/>
                </a:solidFill>
                <a:latin typeface="Calibri" panose="020F0502020204030204" pitchFamily="34" charset="0"/>
                <a:cs typeface="Calibri" panose="020F0502020204030204" pitchFamily="34" charset="0"/>
              </a:rPr>
              <a:t>Our donations will be doubled by the UK government when we give to SCIAF’s </a:t>
            </a:r>
          </a:p>
          <a:p>
            <a:pPr algn="ctr"/>
            <a:r>
              <a:rPr lang="en-GB" sz="2000" b="1" dirty="0">
                <a:solidFill>
                  <a:srgbClr val="3A5382"/>
                </a:solidFill>
                <a:latin typeface="Calibri" panose="020F0502020204030204" pitchFamily="34" charset="0"/>
                <a:cs typeface="Calibri" panose="020F0502020204030204" pitchFamily="34" charset="0"/>
              </a:rPr>
              <a:t>WEE BOX BIG CHANGE appeal before the 11</a:t>
            </a:r>
            <a:r>
              <a:rPr lang="en-GB" sz="2000" b="1" baseline="30000" dirty="0">
                <a:solidFill>
                  <a:srgbClr val="3A5382"/>
                </a:solidFill>
                <a:latin typeface="Calibri" panose="020F0502020204030204" pitchFamily="34" charset="0"/>
                <a:cs typeface="Calibri" panose="020F0502020204030204" pitchFamily="34" charset="0"/>
              </a:rPr>
              <a:t>th</a:t>
            </a:r>
            <a:r>
              <a:rPr lang="en-GB" sz="2000" b="1" dirty="0">
                <a:solidFill>
                  <a:srgbClr val="3A5382"/>
                </a:solidFill>
                <a:latin typeface="Calibri" panose="020F0502020204030204" pitchFamily="34" charset="0"/>
                <a:cs typeface="Calibri" panose="020F0502020204030204" pitchFamily="34" charset="0"/>
              </a:rPr>
              <a:t> May.</a:t>
            </a:r>
          </a:p>
          <a:p>
            <a:pPr algn="ctr"/>
            <a:endParaRPr lang="en-GB" sz="2800" b="1" dirty="0">
              <a:solidFill>
                <a:srgbClr val="A7D500"/>
              </a:solidFill>
              <a:latin typeface="Calibri" panose="020F0502020204030204" pitchFamily="34" charset="0"/>
              <a:cs typeface="Calibri" panose="020F0502020204030204" pitchFamily="34" charset="0"/>
            </a:endParaRPr>
          </a:p>
        </p:txBody>
      </p:sp>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l="5574" t="7440" r="5928"/>
          <a:stretch/>
        </p:blipFill>
        <p:spPr>
          <a:xfrm>
            <a:off x="266536" y="1429407"/>
            <a:ext cx="5381413" cy="5265683"/>
          </a:xfrm>
          <a:prstGeom prst="rect">
            <a:avLst/>
          </a:prstGeom>
        </p:spPr>
      </p:pic>
      <p:sp>
        <p:nvSpPr>
          <p:cNvPr id="9" name="Rectangle 7"/>
          <p:cNvSpPr>
            <a:spLocks noChangeArrowheads="1"/>
          </p:cNvSpPr>
          <p:nvPr/>
        </p:nvSpPr>
        <p:spPr bwMode="auto">
          <a:xfrm>
            <a:off x="249238" y="744538"/>
            <a:ext cx="371255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spcBef>
                <a:spcPct val="0"/>
              </a:spcBef>
              <a:buFontTx/>
              <a:buNone/>
            </a:pPr>
            <a:r>
              <a:rPr lang="en-US" altLang="en-US" sz="2800" dirty="0">
                <a:solidFill>
                  <a:srgbClr val="A7D500"/>
                </a:solidFill>
                <a:latin typeface="Calibri" pitchFamily="34" charset="0"/>
                <a:cs typeface="Rubik" pitchFamily="2" charset="-79"/>
              </a:rPr>
              <a:t>Get involved - Fundraise</a:t>
            </a:r>
            <a:endParaRPr lang="en-GB" altLang="en-US" sz="2800" dirty="0">
              <a:solidFill>
                <a:srgbClr val="A7D500"/>
              </a:solidFill>
              <a:latin typeface="Calibri" pitchFamily="34" charset="0"/>
              <a:cs typeface="Rubik" pitchFamily="2" charset="-79"/>
            </a:endParaRPr>
          </a:p>
        </p:txBody>
      </p:sp>
      <p:pic>
        <p:nvPicPr>
          <p:cNvPr id="6" name="Picture 5">
            <a:extLst>
              <a:ext uri="{FF2B5EF4-FFF2-40B4-BE49-F238E27FC236}">
                <a16:creationId xmlns:a16="http://schemas.microsoft.com/office/drawing/2014/main" id="{69BDEA06-A9AC-451E-BA9B-B3884B67514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78638" y="5094333"/>
            <a:ext cx="1312862" cy="1574754"/>
          </a:xfrm>
          <a:prstGeom prst="rect">
            <a:avLst/>
          </a:prstGeom>
        </p:spPr>
      </p:pic>
    </p:spTree>
    <p:extLst>
      <p:ext uri="{BB962C8B-B14F-4D97-AF65-F5344CB8AC3E}">
        <p14:creationId xmlns:p14="http://schemas.microsoft.com/office/powerpoint/2010/main" val="1851487804"/>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sciaf-dc\common\COMED GENERAL\Communications\New Brand\New Logos\SCIAF_Master_Logos\SCIAF_Master_Logos\RGB\JPG RGB\SCIAF_MasterLogo_FullColour_RG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51638" y="372679"/>
            <a:ext cx="2035175" cy="74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Connector 6"/>
          <p:cNvCxnSpPr/>
          <p:nvPr/>
        </p:nvCxnSpPr>
        <p:spPr>
          <a:xfrm>
            <a:off x="249238" y="1268413"/>
            <a:ext cx="8426450" cy="0"/>
          </a:xfrm>
          <a:prstGeom prst="line">
            <a:avLst/>
          </a:prstGeom>
          <a:ln w="38100">
            <a:solidFill>
              <a:srgbClr val="A7D500"/>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508000" y="372679"/>
            <a:ext cx="5334000" cy="646331"/>
          </a:xfrm>
          <a:prstGeom prst="rect">
            <a:avLst/>
          </a:prstGeom>
          <a:noFill/>
        </p:spPr>
        <p:txBody>
          <a:bodyPr wrap="square" rtlCol="0">
            <a:spAutoFit/>
          </a:bodyPr>
          <a:lstStyle/>
          <a:p>
            <a:r>
              <a:rPr lang="en-GB" sz="3600" b="1" dirty="0">
                <a:solidFill>
                  <a:srgbClr val="92D050"/>
                </a:solidFill>
                <a:latin typeface="Calibri" panose="020F0502020204030204" pitchFamily="34" charset="0"/>
                <a:cs typeface="Calibri" panose="020F0502020204030204" pitchFamily="34" charset="0"/>
              </a:rPr>
              <a:t>Let’s Pray</a:t>
            </a:r>
          </a:p>
        </p:txBody>
      </p:sp>
      <p:sp>
        <p:nvSpPr>
          <p:cNvPr id="3" name="Rectangle 2"/>
          <p:cNvSpPr/>
          <p:nvPr/>
        </p:nvSpPr>
        <p:spPr>
          <a:xfrm>
            <a:off x="0" y="1873410"/>
            <a:ext cx="8991600" cy="3785652"/>
          </a:xfrm>
          <a:prstGeom prst="rect">
            <a:avLst/>
          </a:prstGeom>
        </p:spPr>
        <p:txBody>
          <a:bodyPr wrap="square">
            <a:spAutoFit/>
          </a:bodyPr>
          <a:lstStyle/>
          <a:p>
            <a:pPr algn="ctr">
              <a:spcAft>
                <a:spcPts val="0"/>
              </a:spcAft>
            </a:pPr>
            <a:r>
              <a:rPr lang="en-GB" sz="2400" b="1" dirty="0">
                <a:solidFill>
                  <a:srgbClr val="002060"/>
                </a:solidFill>
                <a:latin typeface="Calibri" panose="020F0502020204030204" pitchFamily="34" charset="0"/>
                <a:ea typeface="Times New Roman" panose="02020603050405020304" pitchFamily="18" charset="0"/>
              </a:rPr>
              <a:t>Loving God, thank you for the beauty of your creation and for all the good things you graciously give us. </a:t>
            </a:r>
            <a:endParaRPr lang="en-GB" sz="2400" dirty="0">
              <a:solidFill>
                <a:srgbClr val="002060"/>
              </a:solidFill>
              <a:latin typeface="Times New Roman" panose="02020603050405020304" pitchFamily="18" charset="0"/>
              <a:ea typeface="Times New Roman" panose="02020603050405020304" pitchFamily="18" charset="0"/>
            </a:endParaRPr>
          </a:p>
          <a:p>
            <a:pPr algn="ctr">
              <a:spcAft>
                <a:spcPts val="0"/>
              </a:spcAft>
            </a:pPr>
            <a:r>
              <a:rPr lang="en-GB" sz="2400" b="1" dirty="0">
                <a:solidFill>
                  <a:srgbClr val="002060"/>
                </a:solidFill>
                <a:latin typeface="Calibri" panose="020F0502020204030204" pitchFamily="34" charset="0"/>
                <a:ea typeface="Times New Roman" panose="02020603050405020304" pitchFamily="18" charset="0"/>
              </a:rPr>
              <a:t>We pray for more understanding of the differences between peoples and a recognition that we are all one in Christ. </a:t>
            </a:r>
            <a:endParaRPr lang="en-GB" sz="2400" dirty="0">
              <a:solidFill>
                <a:srgbClr val="002060"/>
              </a:solidFill>
              <a:latin typeface="Times New Roman" panose="02020603050405020304" pitchFamily="18" charset="0"/>
              <a:ea typeface="Times New Roman" panose="02020603050405020304" pitchFamily="18" charset="0"/>
            </a:endParaRPr>
          </a:p>
          <a:p>
            <a:pPr algn="ctr">
              <a:spcAft>
                <a:spcPts val="0"/>
              </a:spcAft>
            </a:pPr>
            <a:r>
              <a:rPr lang="en-GB" sz="2400" b="1" dirty="0">
                <a:solidFill>
                  <a:srgbClr val="002060"/>
                </a:solidFill>
                <a:latin typeface="Calibri" panose="020F0502020204030204" pitchFamily="34" charset="0"/>
                <a:ea typeface="Times New Roman" panose="02020603050405020304" pitchFamily="18" charset="0"/>
              </a:rPr>
              <a:t>Thank you for making us all unique but still all created in your image. </a:t>
            </a:r>
            <a:endParaRPr lang="en-GB" sz="2400" dirty="0">
              <a:solidFill>
                <a:srgbClr val="002060"/>
              </a:solidFill>
              <a:latin typeface="Times New Roman" panose="02020603050405020304" pitchFamily="18" charset="0"/>
              <a:ea typeface="Times New Roman" panose="02020603050405020304" pitchFamily="18" charset="0"/>
            </a:endParaRPr>
          </a:p>
          <a:p>
            <a:pPr algn="ctr">
              <a:spcAft>
                <a:spcPts val="0"/>
              </a:spcAft>
            </a:pPr>
            <a:r>
              <a:rPr lang="en-GB" sz="2400" b="1" dirty="0">
                <a:solidFill>
                  <a:srgbClr val="002060"/>
                </a:solidFill>
                <a:latin typeface="Calibri" panose="020F0502020204030204" pitchFamily="34" charset="0"/>
                <a:ea typeface="Times New Roman" panose="02020603050405020304" pitchFamily="18" charset="0"/>
              </a:rPr>
              <a:t>Help us look to Jesus as an example of someone who broke down barriers that excluded. </a:t>
            </a:r>
            <a:endParaRPr lang="en-GB" sz="2400" dirty="0">
              <a:solidFill>
                <a:srgbClr val="002060"/>
              </a:solidFill>
              <a:latin typeface="Times New Roman" panose="02020603050405020304" pitchFamily="18" charset="0"/>
              <a:ea typeface="Times New Roman" panose="02020603050405020304" pitchFamily="18" charset="0"/>
            </a:endParaRPr>
          </a:p>
          <a:p>
            <a:pPr algn="ctr">
              <a:spcAft>
                <a:spcPts val="0"/>
              </a:spcAft>
            </a:pPr>
            <a:r>
              <a:rPr lang="en-GB" sz="2400" b="1" dirty="0">
                <a:solidFill>
                  <a:srgbClr val="002060"/>
                </a:solidFill>
                <a:latin typeface="Calibri" panose="020F0502020204030204" pitchFamily="34" charset="0"/>
                <a:ea typeface="Times New Roman" panose="02020603050405020304" pitchFamily="18" charset="0"/>
              </a:rPr>
              <a:t>Give us the strength and wisdom to work together and bring about positive change for those who are suffering. </a:t>
            </a:r>
            <a:endParaRPr lang="en-GB" sz="2400" dirty="0">
              <a:solidFill>
                <a:srgbClr val="002060"/>
              </a:solidFill>
              <a:latin typeface="Times New Roman" panose="02020603050405020304" pitchFamily="18" charset="0"/>
              <a:ea typeface="Times New Roman" panose="02020603050405020304" pitchFamily="18" charset="0"/>
            </a:endParaRPr>
          </a:p>
          <a:p>
            <a:pPr algn="ctr">
              <a:spcAft>
                <a:spcPts val="0"/>
              </a:spcAft>
            </a:pPr>
            <a:r>
              <a:rPr lang="en-GB" sz="2400" b="1" dirty="0">
                <a:solidFill>
                  <a:srgbClr val="002060"/>
                </a:solidFill>
                <a:latin typeface="Calibri" panose="020F0502020204030204" pitchFamily="34" charset="0"/>
                <a:ea typeface="Times New Roman" panose="02020603050405020304" pitchFamily="18" charset="0"/>
              </a:rPr>
              <a:t>God of compassion, hear our prayer. Amen</a:t>
            </a:r>
            <a:r>
              <a:rPr lang="en-GB" sz="2400" b="1" dirty="0">
                <a:latin typeface="Calibri" panose="020F0502020204030204" pitchFamily="34" charset="0"/>
                <a:ea typeface="Times New Roman" panose="02020603050405020304" pitchFamily="18" charset="0"/>
              </a:rPr>
              <a:t>  </a:t>
            </a:r>
            <a:endParaRPr lang="en-GB" sz="2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667836040"/>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sciaf-dc\common\COMED GENERAL\Communications\New Brand\New Logos\SCIAF_Master_Logos\SCIAF_Master_Logos\RGB\JPG RGB\SCIAF_MasterLogo_FullColour_RG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51638" y="372679"/>
            <a:ext cx="2035175" cy="74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9" name="TextBox 5"/>
          <p:cNvSpPr txBox="1">
            <a:spLocks noChangeArrowheads="1"/>
          </p:cNvSpPr>
          <p:nvPr/>
        </p:nvSpPr>
        <p:spPr bwMode="auto">
          <a:xfrm>
            <a:off x="4860675" y="5291138"/>
            <a:ext cx="3926138" cy="1508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lgn="r">
              <a:spcBef>
                <a:spcPct val="0"/>
              </a:spcBef>
              <a:buFontTx/>
              <a:buNone/>
            </a:pPr>
            <a:r>
              <a:rPr lang="en-GB" altLang="en-US" sz="1400" dirty="0">
                <a:solidFill>
                  <a:srgbClr val="3A5382"/>
                </a:solidFill>
                <a:latin typeface="Calibri" panose="020F0502020204030204" pitchFamily="34" charset="0"/>
                <a:cs typeface="Calibri" panose="020F0502020204030204" pitchFamily="34" charset="0"/>
              </a:rPr>
              <a:t>SCIAF</a:t>
            </a:r>
          </a:p>
          <a:p>
            <a:pPr algn="r">
              <a:spcBef>
                <a:spcPct val="0"/>
              </a:spcBef>
              <a:buFontTx/>
              <a:buNone/>
            </a:pPr>
            <a:r>
              <a:rPr lang="en-GB" altLang="en-US" sz="1400" dirty="0">
                <a:solidFill>
                  <a:srgbClr val="3A5382"/>
                </a:solidFill>
                <a:latin typeface="Calibri" panose="020F0502020204030204" pitchFamily="34" charset="0"/>
                <a:cs typeface="Calibri" panose="020F0502020204030204" pitchFamily="34" charset="0"/>
              </a:rPr>
              <a:t>7 West Nile Street, Glasgow, G</a:t>
            </a:r>
            <a:r>
              <a:rPr lang="en-GB" sz="1400" dirty="0">
                <a:solidFill>
                  <a:srgbClr val="3A5382"/>
                </a:solidFill>
                <a:latin typeface="Calibri" panose="020F0502020204030204" pitchFamily="34" charset="0"/>
                <a:cs typeface="Calibri" panose="020F0502020204030204" pitchFamily="34" charset="0"/>
              </a:rPr>
              <a:t>1 2PR</a:t>
            </a:r>
            <a:r>
              <a:rPr lang="en-GB" altLang="en-US" sz="1400" dirty="0">
                <a:solidFill>
                  <a:srgbClr val="3A5382"/>
                </a:solidFill>
                <a:latin typeface="Calibri" panose="020F0502020204030204" pitchFamily="34" charset="0"/>
                <a:cs typeface="Calibri" panose="020F0502020204030204" pitchFamily="34" charset="0"/>
              </a:rPr>
              <a:t> </a:t>
            </a:r>
          </a:p>
          <a:p>
            <a:pPr algn="r">
              <a:spcBef>
                <a:spcPct val="0"/>
              </a:spcBef>
              <a:buFontTx/>
              <a:buNone/>
            </a:pPr>
            <a:r>
              <a:rPr lang="en-GB" altLang="en-US" sz="1400" dirty="0">
                <a:solidFill>
                  <a:srgbClr val="3A5382"/>
                </a:solidFill>
                <a:latin typeface="Calibri" pitchFamily="34" charset="0"/>
                <a:cs typeface="Rubik" pitchFamily="2" charset="-79"/>
              </a:rPr>
              <a:t>0141 354 5555</a:t>
            </a:r>
          </a:p>
          <a:p>
            <a:pPr algn="r">
              <a:spcBef>
                <a:spcPct val="0"/>
              </a:spcBef>
              <a:buFontTx/>
              <a:buNone/>
            </a:pPr>
            <a:r>
              <a:rPr lang="en-GB" altLang="en-US" sz="1400" dirty="0">
                <a:solidFill>
                  <a:srgbClr val="3A5382"/>
                </a:solidFill>
                <a:latin typeface="Calibri" pitchFamily="34" charset="0"/>
                <a:cs typeface="Rubik" pitchFamily="2" charset="-79"/>
              </a:rPr>
              <a:t>www.sciaf.org.uk</a:t>
            </a:r>
          </a:p>
          <a:p>
            <a:pPr algn="r">
              <a:spcBef>
                <a:spcPct val="0"/>
              </a:spcBef>
              <a:buFontTx/>
              <a:buNone/>
            </a:pPr>
            <a:r>
              <a:rPr lang="en-GB" altLang="en-US" sz="1400" dirty="0">
                <a:solidFill>
                  <a:srgbClr val="3A5382"/>
                </a:solidFill>
                <a:latin typeface="Calibri" pitchFamily="34" charset="0"/>
                <a:cs typeface="Rubik" pitchFamily="2" charset="-79"/>
                <a:hlinkClick r:id="rId4"/>
              </a:rPr>
              <a:t>schools@sciaf.org.uk</a:t>
            </a:r>
            <a:endParaRPr lang="en-GB" altLang="en-US" sz="1400" dirty="0">
              <a:solidFill>
                <a:srgbClr val="3A5382"/>
              </a:solidFill>
              <a:latin typeface="Calibri" pitchFamily="34" charset="0"/>
              <a:cs typeface="Rubik" pitchFamily="2" charset="-79"/>
            </a:endParaRPr>
          </a:p>
          <a:p>
            <a:pPr algn="r">
              <a:spcBef>
                <a:spcPct val="0"/>
              </a:spcBef>
              <a:buNone/>
            </a:pPr>
            <a:r>
              <a:rPr lang="en-GB" sz="1100" dirty="0">
                <a:solidFill>
                  <a:srgbClr val="002060"/>
                </a:solidFill>
                <a:latin typeface="Rubik-Regular"/>
              </a:rPr>
              <a:t>Registered Charity No: SC012302 Company No: SC197327</a:t>
            </a:r>
            <a:endParaRPr lang="en-GB" sz="1100" dirty="0">
              <a:solidFill>
                <a:srgbClr val="002060"/>
              </a:solidFill>
            </a:endParaRPr>
          </a:p>
          <a:p>
            <a:pPr algn="r">
              <a:spcBef>
                <a:spcPct val="0"/>
              </a:spcBef>
              <a:buFontTx/>
              <a:buNone/>
            </a:pPr>
            <a:endParaRPr lang="en-GB" altLang="en-US" sz="1100" dirty="0">
              <a:solidFill>
                <a:srgbClr val="002060"/>
              </a:solidFill>
              <a:latin typeface="Calibri" pitchFamily="34" charset="0"/>
              <a:cs typeface="Rubik" pitchFamily="2" charset="-79"/>
            </a:endParaRPr>
          </a:p>
        </p:txBody>
      </p:sp>
      <p:sp>
        <p:nvSpPr>
          <p:cNvPr id="24580" name="TextBox 1"/>
          <p:cNvSpPr txBox="1">
            <a:spLocks noChangeArrowheads="1"/>
          </p:cNvSpPr>
          <p:nvPr/>
        </p:nvSpPr>
        <p:spPr bwMode="auto">
          <a:xfrm>
            <a:off x="398463" y="2384714"/>
            <a:ext cx="838835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lgn="ctr">
              <a:spcBef>
                <a:spcPct val="0"/>
              </a:spcBef>
              <a:buFontTx/>
              <a:buNone/>
            </a:pPr>
            <a:r>
              <a:rPr lang="en-GB" altLang="en-US" sz="9600" dirty="0">
                <a:solidFill>
                  <a:srgbClr val="A7D500"/>
                </a:solidFill>
                <a:latin typeface="Calibri" pitchFamily="34" charset="0"/>
                <a:cs typeface="Rubik" pitchFamily="2" charset="-79"/>
              </a:rPr>
              <a:t>Thank you</a:t>
            </a:r>
          </a:p>
        </p:txBody>
      </p:sp>
      <p:sp>
        <p:nvSpPr>
          <p:cNvPr id="24581" name="Rectangle 1"/>
          <p:cNvSpPr>
            <a:spLocks noChangeArrowheads="1"/>
          </p:cNvSpPr>
          <p:nvPr/>
        </p:nvSpPr>
        <p:spPr bwMode="auto">
          <a:xfrm>
            <a:off x="708025" y="4820891"/>
            <a:ext cx="80787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lgn="r">
              <a:spcBef>
                <a:spcPct val="0"/>
              </a:spcBef>
              <a:buFontTx/>
              <a:buNone/>
            </a:pPr>
            <a:r>
              <a:rPr lang="en-GB" altLang="en-US" sz="1400" i="1" dirty="0">
                <a:solidFill>
                  <a:srgbClr val="3A5382"/>
                </a:solidFill>
                <a:latin typeface="Calibri" pitchFamily="34" charset="0"/>
                <a:cs typeface="Rubik" pitchFamily="2" charset="-79"/>
              </a:rPr>
              <a:t>We want a world without poverty, where the poorest can survive and thrive. </a:t>
            </a:r>
          </a:p>
        </p:txBody>
      </p:sp>
      <p:cxnSp>
        <p:nvCxnSpPr>
          <p:cNvPr id="7" name="Straight Connector 6"/>
          <p:cNvCxnSpPr/>
          <p:nvPr/>
        </p:nvCxnSpPr>
        <p:spPr>
          <a:xfrm>
            <a:off x="249238" y="1268413"/>
            <a:ext cx="8426450" cy="0"/>
          </a:xfrm>
          <a:prstGeom prst="line">
            <a:avLst/>
          </a:prstGeom>
          <a:ln w="38100">
            <a:solidFill>
              <a:srgbClr val="A7D500"/>
            </a:solidFill>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708025" y="5730755"/>
            <a:ext cx="1817998" cy="307777"/>
          </a:xfrm>
          <a:prstGeom prst="rect">
            <a:avLst/>
          </a:prstGeom>
        </p:spPr>
        <p:txBody>
          <a:bodyPr wrap="none">
            <a:spAutoFit/>
          </a:bodyPr>
          <a:lstStyle/>
          <a:p>
            <a:r>
              <a:rPr lang="en-GB" sz="1400" dirty="0">
                <a:solidFill>
                  <a:srgbClr val="002060"/>
                </a:solidFill>
                <a:latin typeface="Calibri" panose="020F0502020204030204" pitchFamily="34" charset="0"/>
                <a:cs typeface="Calibri" panose="020F0502020204030204" pitchFamily="34" charset="0"/>
              </a:rPr>
              <a:t>Photos: </a:t>
            </a:r>
            <a:r>
              <a:rPr lang="en-GB" sz="1400" dirty="0" err="1">
                <a:solidFill>
                  <a:srgbClr val="002060"/>
                </a:solidFill>
                <a:latin typeface="Calibri" panose="020F0502020204030204" pitchFamily="34" charset="0"/>
                <a:cs typeface="Calibri" panose="020F0502020204030204" pitchFamily="34" charset="0"/>
              </a:rPr>
              <a:t>Achuoth</a:t>
            </a:r>
            <a:r>
              <a:rPr lang="en-GB" sz="1400" dirty="0">
                <a:solidFill>
                  <a:srgbClr val="002060"/>
                </a:solidFill>
                <a:latin typeface="Calibri" panose="020F0502020204030204" pitchFamily="34" charset="0"/>
                <a:cs typeface="Calibri" panose="020F0502020204030204" pitchFamily="34" charset="0"/>
              </a:rPr>
              <a:t> Deng</a:t>
            </a:r>
            <a:endParaRPr lang="en-GB" sz="1400" b="0" i="0" dirty="0">
              <a:solidFill>
                <a:srgbClr val="002060"/>
              </a:solidFill>
              <a:effectLst/>
              <a:latin typeface="Calibri" panose="020F0502020204030204" pitchFamily="34" charset="0"/>
              <a:cs typeface="Calibri" panose="020F0502020204030204" pitchFamily="34" charset="0"/>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4" descr="\\sciaf-dc\common\COMED GENERAL\Communications\New Brand\New Logos\SCIAF_Master_Logos\SCIAF_Master_Logos\RGB\JPG RGB\SCIAF_MasterLogo_FullColour_RG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8638" y="188913"/>
            <a:ext cx="20351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p:cNvCxnSpPr/>
          <p:nvPr/>
        </p:nvCxnSpPr>
        <p:spPr>
          <a:xfrm>
            <a:off x="249238" y="1268413"/>
            <a:ext cx="8426450" cy="0"/>
          </a:xfrm>
          <a:prstGeom prst="line">
            <a:avLst/>
          </a:prstGeom>
          <a:ln w="38100">
            <a:solidFill>
              <a:srgbClr val="A7D500"/>
            </a:solidFill>
          </a:ln>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a:off x="249239" y="4491588"/>
            <a:ext cx="8664574" cy="1200329"/>
          </a:xfrm>
          <a:prstGeom prst="rect">
            <a:avLst/>
          </a:prstGeom>
        </p:spPr>
        <p:txBody>
          <a:bodyPr wrap="square" lIns="91440" tIns="45720" rIns="91440" bIns="45720" anchor="t">
            <a:spAutoFit/>
          </a:bodyPr>
          <a:lstStyle/>
          <a:p>
            <a:pPr eaLnBrk="1" fontAlgn="auto" hangingPunct="1">
              <a:spcBef>
                <a:spcPts val="0"/>
              </a:spcBef>
              <a:spcAft>
                <a:spcPts val="0"/>
              </a:spcAft>
              <a:defRPr/>
            </a:pPr>
            <a:r>
              <a:rPr kumimoji="0" lang="en-GB" sz="1800" b="1" i="0" u="none" strike="noStrike" kern="1200" cap="none" spc="0" normalizeH="0" baseline="0" noProof="0">
                <a:ln>
                  <a:noFill/>
                </a:ln>
                <a:solidFill>
                  <a:srgbClr val="3A5382"/>
                </a:solidFill>
                <a:effectLst/>
                <a:uLnTx/>
                <a:uFillTx/>
                <a:latin typeface="Rubik" panose="00000500000000000000" pitchFamily="2" charset="-79"/>
                <a:cs typeface="Rubik"/>
              </a:rPr>
              <a:t>This year, your £1 = £2.</a:t>
            </a:r>
            <a:r>
              <a:rPr lang="en-GB" b="1">
                <a:solidFill>
                  <a:srgbClr val="3A5382"/>
                </a:solidFill>
                <a:latin typeface="Rubik" panose="00000500000000000000" pitchFamily="2" charset="-79"/>
                <a:cs typeface="Rubik"/>
              </a:rPr>
              <a:t> </a:t>
            </a:r>
            <a:r>
              <a:rPr kumimoji="0" lang="en-GB" sz="1800" b="1" i="0" u="none" strike="noStrike" kern="1200" cap="none" spc="0" normalizeH="0" baseline="0" noProof="0">
                <a:ln>
                  <a:noFill/>
                </a:ln>
                <a:solidFill>
                  <a:srgbClr val="3A5382"/>
                </a:solidFill>
                <a:effectLst/>
                <a:uLnTx/>
                <a:uFillTx/>
                <a:latin typeface="Rubik" panose="00000500000000000000" pitchFamily="2" charset="-79"/>
                <a:cs typeface="Rubik"/>
              </a:rPr>
              <a:t> Give before</a:t>
            </a:r>
            <a:r>
              <a:rPr lang="en-GB" b="1">
                <a:solidFill>
                  <a:srgbClr val="3A5382"/>
                </a:solidFill>
                <a:latin typeface="Rubik" panose="00000500000000000000" pitchFamily="2" charset="-79"/>
                <a:cs typeface="Rubik"/>
              </a:rPr>
              <a:t> 11th May</a:t>
            </a:r>
            <a:r>
              <a:rPr kumimoji="0" lang="en-GB" sz="1800" b="1" i="0" u="none" strike="noStrike" kern="1200" cap="none" spc="0" normalizeH="0" baseline="0" noProof="0">
                <a:ln>
                  <a:noFill/>
                </a:ln>
                <a:solidFill>
                  <a:srgbClr val="3A5382"/>
                </a:solidFill>
                <a:effectLst/>
                <a:uLnTx/>
                <a:uFillTx/>
                <a:latin typeface="Rubik" panose="00000500000000000000" pitchFamily="2" charset="-79"/>
                <a:cs typeface="Rubik"/>
              </a:rPr>
              <a:t> and all public donations to our WEE </a:t>
            </a:r>
            <a:r>
              <a:rPr kumimoji="0" lang="en-GB" sz="1800" b="1" i="0" u="none" strike="noStrike" kern="1200" cap="none" spc="0" normalizeH="0" baseline="0" noProof="0" dirty="0">
                <a:ln>
                  <a:noFill/>
                </a:ln>
                <a:solidFill>
                  <a:srgbClr val="3A5382"/>
                </a:solidFill>
                <a:effectLst/>
                <a:uLnTx/>
                <a:uFillTx/>
                <a:latin typeface="Rubik" panose="00000500000000000000" pitchFamily="2" charset="-79"/>
                <a:cs typeface="Rubik"/>
              </a:rPr>
              <a:t>BOX BIG CHANGE appeal will be doubled by the UK government.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3A5382"/>
              </a:solidFill>
              <a:effectLst/>
              <a:uLnTx/>
              <a:uFillTx/>
              <a:latin typeface="Rubik" panose="00000500000000000000" pitchFamily="2" charset="-79"/>
              <a:ea typeface="+mn-ea"/>
              <a:cs typeface="Rubik" panose="00000500000000000000" pitchFamily="2" charset="-79"/>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3A5382"/>
              </a:solidFill>
              <a:effectLst/>
              <a:uLnTx/>
              <a:uFillTx/>
              <a:latin typeface="Rubik" panose="00000500000000000000" pitchFamily="2" charset="-79"/>
              <a:ea typeface="+mn-ea"/>
              <a:cs typeface="Rubik" panose="00000500000000000000" pitchFamily="2" charset="-79"/>
            </a:endParaRPr>
          </a:p>
        </p:txBody>
      </p:sp>
      <p:pic>
        <p:nvPicPr>
          <p:cNvPr id="6" name="Picture 5">
            <a:extLst>
              <a:ext uri="{FF2B5EF4-FFF2-40B4-BE49-F238E27FC236}">
                <a16:creationId xmlns:a16="http://schemas.microsoft.com/office/drawing/2014/main" id="{A49C5ABD-9BF4-4E8F-A899-454CE643A62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2000" y="1705954"/>
            <a:ext cx="1957589" cy="2348093"/>
          </a:xfrm>
          <a:prstGeom prst="rect">
            <a:avLst/>
          </a:prstGeom>
        </p:spPr>
      </p:pic>
      <p:pic>
        <p:nvPicPr>
          <p:cNvPr id="9" name="Picture 8">
            <a:extLst>
              <a:ext uri="{FF2B5EF4-FFF2-40B4-BE49-F238E27FC236}">
                <a16:creationId xmlns:a16="http://schemas.microsoft.com/office/drawing/2014/main" id="{463DDF82-44CA-40B1-985E-2F6DB446C2B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62170" y="1924723"/>
            <a:ext cx="1456182" cy="2348093"/>
          </a:xfrm>
          <a:prstGeom prst="rect">
            <a:avLst/>
          </a:prstGeom>
        </p:spPr>
      </p:pic>
    </p:spTree>
    <p:extLst>
      <p:ext uri="{BB962C8B-B14F-4D97-AF65-F5344CB8AC3E}">
        <p14:creationId xmlns:p14="http://schemas.microsoft.com/office/powerpoint/2010/main" val="28514675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4" descr="\\sciaf-dc\common\COMED GENERAL\Communications\New Brand\New Logos\SCIAF_Master_Logos\SCIAF_Master_Logos\RGB\JPG RGB\SCIAF_MasterLogo_FullColour_RGB.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878638" y="188913"/>
            <a:ext cx="20351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Straight Connector 2"/>
          <p:cNvCxnSpPr/>
          <p:nvPr/>
        </p:nvCxnSpPr>
        <p:spPr>
          <a:xfrm flipV="1">
            <a:off x="352929" y="1270000"/>
            <a:ext cx="8222018" cy="1"/>
          </a:xfrm>
          <a:prstGeom prst="line">
            <a:avLst/>
          </a:prstGeom>
          <a:ln w="38100">
            <a:solidFill>
              <a:srgbClr val="A7D500"/>
            </a:solidFill>
          </a:ln>
        </p:spPr>
        <p:style>
          <a:lnRef idx="1">
            <a:schemeClr val="accent1"/>
          </a:lnRef>
          <a:fillRef idx="0">
            <a:schemeClr val="accent1"/>
          </a:fillRef>
          <a:effectRef idx="0">
            <a:schemeClr val="accent1"/>
          </a:effectRef>
          <a:fontRef idx="minor">
            <a:schemeClr val="tx1"/>
          </a:fontRef>
        </p:style>
      </p:cxnSp>
      <p:sp>
        <p:nvSpPr>
          <p:cNvPr id="7172" name="Rectangle 7"/>
          <p:cNvSpPr>
            <a:spLocks noChangeArrowheads="1"/>
          </p:cNvSpPr>
          <p:nvPr/>
        </p:nvSpPr>
        <p:spPr bwMode="auto">
          <a:xfrm>
            <a:off x="279486" y="717978"/>
            <a:ext cx="154869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spcBef>
                <a:spcPct val="0"/>
              </a:spcBef>
              <a:buFontTx/>
              <a:buNone/>
            </a:pPr>
            <a:r>
              <a:rPr lang="en-US" altLang="en-US" sz="2800" dirty="0">
                <a:solidFill>
                  <a:srgbClr val="A7D500"/>
                </a:solidFill>
                <a:latin typeface="Calibri" pitchFamily="34" charset="0"/>
                <a:cs typeface="Rubik" pitchFamily="2" charset="-79"/>
              </a:rPr>
              <a:t>Our work</a:t>
            </a:r>
            <a:endParaRPr lang="en-GB" altLang="en-US" sz="2800" dirty="0">
              <a:solidFill>
                <a:srgbClr val="A7D500"/>
              </a:solidFill>
              <a:latin typeface="Calibri" pitchFamily="34" charset="0"/>
              <a:cs typeface="Rubik" pitchFamily="2" charset="-79"/>
            </a:endParaRPr>
          </a:p>
        </p:txBody>
      </p:sp>
      <p:sp>
        <p:nvSpPr>
          <p:cNvPr id="7173" name="Rectangle 4"/>
          <p:cNvSpPr>
            <a:spLocks noChangeArrowheads="1"/>
          </p:cNvSpPr>
          <p:nvPr/>
        </p:nvSpPr>
        <p:spPr bwMode="auto">
          <a:xfrm>
            <a:off x="249238" y="5042118"/>
            <a:ext cx="842645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lgn="ctr">
              <a:spcBef>
                <a:spcPct val="0"/>
              </a:spcBef>
              <a:buFontTx/>
              <a:buNone/>
            </a:pPr>
            <a:r>
              <a:rPr lang="en-GB" altLang="en-US" sz="2800" dirty="0">
                <a:solidFill>
                  <a:srgbClr val="3A5382"/>
                </a:solidFill>
                <a:latin typeface="Calibri" pitchFamily="34" charset="0"/>
              </a:rPr>
              <a:t>SCIAF helps families in poor countries to grow enough food to eat, to get an education and to recover when disaster strikes.</a:t>
            </a:r>
          </a:p>
          <a:p>
            <a:pPr algn="ctr">
              <a:spcBef>
                <a:spcPct val="0"/>
              </a:spcBef>
              <a:buFontTx/>
              <a:buNone/>
            </a:pPr>
            <a:endParaRPr lang="en-GB" altLang="en-US" sz="2800" dirty="0">
              <a:solidFill>
                <a:srgbClr val="3A5382"/>
              </a:solidFill>
              <a:latin typeface="Calibri" pitchFamily="34" charset="0"/>
            </a:endParaRPr>
          </a:p>
        </p:txBody>
      </p:sp>
      <p:pic>
        <p:nvPicPr>
          <p:cNvPr id="7" name="Picture 1"/>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52929" y="1420009"/>
            <a:ext cx="2605698" cy="19578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 descr="I:\COMED GENERAL\Communications\New Brand\Icons\Icons JPEG\AA_Icon_Examples.png"/>
          <p:cNvPicPr>
            <a:picLocks noChangeAspect="1" noChangeArrowheads="1"/>
          </p:cNvPicPr>
          <p:nvPr/>
        </p:nvPicPr>
        <p:blipFill rotWithShape="1">
          <a:blip r:embed="rId5" cstate="print">
            <a:extLst>
              <a:ext uri="{28A0092B-C50C-407E-A947-70E740481C1C}">
                <a14:useLocalDpi xmlns:a14="http://schemas.microsoft.com/office/drawing/2010/main"/>
              </a:ext>
            </a:extLst>
          </a:blip>
          <a:srcRect b="32790"/>
          <a:stretch/>
        </p:blipFill>
        <p:spPr bwMode="auto">
          <a:xfrm>
            <a:off x="6771120" y="3476513"/>
            <a:ext cx="1068636" cy="984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 descr="I:\COMED GENERAL\Communications\New Brand\Icons\Icons JPEG\AA_Icon_Examples.png"/>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b="18645"/>
          <a:stretch/>
        </p:blipFill>
        <p:spPr bwMode="auto">
          <a:xfrm>
            <a:off x="3602210" y="3377900"/>
            <a:ext cx="1443209" cy="1183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 descr="I:\COMED GENERAL\Communications\New Brand\Icons\Icons JPEG\AA_Icon_Examples.png"/>
          <p:cNvPicPr>
            <a:picLocks noChangeAspect="1" noChangeArrowheads="1"/>
          </p:cNvPicPr>
          <p:nvPr/>
        </p:nvPicPr>
        <p:blipFill rotWithShape="1">
          <a:blip r:embed="rId7" cstate="print">
            <a:extLst>
              <a:ext uri="{28A0092B-C50C-407E-A947-70E740481C1C}">
                <a14:useLocalDpi xmlns:a14="http://schemas.microsoft.com/office/drawing/2010/main"/>
              </a:ext>
            </a:extLst>
          </a:blip>
          <a:srcRect b="22529"/>
          <a:stretch/>
        </p:blipFill>
        <p:spPr bwMode="auto">
          <a:xfrm>
            <a:off x="1171463" y="3427181"/>
            <a:ext cx="1189821" cy="1083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p:cNvPicPr>
            <a:picLocks noChangeAspect="1"/>
          </p:cNvPicPr>
          <p:nvPr/>
        </p:nvPicPr>
        <p:blipFill rotWithShape="1">
          <a:blip r:embed="rId8" cstate="print">
            <a:extLst>
              <a:ext uri="{28A0092B-C50C-407E-A947-70E740481C1C}">
                <a14:useLocalDpi xmlns:a14="http://schemas.microsoft.com/office/drawing/2010/main" val="0"/>
              </a:ext>
            </a:extLst>
          </a:blip>
          <a:srcRect l="11278" t="13474" r="7756"/>
          <a:stretch/>
        </p:blipFill>
        <p:spPr>
          <a:xfrm>
            <a:off x="3085817" y="1420009"/>
            <a:ext cx="2753292" cy="1957891"/>
          </a:xfrm>
          <a:prstGeom prst="rect">
            <a:avLst/>
          </a:prstGeom>
        </p:spPr>
      </p:pic>
      <p:pic>
        <p:nvPicPr>
          <p:cNvPr id="15" name="Picture 14">
            <a:extLst>
              <a:ext uri="{FF2B5EF4-FFF2-40B4-BE49-F238E27FC236}">
                <a16:creationId xmlns:a16="http://schemas.microsoft.com/office/drawing/2014/main" id="{10CA8F61-9E26-4CFB-8F9E-560B0962A91A}"/>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5966298" y="1405013"/>
            <a:ext cx="2538799" cy="1972883"/>
          </a:xfrm>
          <a:prstGeom prst="rect">
            <a:avLst/>
          </a:prstGeom>
        </p:spPr>
      </p:pic>
    </p:spTree>
    <p:extLst>
      <p:ext uri="{BB962C8B-B14F-4D97-AF65-F5344CB8AC3E}">
        <p14:creationId xmlns:p14="http://schemas.microsoft.com/office/powerpoint/2010/main" val="1632209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0" y="0"/>
            <a:ext cx="9144000" cy="6858000"/>
          </a:xfrm>
          <a:prstGeom prst="rect">
            <a:avLst/>
          </a:prstGeom>
        </p:spPr>
      </p:pic>
      <p:cxnSp>
        <p:nvCxnSpPr>
          <p:cNvPr id="18" name="Straight Arrow Connector 17"/>
          <p:cNvCxnSpPr/>
          <p:nvPr/>
        </p:nvCxnSpPr>
        <p:spPr>
          <a:xfrm flipV="1">
            <a:off x="3031435" y="2380422"/>
            <a:ext cx="987287" cy="611256"/>
          </a:xfrm>
          <a:prstGeom prst="straightConnector1">
            <a:avLst/>
          </a:prstGeom>
          <a:ln w="38100">
            <a:solidFill>
              <a:srgbClr val="3A5382"/>
            </a:solidFill>
            <a:tailEnd type="arrow"/>
          </a:ln>
        </p:spPr>
        <p:style>
          <a:lnRef idx="1">
            <a:schemeClr val="accent1"/>
          </a:lnRef>
          <a:fillRef idx="0">
            <a:schemeClr val="accent1"/>
          </a:fillRef>
          <a:effectRef idx="0">
            <a:schemeClr val="accent1"/>
          </a:effectRef>
          <a:fontRef idx="minor">
            <a:schemeClr val="tx1"/>
          </a:fontRef>
        </p:style>
      </p:cxnSp>
      <p:pic>
        <p:nvPicPr>
          <p:cNvPr id="23" name="Picture 4" descr="\\sciaf-dc\common\COMED GENERAL\Communications\New Brand\New Logos\SCIAF_Master_Logos\SCIAF_Master_Logos\RGB\JPG RGB\SCIAF_MasterLogo_FullColour_RGB.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78638" y="258436"/>
            <a:ext cx="20351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nip Single Corner Rectangle 8"/>
          <p:cNvSpPr/>
          <p:nvPr/>
        </p:nvSpPr>
        <p:spPr>
          <a:xfrm flipV="1">
            <a:off x="1897455" y="5177674"/>
            <a:ext cx="2052137" cy="687268"/>
          </a:xfrm>
          <a:prstGeom prst="snip1Rect">
            <a:avLst/>
          </a:prstGeom>
          <a:solidFill>
            <a:srgbClr val="3A538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en-GB" sz="1600" dirty="0">
              <a:solidFill>
                <a:srgbClr val="3A5382"/>
              </a:solidFill>
              <a:latin typeface="Calibri" panose="020F0502020204030204" pitchFamily="34" charset="0"/>
            </a:endParaRPr>
          </a:p>
        </p:txBody>
      </p:sp>
      <p:cxnSp>
        <p:nvCxnSpPr>
          <p:cNvPr id="19" name="Straight Arrow Connector 18"/>
          <p:cNvCxnSpPr/>
          <p:nvPr/>
        </p:nvCxnSpPr>
        <p:spPr>
          <a:xfrm flipV="1">
            <a:off x="3904100" y="4247116"/>
            <a:ext cx="1152517" cy="1016336"/>
          </a:xfrm>
          <a:prstGeom prst="straightConnector1">
            <a:avLst/>
          </a:prstGeom>
          <a:ln w="38100">
            <a:solidFill>
              <a:srgbClr val="3A5382"/>
            </a:solidFill>
            <a:tailEnd type="arrow"/>
          </a:ln>
        </p:spPr>
        <p:style>
          <a:lnRef idx="1">
            <a:schemeClr val="accent1"/>
          </a:lnRef>
          <a:fillRef idx="0">
            <a:schemeClr val="accent1"/>
          </a:fillRef>
          <a:effectRef idx="0">
            <a:schemeClr val="accent1"/>
          </a:effectRef>
          <a:fontRef idx="minor">
            <a:schemeClr val="tx1"/>
          </a:fontRef>
        </p:style>
      </p:cxnSp>
      <p:pic>
        <p:nvPicPr>
          <p:cNvPr id="16" name="Picture 1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393623" y="5142692"/>
            <a:ext cx="1520190" cy="1520190"/>
          </a:xfrm>
          <a:prstGeom prst="rect">
            <a:avLst/>
          </a:prstGeom>
        </p:spPr>
      </p:pic>
      <p:sp>
        <p:nvSpPr>
          <p:cNvPr id="17" name="Snip Single Corner Rectangle 16"/>
          <p:cNvSpPr/>
          <p:nvPr/>
        </p:nvSpPr>
        <p:spPr>
          <a:xfrm flipV="1">
            <a:off x="979298" y="2992413"/>
            <a:ext cx="2052137" cy="687268"/>
          </a:xfrm>
          <a:prstGeom prst="snip1Rect">
            <a:avLst/>
          </a:prstGeom>
          <a:solidFill>
            <a:srgbClr val="A7D5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en-GB" sz="1600" dirty="0">
              <a:solidFill>
                <a:srgbClr val="3A5382"/>
              </a:solidFill>
              <a:latin typeface="Calibri" panose="020F0502020204030204" pitchFamily="34" charset="0"/>
            </a:endParaRPr>
          </a:p>
        </p:txBody>
      </p:sp>
      <p:sp>
        <p:nvSpPr>
          <p:cNvPr id="12" name="Snip Single Corner Rectangle 11"/>
          <p:cNvSpPr/>
          <p:nvPr/>
        </p:nvSpPr>
        <p:spPr>
          <a:xfrm flipV="1">
            <a:off x="575939" y="230758"/>
            <a:ext cx="3825094" cy="810777"/>
          </a:xfrm>
          <a:prstGeom prst="snip1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en-GB" sz="1600" dirty="0">
              <a:solidFill>
                <a:srgbClr val="3A5382"/>
              </a:solidFill>
              <a:latin typeface="Calibri" panose="020F0502020204030204" pitchFamily="34" charset="0"/>
            </a:endParaRPr>
          </a:p>
        </p:txBody>
      </p:sp>
      <p:sp>
        <p:nvSpPr>
          <p:cNvPr id="3" name="TextBox 2"/>
          <p:cNvSpPr txBox="1"/>
          <p:nvPr/>
        </p:nvSpPr>
        <p:spPr>
          <a:xfrm>
            <a:off x="1165106" y="3074437"/>
            <a:ext cx="1680519" cy="523220"/>
          </a:xfrm>
          <a:prstGeom prst="rect">
            <a:avLst/>
          </a:prstGeom>
          <a:noFill/>
        </p:spPr>
        <p:txBody>
          <a:bodyPr wrap="square" rtlCol="0">
            <a:spAutoFit/>
          </a:bodyPr>
          <a:lstStyle/>
          <a:p>
            <a:pPr algn="ctr"/>
            <a:r>
              <a:rPr lang="en-GB" sz="2800" b="1" dirty="0">
                <a:solidFill>
                  <a:srgbClr val="3A5382"/>
                </a:solidFill>
                <a:latin typeface="Calibri" panose="020F0502020204030204" pitchFamily="34" charset="0"/>
              </a:rPr>
              <a:t>Scotland</a:t>
            </a:r>
          </a:p>
        </p:txBody>
      </p:sp>
      <p:sp>
        <p:nvSpPr>
          <p:cNvPr id="11" name="TextBox 10"/>
          <p:cNvSpPr txBox="1"/>
          <p:nvPr/>
        </p:nvSpPr>
        <p:spPr>
          <a:xfrm>
            <a:off x="1830461" y="5236761"/>
            <a:ext cx="2119131" cy="523220"/>
          </a:xfrm>
          <a:prstGeom prst="rect">
            <a:avLst/>
          </a:prstGeom>
          <a:noFill/>
        </p:spPr>
        <p:txBody>
          <a:bodyPr wrap="square" rtlCol="0">
            <a:spAutoFit/>
          </a:bodyPr>
          <a:lstStyle/>
          <a:p>
            <a:pPr algn="ctr"/>
            <a:r>
              <a:rPr lang="en-GB" sz="2800" b="1" dirty="0">
                <a:solidFill>
                  <a:srgbClr val="A7D500"/>
                </a:solidFill>
                <a:latin typeface="Calibri" panose="020F0502020204030204" pitchFamily="34" charset="0"/>
              </a:rPr>
              <a:t>South Sudan</a:t>
            </a:r>
          </a:p>
        </p:txBody>
      </p:sp>
      <p:sp>
        <p:nvSpPr>
          <p:cNvPr id="22" name="Rectangle 7"/>
          <p:cNvSpPr>
            <a:spLocks noChangeArrowheads="1"/>
          </p:cNvSpPr>
          <p:nvPr/>
        </p:nvSpPr>
        <p:spPr bwMode="auto">
          <a:xfrm>
            <a:off x="586014" y="230759"/>
            <a:ext cx="3815019" cy="769441"/>
          </a:xfrm>
          <a:prstGeom prst="rect">
            <a:avLst/>
          </a:prstGeom>
          <a:noFill/>
          <a:ln>
            <a:noFill/>
          </a:ln>
        </p:spPr>
        <p:txBody>
          <a:bodyPr wrap="none">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lgn="ctr">
              <a:spcBef>
                <a:spcPct val="0"/>
              </a:spcBef>
              <a:buFontTx/>
              <a:buNone/>
            </a:pPr>
            <a:r>
              <a:rPr lang="en-GB" altLang="en-US" sz="2800" b="1" dirty="0">
                <a:solidFill>
                  <a:srgbClr val="3A5382"/>
                </a:solidFill>
                <a:latin typeface="Calibri" pitchFamily="34" charset="0"/>
                <a:cs typeface="Rubik" pitchFamily="2" charset="-79"/>
              </a:rPr>
              <a:t>Republic of South Sudan</a:t>
            </a:r>
          </a:p>
          <a:p>
            <a:pPr algn="ctr">
              <a:spcBef>
                <a:spcPct val="0"/>
              </a:spcBef>
              <a:buFontTx/>
              <a:buNone/>
            </a:pPr>
            <a:r>
              <a:rPr lang="en-GB" altLang="en-US" sz="1600" b="1" i="1" dirty="0">
                <a:solidFill>
                  <a:srgbClr val="3A5382"/>
                </a:solidFill>
                <a:latin typeface="Calibri" pitchFamily="34" charset="0"/>
                <a:cs typeface="Rubik" pitchFamily="2" charset="-79"/>
              </a:rPr>
              <a:t>(South Sudan)</a:t>
            </a:r>
          </a:p>
        </p:txBody>
      </p:sp>
    </p:spTree>
    <p:extLst>
      <p:ext uri="{BB962C8B-B14F-4D97-AF65-F5344CB8AC3E}">
        <p14:creationId xmlns:p14="http://schemas.microsoft.com/office/powerpoint/2010/main" val="414739712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ppt_x"/>
                                          </p:val>
                                        </p:tav>
                                        <p:tav tm="100000">
                                          <p:val>
                                            <p:strVal val="#ppt_x"/>
                                          </p:val>
                                        </p:tav>
                                      </p:tavLst>
                                    </p:anim>
                                    <p:anim calcmode="lin" valueType="num">
                                      <p:cBhvr additive="base">
                                        <p:cTn id="1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ppt_x"/>
                                          </p:val>
                                        </p:tav>
                                        <p:tav tm="100000">
                                          <p:val>
                                            <p:strVal val="#ppt_x"/>
                                          </p:val>
                                        </p:tav>
                                      </p:tavLst>
                                    </p:anim>
                                    <p:anim calcmode="lin" valueType="num">
                                      <p:cBhvr additive="base">
                                        <p:cTn id="22" dur="500" fill="hold"/>
                                        <p:tgtEl>
                                          <p:spTgt spid="17"/>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fill="hold"/>
                                        <p:tgtEl>
                                          <p:spTgt spid="18"/>
                                        </p:tgtEl>
                                        <p:attrNameLst>
                                          <p:attrName>ppt_x</p:attrName>
                                        </p:attrNameLst>
                                      </p:cBhvr>
                                      <p:tavLst>
                                        <p:tav tm="0">
                                          <p:val>
                                            <p:strVal val="#ppt_x"/>
                                          </p:val>
                                        </p:tav>
                                        <p:tav tm="100000">
                                          <p:val>
                                            <p:strVal val="#ppt_x"/>
                                          </p:val>
                                        </p:tav>
                                      </p:tavLst>
                                    </p:anim>
                                    <p:anim calcmode="lin" valueType="num">
                                      <p:cBhvr additive="base">
                                        <p:cTn id="3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ppt_x"/>
                                          </p:val>
                                        </p:tav>
                                        <p:tav tm="100000">
                                          <p:val>
                                            <p:strVal val="#ppt_x"/>
                                          </p:val>
                                        </p:tav>
                                      </p:tavLst>
                                    </p:anim>
                                    <p:anim calcmode="lin" valueType="num">
                                      <p:cBhvr additive="base">
                                        <p:cTn id="3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7" grpId="0" animBg="1"/>
      <p:bldP spid="12" grpId="0" animBg="1"/>
      <p:bldP spid="3"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3" descr="\\sciaf-dc\common\COMED GENERAL\Communications\New Brand\New Logos\SCIAF_Master_Logos\SCIAF_Master_Logos\RGB\JPG RGB\SCIAF_MasterLogo_FullColour_RG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8638" y="188913"/>
            <a:ext cx="20351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Rectangle 7"/>
          <p:cNvSpPr>
            <a:spLocks noChangeArrowheads="1"/>
          </p:cNvSpPr>
          <p:nvPr/>
        </p:nvSpPr>
        <p:spPr bwMode="auto">
          <a:xfrm>
            <a:off x="249238" y="744538"/>
            <a:ext cx="43765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spcBef>
                <a:spcPct val="0"/>
              </a:spcBef>
              <a:buFontTx/>
              <a:buNone/>
            </a:pPr>
            <a:r>
              <a:rPr lang="en-US" altLang="en-US" sz="2800" dirty="0">
                <a:solidFill>
                  <a:srgbClr val="A7D500"/>
                </a:solidFill>
                <a:latin typeface="Calibri" pitchFamily="34" charset="0"/>
                <a:cs typeface="Rubik" pitchFamily="2" charset="-79"/>
              </a:rPr>
              <a:t>WEE BOX, BIG CHANGE 2021</a:t>
            </a:r>
            <a:endParaRPr lang="en-GB" altLang="en-US" sz="2800" dirty="0">
              <a:solidFill>
                <a:srgbClr val="A7D500"/>
              </a:solidFill>
              <a:latin typeface="Calibri" pitchFamily="34" charset="0"/>
              <a:cs typeface="Rubik" pitchFamily="2" charset="-79"/>
            </a:endParaRPr>
          </a:p>
        </p:txBody>
      </p:sp>
      <p:cxnSp>
        <p:nvCxnSpPr>
          <p:cNvPr id="6" name="Straight Connector 5"/>
          <p:cNvCxnSpPr/>
          <p:nvPr/>
        </p:nvCxnSpPr>
        <p:spPr>
          <a:xfrm>
            <a:off x="249238" y="1268413"/>
            <a:ext cx="8426450" cy="0"/>
          </a:xfrm>
          <a:prstGeom prst="line">
            <a:avLst/>
          </a:prstGeom>
          <a:ln w="38100">
            <a:solidFill>
              <a:srgbClr val="A7D500"/>
            </a:solidFill>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431881"/>
            <a:ext cx="9144000" cy="6096000"/>
          </a:xfrm>
          <a:prstGeom prst="rect">
            <a:avLst/>
          </a:prstGeom>
        </p:spPr>
      </p:pic>
    </p:spTree>
    <p:extLst>
      <p:ext uri="{BB962C8B-B14F-4D97-AF65-F5344CB8AC3E}">
        <p14:creationId xmlns:p14="http://schemas.microsoft.com/office/powerpoint/2010/main" val="2090720841"/>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3" descr="\\sciaf-dc\common\COMED GENERAL\Communications\New Brand\New Logos\SCIAF_Master_Logos\SCIAF_Master_Logos\RGB\JPG RGB\SCIAF_MasterLogo_FullColour_RG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8638" y="188913"/>
            <a:ext cx="20351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Rectangle 7"/>
          <p:cNvSpPr>
            <a:spLocks noChangeArrowheads="1"/>
          </p:cNvSpPr>
          <p:nvPr/>
        </p:nvSpPr>
        <p:spPr bwMode="auto">
          <a:xfrm>
            <a:off x="249238" y="744538"/>
            <a:ext cx="43765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spcBef>
                <a:spcPct val="0"/>
              </a:spcBef>
              <a:buFontTx/>
              <a:buNone/>
            </a:pPr>
            <a:r>
              <a:rPr lang="en-US" altLang="en-US" sz="2800" dirty="0">
                <a:solidFill>
                  <a:srgbClr val="A7D500"/>
                </a:solidFill>
                <a:latin typeface="Calibri" pitchFamily="34" charset="0"/>
                <a:cs typeface="Rubik" pitchFamily="2" charset="-79"/>
              </a:rPr>
              <a:t>WEE BOX, BIG CHANGE 2021</a:t>
            </a:r>
            <a:endParaRPr lang="en-GB" altLang="en-US" sz="2800" dirty="0">
              <a:solidFill>
                <a:srgbClr val="A7D500"/>
              </a:solidFill>
              <a:latin typeface="Calibri" pitchFamily="34" charset="0"/>
              <a:cs typeface="Rubik" pitchFamily="2" charset="-79"/>
            </a:endParaRPr>
          </a:p>
        </p:txBody>
      </p:sp>
      <p:cxnSp>
        <p:nvCxnSpPr>
          <p:cNvPr id="6" name="Straight Connector 5"/>
          <p:cNvCxnSpPr/>
          <p:nvPr/>
        </p:nvCxnSpPr>
        <p:spPr>
          <a:xfrm>
            <a:off x="249238" y="1268413"/>
            <a:ext cx="8426450" cy="0"/>
          </a:xfrm>
          <a:prstGeom prst="line">
            <a:avLst/>
          </a:prstGeom>
          <a:ln w="38100">
            <a:solidFill>
              <a:srgbClr val="A7D500"/>
            </a:solidFill>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599546"/>
            <a:ext cx="9144000" cy="6095247"/>
          </a:xfrm>
          <a:prstGeom prst="rect">
            <a:avLst/>
          </a:prstGeom>
        </p:spPr>
      </p:pic>
    </p:spTree>
    <p:extLst>
      <p:ext uri="{BB962C8B-B14F-4D97-AF65-F5344CB8AC3E}">
        <p14:creationId xmlns:p14="http://schemas.microsoft.com/office/powerpoint/2010/main" val="3187485252"/>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3" descr="\\sciaf-dc\common\COMED GENERAL\Communications\New Brand\New Logos\SCIAF_Master_Logos\SCIAF_Master_Logos\RGB\JPG RGB\SCIAF_MasterLogo_FullColour_RG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8638" y="188913"/>
            <a:ext cx="20351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Rectangle 7"/>
          <p:cNvSpPr>
            <a:spLocks noChangeArrowheads="1"/>
          </p:cNvSpPr>
          <p:nvPr/>
        </p:nvSpPr>
        <p:spPr bwMode="auto">
          <a:xfrm>
            <a:off x="249238" y="744538"/>
            <a:ext cx="43765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spcBef>
                <a:spcPct val="0"/>
              </a:spcBef>
              <a:buFontTx/>
              <a:buNone/>
            </a:pPr>
            <a:r>
              <a:rPr lang="en-US" altLang="en-US" sz="2800" dirty="0">
                <a:solidFill>
                  <a:srgbClr val="A7D500"/>
                </a:solidFill>
                <a:latin typeface="Calibri" pitchFamily="34" charset="0"/>
                <a:cs typeface="Rubik" pitchFamily="2" charset="-79"/>
              </a:rPr>
              <a:t>WEE BOX, BIG CHANGE 2021</a:t>
            </a:r>
            <a:endParaRPr lang="en-GB" altLang="en-US" sz="2800" dirty="0">
              <a:solidFill>
                <a:srgbClr val="A7D500"/>
              </a:solidFill>
              <a:latin typeface="Calibri" pitchFamily="34" charset="0"/>
              <a:cs typeface="Rubik" pitchFamily="2" charset="-79"/>
            </a:endParaRPr>
          </a:p>
        </p:txBody>
      </p:sp>
      <p:cxnSp>
        <p:nvCxnSpPr>
          <p:cNvPr id="6" name="Straight Connector 5"/>
          <p:cNvCxnSpPr/>
          <p:nvPr/>
        </p:nvCxnSpPr>
        <p:spPr>
          <a:xfrm>
            <a:off x="249238" y="1268413"/>
            <a:ext cx="8426450" cy="0"/>
          </a:xfrm>
          <a:prstGeom prst="line">
            <a:avLst/>
          </a:prstGeom>
          <a:ln w="38100">
            <a:solidFill>
              <a:srgbClr val="A7D500"/>
            </a:solidFill>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599546"/>
            <a:ext cx="9144000" cy="6096000"/>
          </a:xfrm>
          <a:prstGeom prst="rect">
            <a:avLst/>
          </a:prstGeom>
        </p:spPr>
      </p:pic>
    </p:spTree>
    <p:extLst>
      <p:ext uri="{BB962C8B-B14F-4D97-AF65-F5344CB8AC3E}">
        <p14:creationId xmlns:p14="http://schemas.microsoft.com/office/powerpoint/2010/main" val="3003283830"/>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3" descr="\\sciaf-dc\common\COMED GENERAL\Communications\New Brand\New Logos\SCIAF_Master_Logos\SCIAF_Master_Logos\RGB\JPG RGB\SCIAF_MasterLogo_FullColour_RG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8638" y="188913"/>
            <a:ext cx="20351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Rectangle 7"/>
          <p:cNvSpPr>
            <a:spLocks noChangeArrowheads="1"/>
          </p:cNvSpPr>
          <p:nvPr/>
        </p:nvSpPr>
        <p:spPr bwMode="auto">
          <a:xfrm>
            <a:off x="249238" y="744538"/>
            <a:ext cx="43765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spcBef>
                <a:spcPct val="0"/>
              </a:spcBef>
              <a:buFontTx/>
              <a:buNone/>
            </a:pPr>
            <a:r>
              <a:rPr lang="en-US" altLang="en-US" sz="2800" dirty="0">
                <a:solidFill>
                  <a:srgbClr val="A7D500"/>
                </a:solidFill>
                <a:latin typeface="Calibri" pitchFamily="34" charset="0"/>
                <a:cs typeface="Rubik" pitchFamily="2" charset="-79"/>
              </a:rPr>
              <a:t>WEE BOX, BIG CHANGE 2021</a:t>
            </a:r>
            <a:endParaRPr lang="en-GB" altLang="en-US" sz="2800" dirty="0">
              <a:solidFill>
                <a:srgbClr val="A7D500"/>
              </a:solidFill>
              <a:latin typeface="Calibri" pitchFamily="34" charset="0"/>
              <a:cs typeface="Rubik" pitchFamily="2" charset="-79"/>
            </a:endParaRPr>
          </a:p>
        </p:txBody>
      </p:sp>
      <p:cxnSp>
        <p:nvCxnSpPr>
          <p:cNvPr id="6" name="Straight Connector 5"/>
          <p:cNvCxnSpPr/>
          <p:nvPr/>
        </p:nvCxnSpPr>
        <p:spPr>
          <a:xfrm>
            <a:off x="249238" y="1268413"/>
            <a:ext cx="8426450" cy="0"/>
          </a:xfrm>
          <a:prstGeom prst="line">
            <a:avLst/>
          </a:prstGeom>
          <a:ln w="38100">
            <a:solidFill>
              <a:srgbClr val="A7D500"/>
            </a:solidFill>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8312" y="1466196"/>
            <a:ext cx="9612312" cy="6408740"/>
          </a:xfrm>
          <a:prstGeom prst="rect">
            <a:avLst/>
          </a:prstGeom>
        </p:spPr>
      </p:pic>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21118" y="1797985"/>
            <a:ext cx="2503351" cy="2533650"/>
          </a:xfrm>
          <a:prstGeom prst="rect">
            <a:avLst/>
          </a:prstGeom>
        </p:spPr>
      </p:pic>
    </p:spTree>
    <p:extLst>
      <p:ext uri="{BB962C8B-B14F-4D97-AF65-F5344CB8AC3E}">
        <p14:creationId xmlns:p14="http://schemas.microsoft.com/office/powerpoint/2010/main" val="175966174"/>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3" descr="\\sciaf-dc\common\COMED GENERAL\Communications\New Brand\New Logos\SCIAF_Master_Logos\SCIAF_Master_Logos\RGB\JPG RGB\SCIAF_MasterLogo_FullColour_RG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8638" y="188913"/>
            <a:ext cx="20351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Rectangle 7"/>
          <p:cNvSpPr>
            <a:spLocks noChangeArrowheads="1"/>
          </p:cNvSpPr>
          <p:nvPr/>
        </p:nvSpPr>
        <p:spPr bwMode="auto">
          <a:xfrm>
            <a:off x="249238" y="744538"/>
            <a:ext cx="43765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spcBef>
                <a:spcPct val="0"/>
              </a:spcBef>
              <a:buFontTx/>
              <a:buNone/>
            </a:pPr>
            <a:r>
              <a:rPr lang="en-US" altLang="en-US" sz="2800" dirty="0">
                <a:solidFill>
                  <a:srgbClr val="A7D500"/>
                </a:solidFill>
                <a:latin typeface="Calibri" pitchFamily="34" charset="0"/>
                <a:cs typeface="Rubik" pitchFamily="2" charset="-79"/>
              </a:rPr>
              <a:t>WEE BOX, BIG CHANGE 2021</a:t>
            </a:r>
            <a:endParaRPr lang="en-GB" altLang="en-US" sz="2800" dirty="0">
              <a:solidFill>
                <a:srgbClr val="A7D500"/>
              </a:solidFill>
              <a:latin typeface="Calibri" pitchFamily="34" charset="0"/>
              <a:cs typeface="Rubik" pitchFamily="2" charset="-79"/>
            </a:endParaRPr>
          </a:p>
        </p:txBody>
      </p:sp>
      <p:cxnSp>
        <p:nvCxnSpPr>
          <p:cNvPr id="6" name="Straight Connector 5"/>
          <p:cNvCxnSpPr/>
          <p:nvPr/>
        </p:nvCxnSpPr>
        <p:spPr>
          <a:xfrm>
            <a:off x="249238" y="1268413"/>
            <a:ext cx="8426450" cy="0"/>
          </a:xfrm>
          <a:prstGeom prst="line">
            <a:avLst/>
          </a:prstGeom>
          <a:ln w="38100">
            <a:solidFill>
              <a:srgbClr val="A7D500"/>
            </a:solidFill>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36678" y="1599546"/>
            <a:ext cx="4251569" cy="6377354"/>
          </a:xfrm>
          <a:prstGeom prst="rect">
            <a:avLst/>
          </a:prstGeom>
        </p:spPr>
      </p:pic>
    </p:spTree>
    <p:extLst>
      <p:ext uri="{BB962C8B-B14F-4D97-AF65-F5344CB8AC3E}">
        <p14:creationId xmlns:p14="http://schemas.microsoft.com/office/powerpoint/2010/main" val="844659644"/>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3" descr="\\sciaf-dc\common\COMED GENERAL\Communications\New Brand\New Logos\SCIAF_Master_Logos\SCIAF_Master_Logos\RGB\JPG RGB\SCIAF_MasterLogo_FullColour_RG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8638" y="188913"/>
            <a:ext cx="20351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Rectangle 7"/>
          <p:cNvSpPr>
            <a:spLocks noChangeArrowheads="1"/>
          </p:cNvSpPr>
          <p:nvPr/>
        </p:nvSpPr>
        <p:spPr bwMode="auto">
          <a:xfrm>
            <a:off x="249238" y="744538"/>
            <a:ext cx="43765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charset="0"/>
                <a:cs typeface="Arial" charset="0"/>
              </a:defRPr>
            </a:lvl1pPr>
            <a:lvl2pPr marL="742950" indent="-285750">
              <a:spcBef>
                <a:spcPct val="20000"/>
              </a:spcBef>
              <a:buChar char="–"/>
              <a:defRPr sz="2800">
                <a:solidFill>
                  <a:schemeClr val="tx1"/>
                </a:solidFill>
                <a:latin typeface="Arial" charset="0"/>
                <a:cs typeface="Arial" charset="0"/>
              </a:defRPr>
            </a:lvl2pPr>
            <a:lvl3pPr marL="1143000" indent="-228600">
              <a:spcBef>
                <a:spcPct val="20000"/>
              </a:spcBef>
              <a:buChar char="•"/>
              <a:defRPr sz="2400">
                <a:solidFill>
                  <a:schemeClr val="tx1"/>
                </a:solidFill>
                <a:latin typeface="Arial" charset="0"/>
                <a:cs typeface="Arial" charset="0"/>
              </a:defRPr>
            </a:lvl3pPr>
            <a:lvl4pPr marL="1600200" indent="-228600">
              <a:spcBef>
                <a:spcPct val="20000"/>
              </a:spcBef>
              <a:buChar char="–"/>
              <a:defRPr sz="2000">
                <a:solidFill>
                  <a:schemeClr val="tx1"/>
                </a:solidFill>
                <a:latin typeface="Arial" charset="0"/>
                <a:cs typeface="Arial" charset="0"/>
              </a:defRPr>
            </a:lvl4pPr>
            <a:lvl5pPr marL="2057400" indent="-228600">
              <a:spcBef>
                <a:spcPct val="20000"/>
              </a:spcBef>
              <a:buChar char="»"/>
              <a:defRPr sz="2000">
                <a:solidFill>
                  <a:schemeClr val="tx1"/>
                </a:solidFill>
                <a:latin typeface="Arial" charset="0"/>
                <a:cs typeface="Arial" charset="0"/>
              </a:defRPr>
            </a:lvl5pPr>
            <a:lvl6pPr marL="2514600" indent="-228600" eaLnBrk="0" fontAlgn="base" hangingPunct="0">
              <a:spcBef>
                <a:spcPct val="20000"/>
              </a:spcBef>
              <a:spcAft>
                <a:spcPct val="0"/>
              </a:spcAft>
              <a:buChar char="»"/>
              <a:defRPr sz="2000">
                <a:solidFill>
                  <a:schemeClr val="tx1"/>
                </a:solidFill>
                <a:latin typeface="Arial" charset="0"/>
                <a:cs typeface="Arial" charset="0"/>
              </a:defRPr>
            </a:lvl6pPr>
            <a:lvl7pPr marL="2971800" indent="-228600" eaLnBrk="0" fontAlgn="base" hangingPunct="0">
              <a:spcBef>
                <a:spcPct val="20000"/>
              </a:spcBef>
              <a:spcAft>
                <a:spcPct val="0"/>
              </a:spcAft>
              <a:buChar char="»"/>
              <a:defRPr sz="2000">
                <a:solidFill>
                  <a:schemeClr val="tx1"/>
                </a:solidFill>
                <a:latin typeface="Arial" charset="0"/>
                <a:cs typeface="Arial" charset="0"/>
              </a:defRPr>
            </a:lvl7pPr>
            <a:lvl8pPr marL="3429000" indent="-228600" eaLnBrk="0" fontAlgn="base" hangingPunct="0">
              <a:spcBef>
                <a:spcPct val="20000"/>
              </a:spcBef>
              <a:spcAft>
                <a:spcPct val="0"/>
              </a:spcAft>
              <a:buChar char="»"/>
              <a:defRPr sz="2000">
                <a:solidFill>
                  <a:schemeClr val="tx1"/>
                </a:solidFill>
                <a:latin typeface="Arial" charset="0"/>
                <a:cs typeface="Arial" charset="0"/>
              </a:defRPr>
            </a:lvl8pPr>
            <a:lvl9pPr marL="3886200" indent="-228600" eaLnBrk="0" fontAlgn="base" hangingPunct="0">
              <a:spcBef>
                <a:spcPct val="20000"/>
              </a:spcBef>
              <a:spcAft>
                <a:spcPct val="0"/>
              </a:spcAft>
              <a:buChar char="»"/>
              <a:defRPr sz="2000">
                <a:solidFill>
                  <a:schemeClr val="tx1"/>
                </a:solidFill>
                <a:latin typeface="Arial" charset="0"/>
                <a:cs typeface="Arial" charset="0"/>
              </a:defRPr>
            </a:lvl9pPr>
          </a:lstStyle>
          <a:p>
            <a:pPr>
              <a:spcBef>
                <a:spcPct val="0"/>
              </a:spcBef>
              <a:buFontTx/>
              <a:buNone/>
            </a:pPr>
            <a:r>
              <a:rPr lang="en-US" altLang="en-US" sz="2800" dirty="0">
                <a:solidFill>
                  <a:srgbClr val="A7D500"/>
                </a:solidFill>
                <a:latin typeface="Calibri" pitchFamily="34" charset="0"/>
                <a:cs typeface="Rubik" pitchFamily="2" charset="-79"/>
              </a:rPr>
              <a:t>WEE BOX, BIG CHANGE 2021</a:t>
            </a:r>
            <a:endParaRPr lang="en-GB" altLang="en-US" sz="2800" dirty="0">
              <a:solidFill>
                <a:srgbClr val="A7D500"/>
              </a:solidFill>
              <a:latin typeface="Calibri" pitchFamily="34" charset="0"/>
              <a:cs typeface="Rubik" pitchFamily="2" charset="-79"/>
            </a:endParaRPr>
          </a:p>
        </p:txBody>
      </p:sp>
      <p:cxnSp>
        <p:nvCxnSpPr>
          <p:cNvPr id="6" name="Straight Connector 5"/>
          <p:cNvCxnSpPr/>
          <p:nvPr/>
        </p:nvCxnSpPr>
        <p:spPr>
          <a:xfrm>
            <a:off x="249238" y="1268413"/>
            <a:ext cx="8426450" cy="0"/>
          </a:xfrm>
          <a:prstGeom prst="line">
            <a:avLst/>
          </a:prstGeom>
          <a:ln w="38100">
            <a:solidFill>
              <a:srgbClr val="A7D500"/>
            </a:solidFill>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599546"/>
            <a:ext cx="9144000" cy="6096481"/>
          </a:xfrm>
          <a:prstGeom prst="rect">
            <a:avLst/>
          </a:prstGeom>
        </p:spPr>
      </p:pic>
    </p:spTree>
    <p:extLst>
      <p:ext uri="{BB962C8B-B14F-4D97-AF65-F5344CB8AC3E}">
        <p14:creationId xmlns:p14="http://schemas.microsoft.com/office/powerpoint/2010/main" val="1578792733"/>
      </p:ext>
    </p:extLst>
  </p:cSld>
  <p:clrMapOvr>
    <a:masterClrMapping/>
  </p:clrMapOvr>
  <p:transition/>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LongProperties xmlns="http://schemas.microsoft.com/office/2006/metadata/longProperti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Document" ma:contentTypeID="0x010100F9CDBB180FF70E4F9AAF3F4A24B4682B" ma:contentTypeVersion="11" ma:contentTypeDescription="Create a new document." ma:contentTypeScope="" ma:versionID="ec5b840d85e115b59710c53ca87d40b9">
  <xsd:schema xmlns:xsd="http://www.w3.org/2001/XMLSchema" xmlns:xs="http://www.w3.org/2001/XMLSchema" xmlns:p="http://schemas.microsoft.com/office/2006/metadata/properties" xmlns:ns2="3aeeed41-e4f7-4dc0-b6a5-f015b25a8391" xmlns:ns3="4fdb592e-eed0-45ab-8ab1-beea036d36b1" targetNamespace="http://schemas.microsoft.com/office/2006/metadata/properties" ma:root="true" ma:fieldsID="49aae6d445eaa9404e71ac00e8608fbf" ns2:_="" ns3:_="">
    <xsd:import namespace="3aeeed41-e4f7-4dc0-b6a5-f015b25a8391"/>
    <xsd:import namespace="4fdb592e-eed0-45ab-8ab1-beea036d36b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GenerationTime" minOccurs="0"/>
                <xsd:element ref="ns2:MediaServiceEventHashCode" minOccurs="0"/>
                <xsd:element ref="ns2:MediaServiceDateTaken"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aeeed41-e4f7-4dc0-b6a5-f015b25a839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fdb592e-eed0-45ab-8ab1-beea036d36b1"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31092FB-3C42-4D73-AFF7-9B9DD8D03688}">
  <ds:schemaRefs>
    <ds:schemaRef ds:uri="http://schemas.microsoft.com/office/2006/metadata/longProperties"/>
  </ds:schemaRefs>
</ds:datastoreItem>
</file>

<file path=customXml/itemProps2.xml><?xml version="1.0" encoding="utf-8"?>
<ds:datastoreItem xmlns:ds="http://schemas.openxmlformats.org/officeDocument/2006/customXml" ds:itemID="{1C43D259-EB4B-4992-A5D0-DD2F750D9079}">
  <ds:schemaRefs>
    <ds:schemaRef ds:uri="http://schemas.microsoft.com/office/2006/documentManagement/types"/>
    <ds:schemaRef ds:uri="http://schemas.microsoft.com/office/infopath/2007/PartnerControls"/>
    <ds:schemaRef ds:uri="http://purl.org/dc/terms/"/>
    <ds:schemaRef ds:uri="http://schemas.openxmlformats.org/package/2006/metadata/core-properties"/>
    <ds:schemaRef ds:uri="430995B2-E31B-4EE2-8DC1-85468A2CFE55"/>
    <ds:schemaRef ds:uri="http://purl.org/dc/dcmitype/"/>
    <ds:schemaRef ds:uri="http://purl.org/dc/elements/1.1/"/>
    <ds:schemaRef ds:uri="http://schemas.microsoft.com/office/2006/metadata/properties"/>
    <ds:schemaRef ds:uri="http://schemas.microsoft.com/sharepoint/v3"/>
    <ds:schemaRef ds:uri="http://www.w3.org/XML/1998/namespace"/>
  </ds:schemaRefs>
</ds:datastoreItem>
</file>

<file path=customXml/itemProps3.xml><?xml version="1.0" encoding="utf-8"?>
<ds:datastoreItem xmlns:ds="http://schemas.openxmlformats.org/officeDocument/2006/customXml" ds:itemID="{6C9CF26D-FD6B-4186-8602-0D5EED8682F6}">
  <ds:schemaRefs>
    <ds:schemaRef ds:uri="http://schemas.microsoft.com/sharepoint/v3/contenttype/forms"/>
  </ds:schemaRefs>
</ds:datastoreItem>
</file>

<file path=customXml/itemProps4.xml><?xml version="1.0" encoding="utf-8"?>
<ds:datastoreItem xmlns:ds="http://schemas.openxmlformats.org/officeDocument/2006/customXml" ds:itemID="{F11D337F-6F5E-47F1-A285-2FDBBBE6E59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aeeed41-e4f7-4dc0-b6a5-f015b25a8391"/>
    <ds:schemaRef ds:uri="4fdb592e-eed0-45ab-8ab1-beea036d36b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4773</TotalTime>
  <Words>1590</Words>
  <Application>Microsoft Office PowerPoint</Application>
  <PresentationFormat>On-screen Show (4:3)</PresentationFormat>
  <Paragraphs>98</Paragraphs>
  <Slides>15</Slides>
  <Notes>15</Notes>
  <HiddenSlides>0</HiddenSlides>
  <MMClips>0</MMClips>
  <ScaleCrop>false</ScaleCrop>
  <HeadingPairs>
    <vt:vector size="4" baseType="variant">
      <vt:variant>
        <vt:lpstr>Theme</vt:lpstr>
      </vt:variant>
      <vt:variant>
        <vt:i4>2</vt:i4>
      </vt:variant>
      <vt:variant>
        <vt:lpstr>Slide Titles</vt:lpstr>
      </vt:variant>
      <vt:variant>
        <vt:i4>15</vt:i4>
      </vt:variant>
    </vt:vector>
  </HeadingPairs>
  <TitlesOfParts>
    <vt:vector size="17" baseType="lpstr">
      <vt:lpstr>Default Design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Home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SCIAF presentation</dc:title>
  <dc:subject/>
  <dc:creator>Kathleen O'Brien</dc:creator>
  <cp:keywords/>
  <dc:description/>
  <cp:lastModifiedBy>Mark Booker</cp:lastModifiedBy>
  <cp:revision>403</cp:revision>
  <cp:lastPrinted>2015-04-29T10:02:07Z</cp:lastPrinted>
  <dcterms:created xsi:type="dcterms:W3CDTF">2009-08-28T13:31:52Z</dcterms:created>
  <dcterms:modified xsi:type="dcterms:W3CDTF">2021-01-14T10:35:58Z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
    <vt:lpwstr>Document</vt:lpwstr>
  </property>
  <property fmtid="{D5CDD505-2E9C-101B-9397-08002B2CF9AE}" pid="3" name="Subject">
    <vt:lpwstr/>
  </property>
  <property fmtid="{D5CDD505-2E9C-101B-9397-08002B2CF9AE}" pid="4" name="Keywords">
    <vt:lpwstr/>
  </property>
  <property fmtid="{D5CDD505-2E9C-101B-9397-08002B2CF9AE}" pid="5" name="_Author">
    <vt:lpwstr>Kathleen O'Brien</vt:lpwstr>
  </property>
  <property fmtid="{D5CDD505-2E9C-101B-9397-08002B2CF9AE}" pid="6" name="_Category">
    <vt:lpwstr/>
  </property>
  <property fmtid="{D5CDD505-2E9C-101B-9397-08002B2CF9AE}" pid="7" name="Slides">
    <vt:lpwstr>15</vt:lpwstr>
  </property>
  <property fmtid="{D5CDD505-2E9C-101B-9397-08002B2CF9AE}" pid="8" name="Categories">
    <vt:lpwstr/>
  </property>
  <property fmtid="{D5CDD505-2E9C-101B-9397-08002B2CF9AE}" pid="9" name="Approval Level">
    <vt:lpwstr/>
  </property>
  <property fmtid="{D5CDD505-2E9C-101B-9397-08002B2CF9AE}" pid="10" name="_Comments">
    <vt:lpwstr/>
  </property>
  <property fmtid="{D5CDD505-2E9C-101B-9397-08002B2CF9AE}" pid="11" name="Assigned To">
    <vt:lpwstr/>
  </property>
  <property fmtid="{D5CDD505-2E9C-101B-9397-08002B2CF9AE}" pid="12" name="ContentTypeId">
    <vt:lpwstr>0x010100F9CDBB180FF70E4F9AAF3F4A24B4682B</vt:lpwstr>
  </property>
</Properties>
</file>