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3" autoAdjust="0"/>
    <p:restoredTop sz="73636" autoAdjust="0"/>
  </p:normalViewPr>
  <p:slideViewPr>
    <p:cSldViewPr snapToGrid="0">
      <p:cViewPr varScale="1">
        <p:scale>
          <a:sx n="50" d="100"/>
          <a:sy n="50" d="100"/>
        </p:scale>
        <p:origin x="16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B97BE-89F4-4493-8CF7-CCC96A7C17EA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FC878-25B9-4C28-9CE3-1287573B5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875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lives in southern Ethiopia and she has 6 children. She is a widow which means that her husband has died.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Loko’s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story is a story of hope. Her eldest son is at University in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Hawassa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this is because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 worked hard and because she received help from a SCIAF project.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learned business skills and joined a business Co-operative. She saves money through the co-operative and also took out a small loan so that she could set up her own business buying goats to fatten up and sell at market.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8CF499D-0CAA-4710-96B5-9D1A13B39D34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89132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 has been very hard for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her family. The climate is making farming very difficult.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said “In the dry season there’s a shortage of rain. We don’t have enough water or pasture for our cattle. There is no food for humans or animals.”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her husband died, life was even more difficult. SCIAF was able help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now she able to earn her own money and provide all that her children need.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8CF499D-0CAA-4710-96B5-9D1A13B39D34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358033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pictured with three of her children here. From right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Kenamasa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Batatu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Galma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Because of the help that SCIAF were able to give,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now is self-sufficient. She and other women in the business cooperative save money each week and this helps them to grow the business.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now able to feed her children three times a day and they all go to school. Her eldest son Dida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Wario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(pictured on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next slide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is now at University and he says that this would not be possible without the hard work of his mum. She is respected in her community and we think she is a great example for others too.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8CF499D-0CAA-4710-96B5-9D1A13B39D34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04551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dirty="0" smtClean="0"/>
              <a:t>Dida </a:t>
            </a:r>
            <a:r>
              <a:rPr lang="en-GB" altLang="en-US" dirty="0" err="1" smtClean="0"/>
              <a:t>Wario</a:t>
            </a:r>
            <a:r>
              <a:rPr lang="en-GB" altLang="en-US" dirty="0" smtClean="0"/>
              <a:t> holding a</a:t>
            </a:r>
            <a:r>
              <a:rPr lang="en-GB" altLang="en-US" baseline="0" dirty="0" smtClean="0"/>
              <a:t> </a:t>
            </a:r>
            <a:r>
              <a:rPr lang="en-GB" altLang="en-US" baseline="0" smtClean="0"/>
              <a:t>WEE BOX. </a:t>
            </a:r>
            <a:endParaRPr lang="en-GB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8CF499D-0CAA-4710-96B5-9D1A13B39D34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2777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45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20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63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16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70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148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925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66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74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85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3D33E-4F1D-4AB7-9997-66FFA8C228EF}" type="datetimeFigureOut">
              <a:rPr lang="en-GB" smtClean="0"/>
              <a:t>01/05/2020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59009-A633-4565-B2C5-CED66A4888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4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49238" y="744538"/>
            <a:ext cx="41556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Changing lives – </a:t>
            </a:r>
            <a:r>
              <a:rPr lang="en-US" altLang="en-US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Loko</a:t>
            </a:r>
            <a:r>
              <a:rPr lang="en-GB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Gufu</a:t>
            </a:r>
            <a:endParaRPr lang="en-GB" altLang="en-US" sz="2800" dirty="0">
              <a:solidFill>
                <a:srgbClr val="A7D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8411" y="1267758"/>
            <a:ext cx="8237277" cy="655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2" y="1459845"/>
            <a:ext cx="7988413" cy="532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6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49238" y="744538"/>
            <a:ext cx="41556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Changing lives – </a:t>
            </a:r>
            <a:r>
              <a:rPr lang="en-US" altLang="en-US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Loko</a:t>
            </a:r>
            <a:r>
              <a:rPr lang="en-GB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Gufu</a:t>
            </a:r>
            <a:endParaRPr lang="en-GB" altLang="en-US" sz="2800" dirty="0">
              <a:solidFill>
                <a:srgbClr val="A7D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8411" y="1267758"/>
            <a:ext cx="8237277" cy="655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06" y="1358901"/>
            <a:ext cx="8065085" cy="532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6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49238" y="744538"/>
            <a:ext cx="41556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Changing lives – </a:t>
            </a:r>
            <a:r>
              <a:rPr lang="en-US" altLang="en-US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Loko</a:t>
            </a:r>
            <a:r>
              <a:rPr lang="en-GB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Gufu</a:t>
            </a:r>
            <a:endParaRPr lang="en-GB" altLang="en-US" sz="2800" dirty="0">
              <a:solidFill>
                <a:srgbClr val="A7D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8411" y="1267758"/>
            <a:ext cx="8237277" cy="655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17" y="1340224"/>
            <a:ext cx="8276664" cy="539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7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49238" y="744538"/>
            <a:ext cx="41556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Changing lives – </a:t>
            </a:r>
            <a:r>
              <a:rPr lang="en-US" altLang="en-US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Loko</a:t>
            </a:r>
            <a:r>
              <a:rPr lang="en-GB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Gufu</a:t>
            </a:r>
            <a:endParaRPr lang="en-GB" altLang="en-US" sz="2800" dirty="0">
              <a:solidFill>
                <a:srgbClr val="A7D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8411" y="1267758"/>
            <a:ext cx="8237277" cy="655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34" y="1346201"/>
            <a:ext cx="8438030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5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CDBB180FF70E4F9AAF3F4A24B4682B" ma:contentTypeVersion="11" ma:contentTypeDescription="Create a new document." ma:contentTypeScope="" ma:versionID="ec5b840d85e115b59710c53ca87d40b9">
  <xsd:schema xmlns:xsd="http://www.w3.org/2001/XMLSchema" xmlns:xs="http://www.w3.org/2001/XMLSchema" xmlns:p="http://schemas.microsoft.com/office/2006/metadata/properties" xmlns:ns2="3aeeed41-e4f7-4dc0-b6a5-f015b25a8391" xmlns:ns3="4fdb592e-eed0-45ab-8ab1-beea036d36b1" targetNamespace="http://schemas.microsoft.com/office/2006/metadata/properties" ma:root="true" ma:fieldsID="49aae6d445eaa9404e71ac00e8608fbf" ns2:_="" ns3:_="">
    <xsd:import namespace="3aeeed41-e4f7-4dc0-b6a5-f015b25a8391"/>
    <xsd:import namespace="4fdb592e-eed0-45ab-8ab1-beea036d36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eeed41-e4f7-4dc0-b6a5-f015b25a83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db592e-eed0-45ab-8ab1-beea036d36b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1130D3A-7973-4085-B4F4-FC8E33A6E39E}"/>
</file>

<file path=customXml/itemProps2.xml><?xml version="1.0" encoding="utf-8"?>
<ds:datastoreItem xmlns:ds="http://schemas.openxmlformats.org/officeDocument/2006/customXml" ds:itemID="{B030219A-1CA7-4436-BAE4-FD78538D355B}"/>
</file>

<file path=customXml/itemProps3.xml><?xml version="1.0" encoding="utf-8"?>
<ds:datastoreItem xmlns:ds="http://schemas.openxmlformats.org/officeDocument/2006/customXml" ds:itemID="{80623E7C-9C17-439D-97EE-470B7559472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342</Words>
  <Application>Microsoft Office PowerPoint</Application>
  <PresentationFormat>On-screen Show (4:3)</PresentationFormat>
  <Paragraphs>13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Booker</dc:creator>
  <cp:lastModifiedBy>Rachel Krofcheck</cp:lastModifiedBy>
  <cp:revision>4</cp:revision>
  <dcterms:created xsi:type="dcterms:W3CDTF">2020-04-21T10:10:43Z</dcterms:created>
  <dcterms:modified xsi:type="dcterms:W3CDTF">2020-05-01T14:20:48Z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0x010100F9CDBB180FF70E4F9AAF3F4A24B4682B</vt:lpwstr>
  </property>
</Properties>
</file>