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60" r:id="rId3"/>
    <p:sldId id="261" r:id="rId4"/>
    <p:sldId id="262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1649" autoAdjust="0"/>
  </p:normalViewPr>
  <p:slideViewPr>
    <p:cSldViewPr snapToGrid="0">
      <p:cViewPr varScale="1">
        <p:scale>
          <a:sx n="42" d="100"/>
          <a:sy n="42" d="100"/>
        </p:scale>
        <p:origin x="20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517FD-EF89-4D68-8596-538D6F8ABD59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936FC-AA96-48D1-B44B-47C6E98B65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73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936FC-AA96-48D1-B44B-47C6E98B65B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3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What similarities and differences can you find between how people celebrate Mass in Cambodia and here in Scotland?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baseline="0" dirty="0" smtClean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  <a:p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Suggested: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pews, the parishioners sit on the floor. (this is a traditional and every common way of sitting in Cambodia)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take their shoes off. (this is a traditional Cambodian practice and sign of respect)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Women sit on one side and men sit on another.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stained glass windows.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Similarities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an altar, tabernacle and a statue of the Blessed Mother Mary and infant Jesus.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Priest wears robes and sits at the altar to lead the congregation in Scripture, prayer and the Eucharist.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offertory gifts of bread and wine. There are also chalices for the sacred blood and two large silver ciboria for hosts.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Parishioners receive communion.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3965831-FA46-4B4D-8C2B-26F8EF6A3798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688168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What similarities and differences can you find between how people celebrate Mass in Cambodia and here in Scotland?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baseline="0" dirty="0" smtClean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  <a:p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Suggested: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pews, the parishioners sit on the floor. (this is a traditional and every common way of sitting in Cambodia)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take their shoes off. (this is a traditional Cambodian practice and sign of respect)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Women sit on one side and men sit on another.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stained glass windows.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Similarities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an altar, tabernacle and a statue of the Blessed Mother Mary and infant Jesus.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Priest wears robes and sits at the altar to lead the congregation in Scripture, prayer and the Eucharist.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offertory gifts of bread and wine. There are also chalices for the sacred blood and two large silver ciboria for hosts.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Parishioners receive communion.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baseline="0" dirty="0" smtClean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3965831-FA46-4B4D-8C2B-26F8EF6A3798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738811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What similarities and differences can you find between how people celebrate Mass in Cambodia and here in Scotland?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baseline="0" dirty="0" smtClean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  <a:p>
            <a:r>
              <a:rPr lang="en-GB" altLang="en-US" sz="1200" baseline="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Suggested: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Differences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pews, the parishioners sit on the floor. (this is a traditional and every common way of sitting in Cambodia)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take their shoes off. (this is a traditional Cambodian practice and sign of respect)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Women sit on one side and men sit on another.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no stained glass windows.</a:t>
            </a:r>
          </a:p>
          <a:p>
            <a:endParaRPr lang="en-GB" sz="1200" b="1" kern="1200" cap="all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cap="all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Similarities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is an altar, tabernacle and a statue of the Blessed Mother Mary and infant Jesus.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Priest wears robes and sits at the altar to lead the congregation in Scripture, prayer and the Eucharist.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offertory gifts of bread and wine. There are also chalices for the sacred blood and two large silver ciboria for hosts.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Parishioners receive communion.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200" baseline="0" dirty="0" smtClean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3965831-FA46-4B4D-8C2B-26F8EF6A3798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94041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9BD37CD-A50E-4DE0-9D55-86BBB533C04B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62871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290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8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52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24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25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2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5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79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97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537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47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4DBAA-2841-41C7-AEB1-096E42200634}" type="datetimeFigureOut">
              <a:rPr lang="en-GB" smtClean="0"/>
              <a:t>15/06/2020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7B045-01A5-4B86-9D5E-95B9EF5C9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0347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19"/>
            <a:ext cx="9144000" cy="6839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88313" y="329386"/>
            <a:ext cx="1959211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98966" y="4780508"/>
            <a:ext cx="3138594" cy="2077492"/>
            <a:chOff x="261632" y="4701170"/>
            <a:chExt cx="2652787" cy="2077028"/>
          </a:xfrm>
        </p:grpSpPr>
        <p:sp>
          <p:nvSpPr>
            <p:cNvPr id="8" name="Snip Single Corner Rectangle 7"/>
            <p:cNvSpPr/>
            <p:nvPr/>
          </p:nvSpPr>
          <p:spPr>
            <a:xfrm rot="10800000" flipH="1">
              <a:off x="261632" y="4921089"/>
              <a:ext cx="2652787" cy="1225276"/>
            </a:xfrm>
            <a:prstGeom prst="snip1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268309" y="4701170"/>
              <a:ext cx="2616548" cy="2077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GB" altLang="en-US" sz="3000" b="1" dirty="0" smtClean="0">
                  <a:solidFill>
                    <a:srgbClr val="3A5382"/>
                  </a:solidFill>
                  <a:latin typeface="+mn-lt"/>
                  <a:cs typeface="Calibri" panose="020F0502020204030204" pitchFamily="34" charset="0"/>
                </a:rPr>
                <a:t>SCIAF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GB" altLang="en-US" sz="2800" dirty="0" smtClean="0">
                  <a:solidFill>
                    <a:schemeClr val="accent2"/>
                  </a:solidFill>
                  <a:latin typeface="+mn-lt"/>
                  <a:cs typeface="Calibri" panose="020F0502020204030204" pitchFamily="34" charset="0"/>
                </a:rPr>
                <a:t>All God’s Children</a:t>
              </a:r>
              <a:endParaRPr lang="en-GB" altLang="en-US" sz="2800" dirty="0">
                <a:solidFill>
                  <a:schemeClr val="accent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GB" altLang="en-US" sz="2800" b="1" dirty="0">
                <a:solidFill>
                  <a:srgbClr val="00BBDC"/>
                </a:solidFill>
                <a:latin typeface="+mn-lt"/>
                <a:cs typeface="Calibri" panose="020F050202020403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78779" y="5533727"/>
              <a:ext cx="2384371" cy="0"/>
            </a:xfrm>
            <a:prstGeom prst="line">
              <a:avLst/>
            </a:prstGeom>
            <a:ln w="38100">
              <a:solidFill>
                <a:srgbClr val="A7D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57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5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68288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68313" y="1268413"/>
            <a:ext cx="8207375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1329266"/>
            <a:ext cx="7924800" cy="54594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8312" y="700474"/>
            <a:ext cx="358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+mj-lt"/>
              </a:rPr>
              <a:t>Mass in Cambodia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451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5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68288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68313" y="1268413"/>
            <a:ext cx="8207375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5" y="1313133"/>
            <a:ext cx="8206176" cy="54755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8312" y="700474"/>
            <a:ext cx="358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+mj-lt"/>
              </a:rPr>
              <a:t>Mass in Cambodia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112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5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68288"/>
            <a:ext cx="203517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468313" y="1268413"/>
            <a:ext cx="8207375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23" y="1329266"/>
            <a:ext cx="7890740" cy="54594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8312" y="700474"/>
            <a:ext cx="3585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  <a:latin typeface="+mj-lt"/>
              </a:rPr>
              <a:t>Mass in Cambodia</a:t>
            </a:r>
            <a:endParaRPr lang="en-GB" sz="28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85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398463" y="5767388"/>
            <a:ext cx="5754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 i="1" dirty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Photo credits</a:t>
            </a:r>
            <a:r>
              <a:rPr lang="en-GB" altLang="en-US" sz="1400" i="1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i="1" dirty="0" smtClean="0">
                <a:solidFill>
                  <a:srgbClr val="A7D500"/>
                </a:solidFill>
                <a:latin typeface="Calibri" pitchFamily="34" charset="0"/>
                <a:cs typeface="Rubik" pitchFamily="2" charset="-79"/>
              </a:rPr>
              <a:t>SCIAF</a:t>
            </a: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708025" y="4775200"/>
            <a:ext cx="8078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i="1" dirty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We want a world without poverty, where the poorest can survive and thrive. </a:t>
            </a:r>
          </a:p>
        </p:txBody>
      </p:sp>
      <p:pic>
        <p:nvPicPr>
          <p:cNvPr id="9" name="Picture 8" descr="\\sciaf-dc\common\COMED GENERAL\Communications\New Brand\New Logos\SCIAF_Master_Logos\SCIAF_Master_Logos\RGB\JPG RGB\SCIAF_MasterLogo_FullColour_RG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740" y="268387"/>
            <a:ext cx="2035160" cy="74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67544" y="1268760"/>
            <a:ext cx="8208912" cy="0"/>
          </a:xfrm>
          <a:prstGeom prst="line">
            <a:avLst/>
          </a:prstGeom>
          <a:ln w="38100">
            <a:solidFill>
              <a:srgbClr val="A7D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942747" y="5336500"/>
            <a:ext cx="284045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SCIAF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West Nile Street, Glasgow, G</a:t>
            </a:r>
            <a:r>
              <a:rPr lang="en-GB" sz="14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sz="1400" dirty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2PR</a:t>
            </a:r>
            <a:r>
              <a:rPr lang="en-GB" altLang="en-US" sz="1400" dirty="0" smtClean="0">
                <a:solidFill>
                  <a:srgbClr val="3A538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altLang="en-US" sz="1400" dirty="0">
              <a:solidFill>
                <a:srgbClr val="3A538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0141 354 5555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www.sciaf.org.uk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GB" altLang="en-US" sz="1400" dirty="0" smtClean="0">
                <a:solidFill>
                  <a:srgbClr val="3A5382"/>
                </a:solidFill>
                <a:latin typeface="Calibri" pitchFamily="34" charset="0"/>
                <a:cs typeface="Rubik" pitchFamily="2" charset="-79"/>
              </a:rPr>
              <a:t>schools@sciaf.org.uk</a:t>
            </a:r>
            <a:endParaRPr lang="en-GB" altLang="en-US" sz="1400" dirty="0">
              <a:solidFill>
                <a:srgbClr val="3A5382"/>
              </a:solidFill>
              <a:latin typeface="Calibri" pitchFamily="34" charset="0"/>
              <a:cs typeface="Rubik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8298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SCIAF PP">
      <a:dk1>
        <a:srgbClr val="3A5382"/>
      </a:dk1>
      <a:lt1>
        <a:srgbClr val="3A5382"/>
      </a:lt1>
      <a:dk2>
        <a:srgbClr val="FFFFFF"/>
      </a:dk2>
      <a:lt2>
        <a:srgbClr val="FFFFFF"/>
      </a:lt2>
      <a:accent1>
        <a:srgbClr val="A7D500"/>
      </a:accent1>
      <a:accent2>
        <a:srgbClr val="00BBDC"/>
      </a:accent2>
      <a:accent3>
        <a:srgbClr val="FFD000"/>
      </a:accent3>
      <a:accent4>
        <a:srgbClr val="FF671F"/>
      </a:accent4>
      <a:accent5>
        <a:srgbClr val="E63422"/>
      </a:accent5>
      <a:accent6>
        <a:srgbClr val="00BBDC"/>
      </a:accent6>
      <a:hlink>
        <a:srgbClr val="A7D500"/>
      </a:hlink>
      <a:folHlink>
        <a:srgbClr val="FF671F"/>
      </a:folHlink>
    </a:clrScheme>
    <a:fontScheme name="SCIAF">
      <a:majorFont>
        <a:latin typeface="Rubik Medium"/>
        <a:ea typeface=""/>
        <a:cs typeface="Arial"/>
      </a:majorFont>
      <a:minorFont>
        <a:latin typeface="Rubik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E8794B7D-CC78-4D36-B68B-F88E38DDAE00}" vid="{90E8C29E-D89A-490B-A6C2-B8C1422AF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CDBB180FF70E4F9AAF3F4A24B4682B" ma:contentTypeVersion="11" ma:contentTypeDescription="Create a new document." ma:contentTypeScope="" ma:versionID="ec5b840d85e115b59710c53ca87d40b9">
  <xsd:schema xmlns:xsd="http://www.w3.org/2001/XMLSchema" xmlns:xs="http://www.w3.org/2001/XMLSchema" xmlns:p="http://schemas.microsoft.com/office/2006/metadata/properties" xmlns:ns2="3aeeed41-e4f7-4dc0-b6a5-f015b25a8391" xmlns:ns3="4fdb592e-eed0-45ab-8ab1-beea036d36b1" targetNamespace="http://schemas.microsoft.com/office/2006/metadata/properties" ma:root="true" ma:fieldsID="49aae6d445eaa9404e71ac00e8608fbf" ns2:_="" ns3:_="">
    <xsd:import namespace="3aeeed41-e4f7-4dc0-b6a5-f015b25a8391"/>
    <xsd:import namespace="4fdb592e-eed0-45ab-8ab1-beea036d36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eeed41-e4f7-4dc0-b6a5-f015b25a83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db592e-eed0-45ab-8ab1-beea036d36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4A822F-20FC-486C-A5C5-51A81447636A}"/>
</file>

<file path=customXml/itemProps2.xml><?xml version="1.0" encoding="utf-8"?>
<ds:datastoreItem xmlns:ds="http://schemas.openxmlformats.org/officeDocument/2006/customXml" ds:itemID="{9F7DA07D-9DD4-40A0-8FD8-85744825C23F}"/>
</file>

<file path=customXml/itemProps3.xml><?xml version="1.0" encoding="utf-8"?>
<ds:datastoreItem xmlns:ds="http://schemas.openxmlformats.org/officeDocument/2006/customXml" ds:itemID="{517CB5BA-AABC-4E54-A9FB-15352D5BE623}"/>
</file>

<file path=docProps/app.xml><?xml version="1.0" encoding="utf-8"?>
<Properties xmlns="http://schemas.openxmlformats.org/officeDocument/2006/extended-properties" xmlns:vt="http://schemas.openxmlformats.org/officeDocument/2006/docPropsVTypes">
  <Template>SCIAF Standard</Template>
  <TotalTime>45</TotalTime>
  <Words>511</Words>
  <Application>Microsoft Office PowerPoint</Application>
  <PresentationFormat>On-screen Show (4:3)</PresentationFormat>
  <Paragraphs>63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Rubik</vt:lpstr>
      <vt:lpstr>Rubik Medium</vt:lpstr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Krofcheck</dc:creator>
  <cp:lastModifiedBy>Rachel Krofcheck</cp:lastModifiedBy>
  <cp:revision>7</cp:revision>
  <dcterms:created xsi:type="dcterms:W3CDTF">2020-04-24T14:59:08Z</dcterms:created>
  <dcterms:modified xsi:type="dcterms:W3CDTF">2020-06-15T09:05:19Z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0x010100F9CDBB180FF70E4F9AAF3F4A24B4682B</vt:lpwstr>
  </property>
</Properties>
</file>