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1"/>
  </p:notesMasterIdLst>
  <p:sldIdLst>
    <p:sldId id="257" r:id="rId5"/>
    <p:sldId id="258" r:id="rId6"/>
    <p:sldId id="261" r:id="rId7"/>
    <p:sldId id="262" r:id="rId8"/>
    <p:sldId id="259" r:id="rId9"/>
    <p:sldId id="27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71F"/>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7539" autoAdjust="0"/>
  </p:normalViewPr>
  <p:slideViewPr>
    <p:cSldViewPr snapToGrid="0">
      <p:cViewPr varScale="1">
        <p:scale>
          <a:sx n="58" d="100"/>
          <a:sy n="58" d="100"/>
        </p:scale>
        <p:origin x="219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mes Cave" userId="4087b8b8-337e-4db3-87c5-56598d9a69c0" providerId="ADAL" clId="{B0807411-D412-4238-B291-A812C998638C}"/>
    <pc:docChg chg="undo custSel addSld delSld modSld sldOrd">
      <pc:chgData name="James Cave" userId="4087b8b8-337e-4db3-87c5-56598d9a69c0" providerId="ADAL" clId="{B0807411-D412-4238-B291-A812C998638C}" dt="2022-03-09T11:40:24.379" v="100" actId="1038"/>
      <pc:docMkLst>
        <pc:docMk/>
      </pc:docMkLst>
      <pc:sldChg chg="add ord">
        <pc:chgData name="James Cave" userId="4087b8b8-337e-4db3-87c5-56598d9a69c0" providerId="ADAL" clId="{B0807411-D412-4238-B291-A812C998638C}" dt="2022-03-09T11:37:07.329" v="2"/>
        <pc:sldMkLst>
          <pc:docMk/>
          <pc:sldMk cId="807738759" sldId="257"/>
        </pc:sldMkLst>
      </pc:sldChg>
      <pc:sldChg chg="del">
        <pc:chgData name="James Cave" userId="4087b8b8-337e-4db3-87c5-56598d9a69c0" providerId="ADAL" clId="{B0807411-D412-4238-B291-A812C998638C}" dt="2022-03-09T11:37:05.660" v="0" actId="2696"/>
        <pc:sldMkLst>
          <pc:docMk/>
          <pc:sldMk cId="2715251469" sldId="257"/>
        </pc:sldMkLst>
      </pc:sldChg>
      <pc:sldChg chg="addSp delSp modSp">
        <pc:chgData name="James Cave" userId="4087b8b8-337e-4db3-87c5-56598d9a69c0" providerId="ADAL" clId="{B0807411-D412-4238-B291-A812C998638C}" dt="2022-03-09T11:40:24.379" v="100" actId="1038"/>
        <pc:sldMkLst>
          <pc:docMk/>
          <pc:sldMk cId="102144793" sldId="258"/>
        </pc:sldMkLst>
        <pc:spChg chg="del">
          <ac:chgData name="James Cave" userId="4087b8b8-337e-4db3-87c5-56598d9a69c0" providerId="ADAL" clId="{B0807411-D412-4238-B291-A812C998638C}" dt="2022-03-09T11:37:16.382" v="5" actId="478"/>
          <ac:spMkLst>
            <pc:docMk/>
            <pc:sldMk cId="102144793" sldId="258"/>
            <ac:spMk id="10" creationId="{00000000-0000-0000-0000-000000000000}"/>
          </ac:spMkLst>
        </pc:spChg>
        <pc:spChg chg="add del">
          <ac:chgData name="James Cave" userId="4087b8b8-337e-4db3-87c5-56598d9a69c0" providerId="ADAL" clId="{B0807411-D412-4238-B291-A812C998638C}" dt="2022-03-09T11:37:14.723" v="4"/>
          <ac:spMkLst>
            <pc:docMk/>
            <pc:sldMk cId="102144793" sldId="258"/>
            <ac:spMk id="13" creationId="{B52CCB4B-2106-4FD5-B96E-7B206B80934F}"/>
          </ac:spMkLst>
        </pc:spChg>
        <pc:spChg chg="add mod">
          <ac:chgData name="James Cave" userId="4087b8b8-337e-4db3-87c5-56598d9a69c0" providerId="ADAL" clId="{B0807411-D412-4238-B291-A812C998638C}" dt="2022-03-09T11:37:21.796" v="20" actId="20577"/>
          <ac:spMkLst>
            <pc:docMk/>
            <pc:sldMk cId="102144793" sldId="258"/>
            <ac:spMk id="17" creationId="{1F8FC009-ED34-457E-A553-746B2845D28E}"/>
          </ac:spMkLst>
        </pc:spChg>
        <pc:grpChg chg="add del">
          <ac:chgData name="James Cave" userId="4087b8b8-337e-4db3-87c5-56598d9a69c0" providerId="ADAL" clId="{B0807411-D412-4238-B291-A812C998638C}" dt="2022-03-09T11:37:14.723" v="4"/>
          <ac:grpSpMkLst>
            <pc:docMk/>
            <pc:sldMk cId="102144793" sldId="258"/>
            <ac:grpSpMk id="7" creationId="{70A738AA-4C72-4E88-804A-88E3EFFBF370}"/>
          </ac:grpSpMkLst>
        </pc:grpChg>
        <pc:grpChg chg="add">
          <ac:chgData name="James Cave" userId="4087b8b8-337e-4db3-87c5-56598d9a69c0" providerId="ADAL" clId="{B0807411-D412-4238-B291-A812C998638C}" dt="2022-03-09T11:37:18.496" v="8"/>
          <ac:grpSpMkLst>
            <pc:docMk/>
            <pc:sldMk cId="102144793" sldId="258"/>
            <ac:grpSpMk id="14" creationId="{0827B1E1-E922-4E31-86C8-EA1075752CB5}"/>
          </ac:grpSpMkLst>
        </pc:grpChg>
        <pc:picChg chg="mod">
          <ac:chgData name="James Cave" userId="4087b8b8-337e-4db3-87c5-56598d9a69c0" providerId="ADAL" clId="{B0807411-D412-4238-B291-A812C998638C}" dt="2022-03-09T11:37:34.124" v="26" actId="14861"/>
          <ac:picMkLst>
            <pc:docMk/>
            <pc:sldMk cId="102144793" sldId="258"/>
            <ac:picMk id="5" creationId="{00000000-0000-0000-0000-000000000000}"/>
          </ac:picMkLst>
        </pc:picChg>
        <pc:picChg chg="mod">
          <ac:chgData name="James Cave" userId="4087b8b8-337e-4db3-87c5-56598d9a69c0" providerId="ADAL" clId="{B0807411-D412-4238-B291-A812C998638C}" dt="2022-03-09T11:37:36.997" v="27" actId="14861"/>
          <ac:picMkLst>
            <pc:docMk/>
            <pc:sldMk cId="102144793" sldId="258"/>
            <ac:picMk id="6" creationId="{00000000-0000-0000-0000-000000000000}"/>
          </ac:picMkLst>
        </pc:picChg>
        <pc:picChg chg="del">
          <ac:chgData name="James Cave" userId="4087b8b8-337e-4db3-87c5-56598d9a69c0" providerId="ADAL" clId="{B0807411-D412-4238-B291-A812C998638C}" dt="2022-03-09T11:37:17.299" v="7" actId="478"/>
          <ac:picMkLst>
            <pc:docMk/>
            <pc:sldMk cId="102144793" sldId="258"/>
            <ac:picMk id="8" creationId="{00000000-0000-0000-0000-000000000000}"/>
          </ac:picMkLst>
        </pc:picChg>
        <pc:picChg chg="add mod ord">
          <ac:chgData name="James Cave" userId="4087b8b8-337e-4db3-87c5-56598d9a69c0" providerId="ADAL" clId="{B0807411-D412-4238-B291-A812C998638C}" dt="2022-03-09T11:40:24.379" v="100" actId="1038"/>
          <ac:picMkLst>
            <pc:docMk/>
            <pc:sldMk cId="102144793" sldId="258"/>
            <ac:picMk id="18" creationId="{11A751AB-E4CB-45A9-8AD1-CA00CD17FD2B}"/>
          </ac:picMkLst>
        </pc:picChg>
        <pc:cxnChg chg="del">
          <ac:chgData name="James Cave" userId="4087b8b8-337e-4db3-87c5-56598d9a69c0" providerId="ADAL" clId="{B0807411-D412-4238-B291-A812C998638C}" dt="2022-03-09T11:37:16.963" v="6" actId="478"/>
          <ac:cxnSpMkLst>
            <pc:docMk/>
            <pc:sldMk cId="102144793" sldId="258"/>
            <ac:cxnSpMk id="9" creationId="{00000000-0000-0000-0000-000000000000}"/>
          </ac:cxnSpMkLst>
        </pc:cxnChg>
      </pc:sldChg>
      <pc:sldChg chg="addSp delSp modSp">
        <pc:chgData name="James Cave" userId="4087b8b8-337e-4db3-87c5-56598d9a69c0" providerId="ADAL" clId="{B0807411-D412-4238-B291-A812C998638C}" dt="2022-03-09T11:39:44.469" v="85" actId="14861"/>
        <pc:sldMkLst>
          <pc:docMk/>
          <pc:sldMk cId="1650106863" sldId="259"/>
        </pc:sldMkLst>
        <pc:spChg chg="add mod">
          <ac:chgData name="James Cave" userId="4087b8b8-337e-4db3-87c5-56598d9a69c0" providerId="ADAL" clId="{B0807411-D412-4238-B291-A812C998638C}" dt="2022-03-09T11:39:33.482" v="81" actId="1076"/>
          <ac:spMkLst>
            <pc:docMk/>
            <pc:sldMk cId="1650106863" sldId="259"/>
            <ac:spMk id="2" creationId="{412E4D02-D1D7-499B-8756-0E4157789F83}"/>
          </ac:spMkLst>
        </pc:spChg>
        <pc:spChg chg="add del">
          <ac:chgData name="James Cave" userId="4087b8b8-337e-4db3-87c5-56598d9a69c0" providerId="ADAL" clId="{B0807411-D412-4238-B291-A812C998638C}" dt="2022-03-09T11:38:42.320" v="51" actId="478"/>
          <ac:spMkLst>
            <pc:docMk/>
            <pc:sldMk cId="1650106863" sldId="259"/>
            <ac:spMk id="10" creationId="{00000000-0000-0000-0000-000000000000}"/>
          </ac:spMkLst>
        </pc:spChg>
        <pc:spChg chg="mod ord">
          <ac:chgData name="James Cave" userId="4087b8b8-337e-4db3-87c5-56598d9a69c0" providerId="ADAL" clId="{B0807411-D412-4238-B291-A812C998638C}" dt="2022-03-09T11:39:01.353" v="65" actId="207"/>
          <ac:spMkLst>
            <pc:docMk/>
            <pc:sldMk cId="1650106863" sldId="259"/>
            <ac:spMk id="11" creationId="{00000000-0000-0000-0000-000000000000}"/>
          </ac:spMkLst>
        </pc:spChg>
        <pc:spChg chg="add">
          <ac:chgData name="James Cave" userId="4087b8b8-337e-4db3-87c5-56598d9a69c0" providerId="ADAL" clId="{B0807411-D412-4238-B291-A812C998638C}" dt="2022-03-09T11:38:19.578" v="42"/>
          <ac:spMkLst>
            <pc:docMk/>
            <pc:sldMk cId="1650106863" sldId="259"/>
            <ac:spMk id="14" creationId="{BEE2CAE2-EF7C-47DF-B203-5B40A06159E6}"/>
          </ac:spMkLst>
        </pc:spChg>
        <pc:spChg chg="del mod">
          <ac:chgData name="James Cave" userId="4087b8b8-337e-4db3-87c5-56598d9a69c0" providerId="ADAL" clId="{B0807411-D412-4238-B291-A812C998638C}" dt="2022-03-09T11:38:17.971" v="39" actId="478"/>
          <ac:spMkLst>
            <pc:docMk/>
            <pc:sldMk cId="1650106863" sldId="259"/>
            <ac:spMk id="11270" creationId="{00000000-0000-0000-0000-000000000000}"/>
          </ac:spMkLst>
        </pc:spChg>
        <pc:grpChg chg="add">
          <ac:chgData name="James Cave" userId="4087b8b8-337e-4db3-87c5-56598d9a69c0" providerId="ADAL" clId="{B0807411-D412-4238-B291-A812C998638C}" dt="2022-03-09T11:38:19.578" v="42"/>
          <ac:grpSpMkLst>
            <pc:docMk/>
            <pc:sldMk cId="1650106863" sldId="259"/>
            <ac:grpSpMk id="8" creationId="{97C9E784-9DF3-43FE-BE47-17123EE8423B}"/>
          </ac:grpSpMkLst>
        </pc:grpChg>
        <pc:picChg chg="mod">
          <ac:chgData name="James Cave" userId="4087b8b8-337e-4db3-87c5-56598d9a69c0" providerId="ADAL" clId="{B0807411-D412-4238-B291-A812C998638C}" dt="2022-03-09T11:39:44.469" v="85" actId="14861"/>
          <ac:picMkLst>
            <pc:docMk/>
            <pc:sldMk cId="1650106863" sldId="259"/>
            <ac:picMk id="9" creationId="{00000000-0000-0000-0000-000000000000}"/>
          </ac:picMkLst>
        </pc:picChg>
        <pc:picChg chg="add mod">
          <ac:chgData name="James Cave" userId="4087b8b8-337e-4db3-87c5-56598d9a69c0" providerId="ADAL" clId="{B0807411-D412-4238-B291-A812C998638C}" dt="2022-03-09T11:39:35.153" v="82" actId="14100"/>
          <ac:picMkLst>
            <pc:docMk/>
            <pc:sldMk cId="1650106863" sldId="259"/>
            <ac:picMk id="15" creationId="{6CB84288-0313-4C17-AD5D-BB7730869D97}"/>
          </ac:picMkLst>
        </pc:picChg>
        <pc:picChg chg="del">
          <ac:chgData name="James Cave" userId="4087b8b8-337e-4db3-87c5-56598d9a69c0" providerId="ADAL" clId="{B0807411-D412-4238-B291-A812C998638C}" dt="2022-03-09T11:38:18.796" v="41" actId="478"/>
          <ac:picMkLst>
            <pc:docMk/>
            <pc:sldMk cId="1650106863" sldId="259"/>
            <ac:picMk id="11267" creationId="{00000000-0000-0000-0000-000000000000}"/>
          </ac:picMkLst>
        </pc:picChg>
        <pc:cxnChg chg="del">
          <ac:chgData name="James Cave" userId="4087b8b8-337e-4db3-87c5-56598d9a69c0" providerId="ADAL" clId="{B0807411-D412-4238-B291-A812C998638C}" dt="2022-03-09T11:38:18.396" v="40" actId="478"/>
          <ac:cxnSpMkLst>
            <pc:docMk/>
            <pc:sldMk cId="1650106863" sldId="259"/>
            <ac:cxnSpMk id="7" creationId="{00000000-0000-0000-0000-000000000000}"/>
          </ac:cxnSpMkLst>
        </pc:cxnChg>
      </pc:sldChg>
      <pc:sldChg chg="del">
        <pc:chgData name="James Cave" userId="4087b8b8-337e-4db3-87c5-56598d9a69c0" providerId="ADAL" clId="{B0807411-D412-4238-B291-A812C998638C}" dt="2022-03-09T11:39:47.843" v="86" actId="2696"/>
        <pc:sldMkLst>
          <pc:docMk/>
          <pc:sldMk cId="3222376287" sldId="260"/>
        </pc:sldMkLst>
      </pc:sldChg>
      <pc:sldChg chg="addSp modSp">
        <pc:chgData name="James Cave" userId="4087b8b8-337e-4db3-87c5-56598d9a69c0" providerId="ADAL" clId="{B0807411-D412-4238-B291-A812C998638C}" dt="2022-03-09T11:38:06.249" v="36" actId="14861"/>
        <pc:sldMkLst>
          <pc:docMk/>
          <pc:sldMk cId="518504986" sldId="261"/>
        </pc:sldMkLst>
        <pc:picChg chg="add mod ord">
          <ac:chgData name="James Cave" userId="4087b8b8-337e-4db3-87c5-56598d9a69c0" providerId="ADAL" clId="{B0807411-D412-4238-B291-A812C998638C}" dt="2022-03-09T11:37:55.321" v="33" actId="1076"/>
          <ac:picMkLst>
            <pc:docMk/>
            <pc:sldMk cId="518504986" sldId="261"/>
            <ac:picMk id="3" creationId="{3F34EFDF-AD56-4B3B-831F-521390D218CE}"/>
          </ac:picMkLst>
        </pc:picChg>
        <pc:picChg chg="mod">
          <ac:chgData name="James Cave" userId="4087b8b8-337e-4db3-87c5-56598d9a69c0" providerId="ADAL" clId="{B0807411-D412-4238-B291-A812C998638C}" dt="2022-03-09T11:38:06.249" v="36" actId="14861"/>
          <ac:picMkLst>
            <pc:docMk/>
            <pc:sldMk cId="518504986" sldId="261"/>
            <ac:picMk id="4" creationId="{00000000-0000-0000-0000-000000000000}"/>
          </ac:picMkLst>
        </pc:picChg>
      </pc:sldChg>
      <pc:sldChg chg="addSp modSp">
        <pc:chgData name="James Cave" userId="4087b8b8-337e-4db3-87c5-56598d9a69c0" providerId="ADAL" clId="{B0807411-D412-4238-B291-A812C998638C}" dt="2022-03-09T11:38:09.773" v="37" actId="14861"/>
        <pc:sldMkLst>
          <pc:docMk/>
          <pc:sldMk cId="2911117687" sldId="262"/>
        </pc:sldMkLst>
        <pc:picChg chg="mod">
          <ac:chgData name="James Cave" userId="4087b8b8-337e-4db3-87c5-56598d9a69c0" providerId="ADAL" clId="{B0807411-D412-4238-B291-A812C998638C}" dt="2022-03-09T11:38:09.773" v="37" actId="14861"/>
          <ac:picMkLst>
            <pc:docMk/>
            <pc:sldMk cId="2911117687" sldId="262"/>
            <ac:picMk id="4" creationId="{00000000-0000-0000-0000-000000000000}"/>
          </ac:picMkLst>
        </pc:picChg>
        <pc:picChg chg="add ord">
          <ac:chgData name="James Cave" userId="4087b8b8-337e-4db3-87c5-56598d9a69c0" providerId="ADAL" clId="{B0807411-D412-4238-B291-A812C998638C}" dt="2022-03-09T11:37:58.269" v="35" actId="167"/>
          <ac:picMkLst>
            <pc:docMk/>
            <pc:sldMk cId="2911117687" sldId="262"/>
            <ac:picMk id="9" creationId="{7133F8EA-A3E9-4F3C-B20B-3DA1A8E1D44B}"/>
          </ac:picMkLst>
        </pc:picChg>
      </pc:sldChg>
      <pc:sldChg chg="add modNotesTx">
        <pc:chgData name="James Cave" userId="4087b8b8-337e-4db3-87c5-56598d9a69c0" providerId="ADAL" clId="{B0807411-D412-4238-B291-A812C998638C}" dt="2022-03-09T11:39:57.778" v="88" actId="6549"/>
        <pc:sldMkLst>
          <pc:docMk/>
          <pc:sldMk cId="3776448937" sldId="27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7587DA-1852-4568-ABF7-4CC1B80C484B}" type="datetimeFigureOut">
              <a:rPr lang="en-GB" smtClean="0"/>
              <a:t>09/03/2022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2532D9-165B-48C0-AC06-37A7C9091BD6}" type="slidenum">
              <a:rPr lang="en-GB" smtClean="0"/>
              <a:t>‹#›</a:t>
            </a:fld>
            <a:endParaRPr lang="en-GB"/>
          </a:p>
        </p:txBody>
      </p:sp>
    </p:spTree>
    <p:extLst>
      <p:ext uri="{BB962C8B-B14F-4D97-AF65-F5344CB8AC3E}">
        <p14:creationId xmlns:p14="http://schemas.microsoft.com/office/powerpoint/2010/main" val="168987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dirty="0"/>
              <a:t>SCIAF, the Scottish</a:t>
            </a:r>
            <a:r>
              <a:rPr lang="en-GB" altLang="en-US" baseline="0" dirty="0"/>
              <a:t> Catholic International Aid Fund, is the official aid agency for the Catholic Church in Scotland. </a:t>
            </a:r>
            <a:r>
              <a:rPr lang="en-GB" altLang="en-US" sz="1200" dirty="0">
                <a:solidFill>
                  <a:srgbClr val="3A5382"/>
                </a:solidFill>
                <a:latin typeface="Calibri" pitchFamily="34" charset="0"/>
              </a:rPr>
              <a:t>SCIAF helps families in poor countries to grow enough food to eat, to get an education and to recover when disaster strikes.</a:t>
            </a:r>
          </a:p>
        </p:txBody>
      </p:sp>
      <p:sp>
        <p:nvSpPr>
          <p:cNvPr id="2253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72E08954-84DD-4CC3-A6F8-84DF4E63FBE1}" type="slidenum">
              <a:rPr lang="en-GB" altLang="en-US" smtClean="0"/>
              <a:pPr/>
              <a:t>1</a:t>
            </a:fld>
            <a:endParaRPr lang="en-GB" altLang="en-US" dirty="0"/>
          </a:p>
        </p:txBody>
      </p:sp>
    </p:spTree>
    <p:extLst>
      <p:ext uri="{BB962C8B-B14F-4D97-AF65-F5344CB8AC3E}">
        <p14:creationId xmlns:p14="http://schemas.microsoft.com/office/powerpoint/2010/main" val="2881030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solidFill>
                  <a:srgbClr val="3A5382"/>
                </a:solidFill>
                <a:cs typeface="Rubik" panose="02000604000000020004" pitchFamily="2" charset="-79"/>
              </a:rPr>
              <a:t>The </a:t>
            </a:r>
            <a:r>
              <a:rPr lang="en-GB" sz="1200" baseline="0" dirty="0">
                <a:solidFill>
                  <a:srgbClr val="3A5382"/>
                </a:solidFill>
                <a:cs typeface="Rubik" panose="02000604000000020004" pitchFamily="2" charset="-79"/>
              </a:rPr>
              <a:t>‘Romero Cross</a:t>
            </a:r>
            <a:r>
              <a:rPr lang="en-GB" sz="1200" baseline="0">
                <a:solidFill>
                  <a:srgbClr val="3A5382"/>
                </a:solidFill>
                <a:cs typeface="Rubik" panose="02000604000000020004" pitchFamily="2" charset="-79"/>
              </a:rPr>
              <a:t>’ is a </a:t>
            </a:r>
            <a:r>
              <a:rPr lang="en-GB" sz="1200" baseline="0" dirty="0">
                <a:solidFill>
                  <a:srgbClr val="3A5382"/>
                </a:solidFill>
                <a:cs typeface="Rubik" panose="02000604000000020004" pitchFamily="2" charset="-79"/>
              </a:rPr>
              <a:t>visible reminder of Romero’s life and death. The artist Fernando </a:t>
            </a:r>
            <a:r>
              <a:rPr lang="en-GB" sz="1200" baseline="0" dirty="0" err="1">
                <a:solidFill>
                  <a:srgbClr val="3A5382"/>
                </a:solidFill>
                <a:cs typeface="Rubik" panose="02000604000000020004" pitchFamily="2" charset="-79"/>
              </a:rPr>
              <a:t>Llort</a:t>
            </a:r>
            <a:r>
              <a:rPr lang="en-GB" sz="1200" baseline="0" dirty="0">
                <a:solidFill>
                  <a:srgbClr val="3A5382"/>
                </a:solidFill>
                <a:cs typeface="Rubik" panose="02000604000000020004" pitchFamily="2" charset="-79"/>
              </a:rPr>
              <a:t> created the cross seen here St George’s Cathedral, Southwark, which houses some of St </a:t>
            </a:r>
            <a:r>
              <a:rPr lang="en-GB" altLang="en-US" dirty="0" err="1">
                <a:solidFill>
                  <a:srgbClr val="A7D500"/>
                </a:solidFill>
                <a:latin typeface="Rubik Medium"/>
                <a:cs typeface="Rubik" panose="00000500000000000000" pitchFamily="2" charset="-79"/>
              </a:rPr>
              <a:t>Óscar</a:t>
            </a:r>
            <a:r>
              <a:rPr lang="en-GB" altLang="en-US" dirty="0">
                <a:solidFill>
                  <a:srgbClr val="A7D500"/>
                </a:solidFill>
                <a:latin typeface="Rubik Medium"/>
                <a:cs typeface="Rubik" panose="00000500000000000000" pitchFamily="2" charset="-79"/>
              </a:rPr>
              <a:t> </a:t>
            </a:r>
            <a:r>
              <a:rPr lang="en-GB" sz="1200" baseline="0" dirty="0">
                <a:solidFill>
                  <a:srgbClr val="3A5382"/>
                </a:solidFill>
                <a:cs typeface="Rubik" panose="02000604000000020004" pitchFamily="2" charset="-79"/>
              </a:rPr>
              <a:t>Romero’s relics. </a:t>
            </a:r>
          </a:p>
          <a:p>
            <a:endParaRPr lang="en-GB" sz="1200" baseline="0" dirty="0">
              <a:solidFill>
                <a:srgbClr val="3A5382"/>
              </a:solidFill>
              <a:cs typeface="Rubik" panose="02000604000000020004" pitchFamily="2" charset="-79"/>
            </a:endParaRPr>
          </a:p>
          <a:p>
            <a:r>
              <a:rPr lang="en-GB" sz="1200" baseline="0" dirty="0" err="1">
                <a:solidFill>
                  <a:srgbClr val="3A5382"/>
                </a:solidFill>
                <a:cs typeface="Rubik" panose="02000604000000020004" pitchFamily="2" charset="-79"/>
              </a:rPr>
              <a:t>Llort’s</a:t>
            </a:r>
            <a:r>
              <a:rPr lang="en-GB" sz="1200" baseline="0" dirty="0">
                <a:solidFill>
                  <a:srgbClr val="3A5382"/>
                </a:solidFill>
                <a:cs typeface="Rubik" panose="02000604000000020004" pitchFamily="2" charset="-79"/>
              </a:rPr>
              <a:t> design reflects a traditional style of Salvadoran artwork which features vibrant colours and images of the life of Jesus, the Trinity and the people of El Salvador. Variations of this design are now widely used to create ‘Romero Crosses’ for Catholic’s around the world.</a:t>
            </a:r>
          </a:p>
          <a:p>
            <a:endParaRPr lang="en-GB" sz="1200" baseline="0" dirty="0">
              <a:solidFill>
                <a:srgbClr val="3A5382"/>
              </a:solidFill>
              <a:cs typeface="Rubik" panose="02000604000000020004" pitchFamily="2" charset="-79"/>
            </a:endParaRPr>
          </a:p>
          <a:p>
            <a:r>
              <a:rPr lang="en-GB" sz="1200" baseline="0" dirty="0">
                <a:solidFill>
                  <a:srgbClr val="3A5382"/>
                </a:solidFill>
                <a:cs typeface="Rubik" panose="02000604000000020004" pitchFamily="2" charset="-79"/>
              </a:rPr>
              <a:t>Source: Romero Trust</a:t>
            </a:r>
          </a:p>
        </p:txBody>
      </p:sp>
      <p:sp>
        <p:nvSpPr>
          <p:cNvPr id="4" name="Slide Number Placeholder 3"/>
          <p:cNvSpPr>
            <a:spLocks noGrp="1"/>
          </p:cNvSpPr>
          <p:nvPr>
            <p:ph type="sldNum" sz="quarter" idx="10"/>
          </p:nvPr>
        </p:nvSpPr>
        <p:spPr/>
        <p:txBody>
          <a:bodyPr/>
          <a:lstStyle/>
          <a:p>
            <a:fld id="{73BB3148-33B0-4E25-A910-5E45A4733E66}" type="slidenum">
              <a:rPr lang="en-GB" smtClean="0"/>
              <a:t>2</a:t>
            </a:fld>
            <a:endParaRPr lang="en-GB"/>
          </a:p>
        </p:txBody>
      </p:sp>
    </p:spTree>
    <p:extLst>
      <p:ext uri="{BB962C8B-B14F-4D97-AF65-F5344CB8AC3E}">
        <p14:creationId xmlns:p14="http://schemas.microsoft.com/office/powerpoint/2010/main" val="19489148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This side is the Cross of Ministry. What images from Jesus’ ministry can you see?</a:t>
            </a:r>
          </a:p>
          <a:p>
            <a:endParaRPr lang="en-GB" baseline="0" dirty="0"/>
          </a:p>
          <a:p>
            <a:r>
              <a:rPr lang="en-GB" baseline="0" dirty="0"/>
              <a:t>(</a:t>
            </a:r>
            <a:r>
              <a:rPr lang="en-GB" i="1" baseline="0" dirty="0"/>
              <a:t>click 2</a:t>
            </a:r>
            <a:r>
              <a:rPr lang="en-GB" baseline="0" dirty="0"/>
              <a:t>) At the top of the cross is the Tree of Life and the Dove of Peace symbolising the Holy Spirit.</a:t>
            </a:r>
          </a:p>
          <a:p>
            <a:r>
              <a:rPr lang="en-GB" baseline="0" dirty="0"/>
              <a:t> </a:t>
            </a:r>
          </a:p>
          <a:p>
            <a:r>
              <a:rPr lang="en-GB" baseline="0" dirty="0"/>
              <a:t>(</a:t>
            </a:r>
            <a:r>
              <a:rPr lang="en-GB" i="1" baseline="0" dirty="0"/>
              <a:t>click 3</a:t>
            </a:r>
            <a:r>
              <a:rPr lang="en-GB" baseline="0" dirty="0"/>
              <a:t>) Next we find the bread and cup of communion. </a:t>
            </a:r>
          </a:p>
          <a:p>
            <a:endParaRPr lang="en-GB" baseline="0" dirty="0"/>
          </a:p>
          <a:p>
            <a:r>
              <a:rPr lang="en-GB" baseline="0" dirty="0"/>
              <a:t>(</a:t>
            </a:r>
            <a:r>
              <a:rPr lang="en-GB" i="1" baseline="0" dirty="0"/>
              <a:t>click 4</a:t>
            </a:r>
            <a:r>
              <a:rPr lang="en-GB" baseline="0" dirty="0"/>
              <a:t>) Moving on we see mountains in the background of the Last Supper. </a:t>
            </a:r>
          </a:p>
          <a:p>
            <a:endParaRPr lang="en-GB" baseline="0" dirty="0"/>
          </a:p>
          <a:p>
            <a:r>
              <a:rPr lang="en-GB" baseline="0" dirty="0"/>
              <a:t>(</a:t>
            </a:r>
            <a:r>
              <a:rPr lang="en-GB" i="1" baseline="0" dirty="0"/>
              <a:t>click 5</a:t>
            </a:r>
            <a:r>
              <a:rPr lang="en-GB" baseline="0" dirty="0"/>
              <a:t>) Below we find Jesus with raised arms greeting the crowd of 5,000. Above are the loaves and fishes.</a:t>
            </a:r>
          </a:p>
          <a:p>
            <a:endParaRPr lang="en-GB" baseline="0" dirty="0"/>
          </a:p>
          <a:p>
            <a:r>
              <a:rPr lang="en-GB" baseline="0" dirty="0"/>
              <a:t>(</a:t>
            </a:r>
            <a:r>
              <a:rPr lang="en-GB" i="1" baseline="0" dirty="0"/>
              <a:t>click 6</a:t>
            </a:r>
            <a:r>
              <a:rPr lang="en-GB" baseline="0" dirty="0"/>
              <a:t>) At the base of the cross is a</a:t>
            </a:r>
            <a:r>
              <a:rPr lang="en-GB" dirty="0"/>
              <a:t> Bishop with his people representing Jesus’ continuing ministry. </a:t>
            </a:r>
          </a:p>
        </p:txBody>
      </p:sp>
      <p:sp>
        <p:nvSpPr>
          <p:cNvPr id="4" name="Slide Number Placeholder 3"/>
          <p:cNvSpPr>
            <a:spLocks noGrp="1"/>
          </p:cNvSpPr>
          <p:nvPr>
            <p:ph type="sldNum" sz="quarter" idx="10"/>
          </p:nvPr>
        </p:nvSpPr>
        <p:spPr/>
        <p:txBody>
          <a:bodyPr/>
          <a:lstStyle/>
          <a:p>
            <a:fld id="{73BB3148-33B0-4E25-A910-5E45A4733E66}" type="slidenum">
              <a:rPr lang="en-GB" smtClean="0"/>
              <a:t>3</a:t>
            </a:fld>
            <a:endParaRPr lang="en-GB"/>
          </a:p>
        </p:txBody>
      </p:sp>
    </p:spTree>
    <p:extLst>
      <p:ext uri="{BB962C8B-B14F-4D97-AF65-F5344CB8AC3E}">
        <p14:creationId xmlns:p14="http://schemas.microsoft.com/office/powerpoint/2010/main" val="4030390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kern="1200" dirty="0">
                <a:solidFill>
                  <a:schemeClr val="tx1"/>
                </a:solidFill>
                <a:effectLst/>
                <a:latin typeface="+mn-lt"/>
                <a:ea typeface="+mn-ea"/>
                <a:cs typeface="+mn-cs"/>
              </a:rPr>
              <a:t>The other side is the Cross of Resurrection. What images can you</a:t>
            </a:r>
            <a:r>
              <a:rPr lang="en-GB" sz="1200" b="0" kern="1200" baseline="0" dirty="0">
                <a:solidFill>
                  <a:schemeClr val="tx1"/>
                </a:solidFill>
                <a:effectLst/>
                <a:latin typeface="+mn-lt"/>
                <a:ea typeface="+mn-ea"/>
                <a:cs typeface="+mn-cs"/>
              </a:rPr>
              <a:t> see?</a:t>
            </a:r>
          </a:p>
          <a:p>
            <a:endParaRPr lang="en-GB" sz="1200" b="0" kern="1200" baseline="0" dirty="0">
              <a:solidFill>
                <a:schemeClr val="tx1"/>
              </a:solidFill>
              <a:effectLst/>
              <a:latin typeface="+mn-lt"/>
              <a:ea typeface="+mn-ea"/>
              <a:cs typeface="+mn-cs"/>
            </a:endParaRPr>
          </a:p>
          <a:p>
            <a:r>
              <a:rPr lang="en-GB" sz="1200" b="0" kern="1200" baseline="0" dirty="0">
                <a:solidFill>
                  <a:schemeClr val="tx1"/>
                </a:solidFill>
                <a:effectLst/>
                <a:latin typeface="+mn-lt"/>
                <a:ea typeface="+mn-ea"/>
                <a:cs typeface="+mn-cs"/>
              </a:rPr>
              <a:t>(</a:t>
            </a:r>
            <a:r>
              <a:rPr lang="en-GB" sz="1200" b="0" i="1" kern="1200" baseline="0" dirty="0">
                <a:solidFill>
                  <a:schemeClr val="tx1"/>
                </a:solidFill>
                <a:effectLst/>
                <a:latin typeface="+mn-lt"/>
                <a:ea typeface="+mn-ea"/>
                <a:cs typeface="+mn-cs"/>
              </a:rPr>
              <a:t>click 1</a:t>
            </a:r>
            <a:r>
              <a:rPr lang="en-GB" sz="1200" b="0" kern="1200" baseline="0" dirty="0">
                <a:solidFill>
                  <a:schemeClr val="tx1"/>
                </a:solidFill>
                <a:effectLst/>
                <a:latin typeface="+mn-lt"/>
                <a:ea typeface="+mn-ea"/>
                <a:cs typeface="+mn-cs"/>
              </a:rPr>
              <a:t>) Again, the bird at the top of the cross symbolises the Holy Spirit.</a:t>
            </a:r>
          </a:p>
          <a:p>
            <a:endParaRPr lang="en-GB" sz="12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baseline="0" dirty="0">
                <a:solidFill>
                  <a:schemeClr val="tx1"/>
                </a:solidFill>
                <a:effectLst/>
                <a:latin typeface="+mn-lt"/>
                <a:ea typeface="+mn-ea"/>
                <a:cs typeface="+mn-cs"/>
              </a:rPr>
              <a:t>(</a:t>
            </a:r>
            <a:r>
              <a:rPr lang="en-GB" sz="1200" b="0" i="1" kern="1200" baseline="0" dirty="0">
                <a:solidFill>
                  <a:schemeClr val="tx1"/>
                </a:solidFill>
                <a:effectLst/>
                <a:latin typeface="+mn-lt"/>
                <a:ea typeface="+mn-ea"/>
                <a:cs typeface="+mn-cs"/>
              </a:rPr>
              <a:t>click 2</a:t>
            </a:r>
            <a:r>
              <a:rPr lang="en-GB" sz="1200" b="0" kern="1200" baseline="0" dirty="0">
                <a:solidFill>
                  <a:schemeClr val="tx1"/>
                </a:solidFill>
                <a:effectLst/>
                <a:latin typeface="+mn-lt"/>
                <a:ea typeface="+mn-ea"/>
                <a:cs typeface="+mn-cs"/>
              </a:rPr>
              <a:t>)</a:t>
            </a:r>
            <a:r>
              <a:rPr lang="en-GB" sz="1200" dirty="0">
                <a:solidFill>
                  <a:srgbClr val="3A5382"/>
                </a:solidFill>
                <a:cs typeface="Rubik" panose="02000604000000020004" pitchFamily="2" charset="-79"/>
              </a:rPr>
              <a:t> Next we find tools and the gathered harvest, representing the dignity of work and the fruits of labour.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baseline="0" dirty="0">
                <a:solidFill>
                  <a:schemeClr val="tx1"/>
                </a:solidFill>
                <a:effectLst/>
                <a:latin typeface="+mn-lt"/>
                <a:ea typeface="+mn-ea"/>
                <a:cs typeface="+mn-cs"/>
              </a:rPr>
              <a:t>(</a:t>
            </a:r>
            <a:r>
              <a:rPr lang="en-GB" sz="1200" b="0" i="1" kern="1200" baseline="0" dirty="0">
                <a:solidFill>
                  <a:schemeClr val="tx1"/>
                </a:solidFill>
                <a:effectLst/>
                <a:latin typeface="+mn-lt"/>
                <a:ea typeface="+mn-ea"/>
                <a:cs typeface="+mn-cs"/>
              </a:rPr>
              <a:t>click 3</a:t>
            </a:r>
            <a:r>
              <a:rPr lang="en-GB" sz="1200" b="0" kern="1200" baseline="0" dirty="0">
                <a:solidFill>
                  <a:schemeClr val="tx1"/>
                </a:solidFill>
                <a:effectLst/>
                <a:latin typeface="+mn-lt"/>
                <a:ea typeface="+mn-ea"/>
                <a:cs typeface="+mn-cs"/>
              </a:rPr>
              <a:t>) With arms outstretched, Jesus greets the world. The eye on his breast is that of God the Father.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baseline="0" dirty="0">
                <a:solidFill>
                  <a:schemeClr val="tx1"/>
                </a:solidFill>
                <a:effectLst/>
                <a:latin typeface="+mn-lt"/>
                <a:ea typeface="+mn-ea"/>
                <a:cs typeface="+mn-cs"/>
              </a:rPr>
              <a:t>(</a:t>
            </a:r>
            <a:r>
              <a:rPr lang="en-GB" sz="1200" b="0" i="1" kern="1200" baseline="0" dirty="0">
                <a:solidFill>
                  <a:schemeClr val="tx1"/>
                </a:solidFill>
                <a:effectLst/>
                <a:latin typeface="+mn-lt"/>
                <a:ea typeface="+mn-ea"/>
                <a:cs typeface="+mn-cs"/>
              </a:rPr>
              <a:t>click 4</a:t>
            </a:r>
            <a:r>
              <a:rPr lang="en-GB" sz="1200" b="0" kern="1200" baseline="0" dirty="0">
                <a:solidFill>
                  <a:schemeClr val="tx1"/>
                </a:solidFill>
                <a:effectLst/>
                <a:latin typeface="+mn-lt"/>
                <a:ea typeface="+mn-ea"/>
                <a:cs typeface="+mn-cs"/>
              </a:rPr>
              <a:t>) Below are a  stalk of maize and a cup of ‘</a:t>
            </a:r>
            <a:r>
              <a:rPr lang="en-GB" sz="1200" b="0" kern="1200" baseline="0" dirty="0" err="1">
                <a:solidFill>
                  <a:schemeClr val="tx1"/>
                </a:solidFill>
                <a:effectLst/>
                <a:latin typeface="+mn-lt"/>
                <a:ea typeface="+mn-ea"/>
                <a:cs typeface="+mn-cs"/>
              </a:rPr>
              <a:t>chicha</a:t>
            </a:r>
            <a:r>
              <a:rPr lang="en-GB" sz="1200" b="0" kern="1200" baseline="0" dirty="0">
                <a:solidFill>
                  <a:schemeClr val="tx1"/>
                </a:solidFill>
                <a:effectLst/>
                <a:latin typeface="+mn-lt"/>
                <a:ea typeface="+mn-ea"/>
                <a:cs typeface="+mn-cs"/>
              </a:rPr>
              <a:t>’, a harvest drink. These symbolise the Eucharist. </a:t>
            </a:r>
            <a:r>
              <a:rPr lang="en-GB" sz="1200" b="0" kern="1200" dirty="0">
                <a:solidFill>
                  <a:schemeClr val="tx1"/>
                </a:solidFill>
                <a:effectLst/>
                <a:latin typeface="+mn-lt"/>
                <a:ea typeface="+mn-ea"/>
                <a:cs typeface="+mn-cs"/>
              </a:rPr>
              <a:t>In Central and South America, </a:t>
            </a:r>
            <a:r>
              <a:rPr lang="en-GB" sz="1200" b="1" kern="1200" dirty="0" err="1">
                <a:solidFill>
                  <a:schemeClr val="tx1"/>
                </a:solidFill>
                <a:effectLst/>
                <a:latin typeface="+mn-lt"/>
                <a:ea typeface="+mn-ea"/>
                <a:cs typeface="+mn-cs"/>
              </a:rPr>
              <a:t>chicha</a:t>
            </a:r>
            <a:r>
              <a:rPr lang="en-GB" sz="1200" b="0" kern="1200" dirty="0">
                <a:solidFill>
                  <a:schemeClr val="tx1"/>
                </a:solidFill>
                <a:effectLst/>
                <a:latin typeface="+mn-lt"/>
                <a:ea typeface="+mn-ea"/>
                <a:cs typeface="+mn-cs"/>
              </a:rPr>
              <a:t> is a fermented or non-fermented </a:t>
            </a:r>
            <a:r>
              <a:rPr lang="en-GB" sz="1200" b="1" kern="1200" dirty="0">
                <a:solidFill>
                  <a:schemeClr val="tx1"/>
                </a:solidFill>
                <a:effectLst/>
                <a:latin typeface="+mn-lt"/>
                <a:ea typeface="+mn-ea"/>
                <a:cs typeface="+mn-cs"/>
              </a:rPr>
              <a:t>beverage</a:t>
            </a:r>
            <a:r>
              <a:rPr lang="en-GB" sz="1200" b="0" kern="1200" dirty="0">
                <a:solidFill>
                  <a:schemeClr val="tx1"/>
                </a:solidFill>
                <a:effectLst/>
                <a:latin typeface="+mn-lt"/>
                <a:ea typeface="+mn-ea"/>
                <a:cs typeface="+mn-cs"/>
              </a:rPr>
              <a:t> usually derived from maize. </a:t>
            </a:r>
            <a:r>
              <a:rPr lang="en-GB" sz="1200" b="1" kern="1200" dirty="0" err="1">
                <a:solidFill>
                  <a:schemeClr val="tx1"/>
                </a:solidFill>
                <a:effectLst/>
                <a:latin typeface="+mn-lt"/>
                <a:ea typeface="+mn-ea"/>
                <a:cs typeface="+mn-cs"/>
              </a:rPr>
              <a:t>Chicha</a:t>
            </a:r>
            <a:r>
              <a:rPr lang="en-GB" sz="1200" b="0" kern="1200" dirty="0">
                <a:solidFill>
                  <a:schemeClr val="tx1"/>
                </a:solidFill>
                <a:effectLst/>
                <a:latin typeface="+mn-lt"/>
                <a:ea typeface="+mn-ea"/>
                <a:cs typeface="+mn-cs"/>
              </a:rPr>
              <a:t> includes corn beer known as </a:t>
            </a:r>
            <a:r>
              <a:rPr lang="en-GB" sz="1200" b="1" kern="1200" dirty="0" err="1">
                <a:solidFill>
                  <a:schemeClr val="tx1"/>
                </a:solidFill>
                <a:effectLst/>
                <a:latin typeface="+mn-lt"/>
                <a:ea typeface="+mn-ea"/>
                <a:cs typeface="+mn-cs"/>
              </a:rPr>
              <a:t>chicha</a:t>
            </a:r>
            <a:r>
              <a:rPr lang="en-GB" sz="1200" b="0" kern="1200" dirty="0">
                <a:solidFill>
                  <a:schemeClr val="tx1"/>
                </a:solidFill>
                <a:effectLst/>
                <a:latin typeface="+mn-lt"/>
                <a:ea typeface="+mn-ea"/>
                <a:cs typeface="+mn-cs"/>
              </a:rPr>
              <a:t> </a:t>
            </a:r>
            <a:r>
              <a:rPr lang="en-GB" sz="1200" b="1" kern="1200" dirty="0">
                <a:solidFill>
                  <a:schemeClr val="tx1"/>
                </a:solidFill>
                <a:effectLst/>
                <a:latin typeface="+mn-lt"/>
                <a:ea typeface="+mn-ea"/>
                <a:cs typeface="+mn-cs"/>
              </a:rPr>
              <a:t>de </a:t>
            </a:r>
            <a:r>
              <a:rPr lang="en-GB" sz="1200" b="1" kern="1200" dirty="0" err="1">
                <a:solidFill>
                  <a:schemeClr val="tx1"/>
                </a:solidFill>
                <a:effectLst/>
                <a:latin typeface="+mn-lt"/>
                <a:ea typeface="+mn-ea"/>
                <a:cs typeface="+mn-cs"/>
              </a:rPr>
              <a:t>jora</a:t>
            </a:r>
            <a:r>
              <a:rPr lang="en-GB" sz="1200" b="1" kern="1200" dirty="0">
                <a:solidFill>
                  <a:schemeClr val="tx1"/>
                </a:solidFill>
                <a:effectLst/>
                <a:latin typeface="+mn-lt"/>
                <a:ea typeface="+mn-ea"/>
                <a:cs typeface="+mn-cs"/>
              </a:rPr>
              <a:t> </a:t>
            </a:r>
            <a:r>
              <a:rPr lang="en-GB" sz="1200" b="0" kern="1200" dirty="0">
                <a:solidFill>
                  <a:schemeClr val="tx1"/>
                </a:solidFill>
                <a:effectLst/>
                <a:latin typeface="+mn-lt"/>
                <a:ea typeface="+mn-ea"/>
                <a:cs typeface="+mn-cs"/>
              </a:rPr>
              <a:t>and non-alcoholic beverages such as </a:t>
            </a:r>
            <a:r>
              <a:rPr lang="en-GB" sz="1200" b="1" kern="1200" dirty="0" err="1">
                <a:solidFill>
                  <a:schemeClr val="tx1"/>
                </a:solidFill>
                <a:effectLst/>
                <a:latin typeface="+mn-lt"/>
                <a:ea typeface="+mn-ea"/>
                <a:cs typeface="+mn-cs"/>
              </a:rPr>
              <a:t>chicha</a:t>
            </a:r>
            <a:r>
              <a:rPr lang="en-GB" sz="1200" b="0" kern="1200" dirty="0">
                <a:solidFill>
                  <a:schemeClr val="tx1"/>
                </a:solidFill>
                <a:effectLst/>
                <a:latin typeface="+mn-lt"/>
                <a:ea typeface="+mn-ea"/>
                <a:cs typeface="+mn-cs"/>
              </a:rPr>
              <a:t> </a:t>
            </a:r>
            <a:r>
              <a:rPr lang="en-GB" sz="1200" b="1" kern="1200" dirty="0" err="1">
                <a:solidFill>
                  <a:schemeClr val="tx1"/>
                </a:solidFill>
                <a:effectLst/>
                <a:latin typeface="+mn-lt"/>
                <a:ea typeface="+mn-ea"/>
                <a:cs typeface="+mn-cs"/>
              </a:rPr>
              <a:t>morada</a:t>
            </a:r>
            <a:r>
              <a:rPr lang="en-GB" sz="1200" b="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kern="1200" baseline="0" dirty="0">
                <a:solidFill>
                  <a:schemeClr val="tx1"/>
                </a:solidFill>
                <a:effectLst/>
                <a:latin typeface="+mn-lt"/>
                <a:ea typeface="+mn-ea"/>
                <a:cs typeface="+mn-cs"/>
              </a:rPr>
              <a:t>(</a:t>
            </a:r>
            <a:r>
              <a:rPr lang="en-GB" sz="1200" b="0" i="1" kern="1200" baseline="0" dirty="0">
                <a:solidFill>
                  <a:schemeClr val="tx1"/>
                </a:solidFill>
                <a:effectLst/>
                <a:latin typeface="+mn-lt"/>
                <a:ea typeface="+mn-ea"/>
                <a:cs typeface="+mn-cs"/>
              </a:rPr>
              <a:t>click 5</a:t>
            </a:r>
            <a:r>
              <a:rPr lang="en-GB" sz="1200" b="0" kern="1200" baseline="0" dirty="0">
                <a:solidFill>
                  <a:schemeClr val="tx1"/>
                </a:solidFill>
                <a:effectLst/>
                <a:latin typeface="+mn-lt"/>
                <a:ea typeface="+mn-ea"/>
                <a:cs typeface="+mn-cs"/>
              </a:rPr>
              <a:t>)</a:t>
            </a:r>
            <a:r>
              <a:rPr lang="en-GB" sz="1200" b="0" kern="1200" dirty="0">
                <a:solidFill>
                  <a:schemeClr val="tx1"/>
                </a:solidFill>
                <a:effectLst/>
                <a:latin typeface="+mn-lt"/>
                <a:ea typeface="+mn-ea"/>
                <a:cs typeface="+mn-cs"/>
              </a:rPr>
              <a:t> Finally</a:t>
            </a:r>
            <a:r>
              <a:rPr lang="en-GB" sz="1200" b="0" kern="1200" baseline="0" dirty="0">
                <a:solidFill>
                  <a:schemeClr val="tx1"/>
                </a:solidFill>
                <a:effectLst/>
                <a:latin typeface="+mn-lt"/>
                <a:ea typeface="+mn-ea"/>
                <a:cs typeface="+mn-cs"/>
              </a:rPr>
              <a:t> at the base of the cross, </a:t>
            </a:r>
            <a:r>
              <a:rPr lang="en-GB" sz="1200" b="0" kern="1200" dirty="0">
                <a:solidFill>
                  <a:schemeClr val="tx1"/>
                </a:solidFill>
                <a:effectLst/>
                <a:latin typeface="+mn-lt"/>
                <a:ea typeface="+mn-ea"/>
                <a:cs typeface="+mn-cs"/>
              </a:rPr>
              <a:t>Archbishop Romero stands above a village, symbolising his pastoral concern.</a:t>
            </a:r>
          </a:p>
        </p:txBody>
      </p:sp>
      <p:sp>
        <p:nvSpPr>
          <p:cNvPr id="4" name="Slide Number Placeholder 3"/>
          <p:cNvSpPr>
            <a:spLocks noGrp="1"/>
          </p:cNvSpPr>
          <p:nvPr>
            <p:ph type="sldNum" sz="quarter" idx="10"/>
          </p:nvPr>
        </p:nvSpPr>
        <p:spPr/>
        <p:txBody>
          <a:bodyPr/>
          <a:lstStyle/>
          <a:p>
            <a:fld id="{73BB3148-33B0-4E25-A910-5E45A4733E66}" type="slidenum">
              <a:rPr lang="en-GB" smtClean="0"/>
              <a:t>4</a:t>
            </a:fld>
            <a:endParaRPr lang="en-GB"/>
          </a:p>
        </p:txBody>
      </p:sp>
    </p:spTree>
    <p:extLst>
      <p:ext uri="{BB962C8B-B14F-4D97-AF65-F5344CB8AC3E}">
        <p14:creationId xmlns:p14="http://schemas.microsoft.com/office/powerpoint/2010/main" val="26424157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1200" baseline="0" dirty="0">
                <a:solidFill>
                  <a:srgbClr val="3A5382"/>
                </a:solidFill>
                <a:latin typeface="Calibri" pitchFamily="34" charset="0"/>
                <a:cs typeface="Rubik" pitchFamily="2" charset="-79"/>
              </a:rPr>
              <a:t>Using the colouring sheet provided, design your own Romero Cross. Draw symbols of your community and decorate it with vibrant colours. Consider how the images that you add to the cross represent different prayers that you lift up to God. </a:t>
            </a:r>
          </a:p>
          <a:p>
            <a:pPr marL="0" marR="0" indent="0" algn="l" defTabSz="914400" rtl="0" eaLnBrk="1" fontAlgn="auto" latinLnBrk="0" hangingPunct="1">
              <a:lnSpc>
                <a:spcPct val="100000"/>
              </a:lnSpc>
              <a:spcBef>
                <a:spcPts val="0"/>
              </a:spcBef>
              <a:spcAft>
                <a:spcPts val="0"/>
              </a:spcAft>
              <a:buClrTx/>
              <a:buSzTx/>
              <a:buFontTx/>
              <a:buNone/>
              <a:tabLst/>
              <a:defRPr/>
            </a:pPr>
            <a:endParaRPr lang="en-GB" altLang="en-US" sz="1200" baseline="0" dirty="0">
              <a:solidFill>
                <a:srgbClr val="3A5382"/>
              </a:solidFill>
              <a:latin typeface="Calibri" pitchFamily="34" charset="0"/>
              <a:cs typeface="Rubik" pitchFamily="2" charset="-79"/>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1200" baseline="0" dirty="0">
                <a:solidFill>
                  <a:srgbClr val="3A5382"/>
                </a:solidFill>
                <a:latin typeface="Calibri" pitchFamily="34" charset="0"/>
                <a:cs typeface="Rubik" pitchFamily="2" charset="-79"/>
              </a:rPr>
              <a:t>For example, you may offer up: </a:t>
            </a:r>
          </a:p>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1200" baseline="0" dirty="0">
                <a:solidFill>
                  <a:srgbClr val="3A5382"/>
                </a:solidFill>
                <a:latin typeface="Calibri" pitchFamily="34" charset="0"/>
                <a:cs typeface="Rubik" pitchFamily="2" charset="-79"/>
              </a:rPr>
              <a:t>prayers of thanksgiving for the beautiful and diverse communities we live in</a:t>
            </a:r>
          </a:p>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1200" baseline="0" dirty="0">
                <a:solidFill>
                  <a:srgbClr val="3A5382"/>
                </a:solidFill>
                <a:latin typeface="Calibri" pitchFamily="34" charset="0"/>
                <a:cs typeface="Rubik" pitchFamily="2" charset="-79"/>
              </a:rPr>
              <a:t>payers for guidance that our communities continue to grow in peace and harmony through the Lord</a:t>
            </a:r>
          </a:p>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1200" baseline="0" dirty="0">
                <a:solidFill>
                  <a:srgbClr val="3A5382"/>
                </a:solidFill>
                <a:latin typeface="Calibri" pitchFamily="34" charset="0"/>
                <a:cs typeface="Rubik" pitchFamily="2" charset="-79"/>
              </a:rPr>
              <a:t>prayers for healing and reconciliation where our communities are fractured</a:t>
            </a:r>
          </a:p>
          <a:p>
            <a:pPr marL="0" marR="0" indent="0" algn="l" defTabSz="914400" rtl="0" eaLnBrk="1" fontAlgn="auto" latinLnBrk="0" hangingPunct="1">
              <a:lnSpc>
                <a:spcPct val="100000"/>
              </a:lnSpc>
              <a:spcBef>
                <a:spcPts val="0"/>
              </a:spcBef>
              <a:spcAft>
                <a:spcPts val="0"/>
              </a:spcAft>
              <a:buClrTx/>
              <a:buSzTx/>
              <a:buFontTx/>
              <a:buNone/>
              <a:tabLst/>
              <a:defRPr/>
            </a:pPr>
            <a:endParaRPr lang="en-GB" altLang="en-US" sz="1200" baseline="0" dirty="0">
              <a:solidFill>
                <a:srgbClr val="3A5382"/>
              </a:solidFill>
              <a:latin typeface="Calibri" pitchFamily="34" charset="0"/>
              <a:cs typeface="Rubik" pitchFamily="2" charset="-79"/>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1200" baseline="0" dirty="0">
                <a:solidFill>
                  <a:srgbClr val="3A5382"/>
                </a:solidFill>
                <a:latin typeface="Calibri" pitchFamily="34" charset="0"/>
                <a:cs typeface="Rubik" pitchFamily="2" charset="-79"/>
              </a:rPr>
              <a:t>Cut out the cross and write some of your prayers on the back. Keep the cross as a reminder of how God calls us all to stand with all members of our communities, especially those who are pushed to the margins.</a:t>
            </a:r>
          </a:p>
        </p:txBody>
      </p:sp>
      <p:sp>
        <p:nvSpPr>
          <p:cNvPr id="3174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B3965831-FA46-4B4D-8C2B-26F8EF6A3798}" type="slidenum">
              <a:rPr lang="en-GB" altLang="en-US" smtClean="0"/>
              <a:pPr/>
              <a:t>5</a:t>
            </a:fld>
            <a:endParaRPr lang="en-GB" altLang="en-US"/>
          </a:p>
        </p:txBody>
      </p:sp>
    </p:spTree>
    <p:extLst>
      <p:ext uri="{BB962C8B-B14F-4D97-AF65-F5344CB8AC3E}">
        <p14:creationId xmlns:p14="http://schemas.microsoft.com/office/powerpoint/2010/main" val="12179210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E177774-76D3-4416-B9B4-84E9F913D01B}" type="slidenum">
              <a:rPr lang="en-GB" smtClean="0"/>
              <a:t>6</a:t>
            </a:fld>
            <a:endParaRPr lang="en-GB" dirty="0"/>
          </a:p>
        </p:txBody>
      </p:sp>
    </p:spTree>
    <p:extLst>
      <p:ext uri="{BB962C8B-B14F-4D97-AF65-F5344CB8AC3E}">
        <p14:creationId xmlns:p14="http://schemas.microsoft.com/office/powerpoint/2010/main" val="2721808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E564DBAA-2841-41C7-AEB1-096E42200634}" type="datetimeFigureOut">
              <a:rPr lang="en-GB" smtClean="0"/>
              <a:t>09/03/2022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39632900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564DBAA-2841-41C7-AEB1-096E42200634}" type="datetimeFigureOut">
              <a:rPr lang="en-GB" smtClean="0"/>
              <a:t>09/03/2022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762484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564DBAA-2841-41C7-AEB1-096E42200634}" type="datetimeFigureOut">
              <a:rPr lang="en-GB" smtClean="0"/>
              <a:t>09/03/2022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12645249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5194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564DBAA-2841-41C7-AEB1-096E42200634}" type="datetimeFigureOut">
              <a:rPr lang="en-GB" smtClean="0"/>
              <a:t>09/03/2022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1113243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564DBAA-2841-41C7-AEB1-096E42200634}" type="datetimeFigureOut">
              <a:rPr lang="en-GB" smtClean="0"/>
              <a:t>09/03/2022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1247125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E564DBAA-2841-41C7-AEB1-096E42200634}" type="datetimeFigureOut">
              <a:rPr lang="en-GB" smtClean="0"/>
              <a:t>09/03/2022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1732263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E564DBAA-2841-41C7-AEB1-096E42200634}" type="datetimeFigureOut">
              <a:rPr lang="en-GB" smtClean="0"/>
              <a:t>09/03/2022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2008850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E564DBAA-2841-41C7-AEB1-096E42200634}" type="datetimeFigureOut">
              <a:rPr lang="en-GB" smtClean="0"/>
              <a:t>09/03/2022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1363794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64DBAA-2841-41C7-AEB1-096E42200634}" type="datetimeFigureOut">
              <a:rPr lang="en-GB" smtClean="0"/>
              <a:t>09/03/2022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2905974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E564DBAA-2841-41C7-AEB1-096E42200634}" type="datetimeFigureOut">
              <a:rPr lang="en-GB" smtClean="0"/>
              <a:t>09/03/2022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2661537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E564DBAA-2841-41C7-AEB1-096E42200634}" type="datetimeFigureOut">
              <a:rPr lang="en-GB" smtClean="0"/>
              <a:t>09/03/2022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3821470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564DBAA-2841-41C7-AEB1-096E42200634}" type="datetimeFigureOut">
              <a:rPr lang="en-GB" smtClean="0"/>
              <a:t>09/03/2022</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957B045-01A5-4B86-9D5E-95B9EF5C98C3}" type="slidenum">
              <a:rPr lang="en-GB" smtClean="0"/>
              <a:t>‹#›</a:t>
            </a:fld>
            <a:endParaRPr lang="en-GB"/>
          </a:p>
        </p:txBody>
      </p:sp>
    </p:spTree>
    <p:extLst>
      <p:ext uri="{BB962C8B-B14F-4D97-AF65-F5344CB8AC3E}">
        <p14:creationId xmlns:p14="http://schemas.microsoft.com/office/powerpoint/2010/main" val="2675034729"/>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685800" rtl="0" eaLnBrk="1" latinLnBrk="0" hangingPunct="1">
        <a:lnSpc>
          <a:spcPct val="90000"/>
        </a:lnSpc>
        <a:spcBef>
          <a:spcPct val="0"/>
        </a:spcBef>
        <a:buNone/>
        <a:defRPr sz="33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7.emf"/><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99B542D-FEB9-4238-9E06-7050161BE9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 y="428"/>
            <a:ext cx="9142857" cy="6857143"/>
          </a:xfrm>
          <a:prstGeom prst="rect">
            <a:avLst/>
          </a:prstGeom>
        </p:spPr>
      </p:pic>
      <p:sp>
        <p:nvSpPr>
          <p:cNvPr id="8" name="TextBox 7">
            <a:extLst>
              <a:ext uri="{FF2B5EF4-FFF2-40B4-BE49-F238E27FC236}">
                <a16:creationId xmlns:a16="http://schemas.microsoft.com/office/drawing/2014/main" id="{3FB5350A-69B7-42B2-888A-0821402A2942}"/>
              </a:ext>
            </a:extLst>
          </p:cNvPr>
          <p:cNvSpPr txBox="1"/>
          <p:nvPr/>
        </p:nvSpPr>
        <p:spPr>
          <a:xfrm>
            <a:off x="272142" y="1637594"/>
            <a:ext cx="4299857" cy="1015663"/>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sz="3000" b="1" dirty="0">
                <a:solidFill>
                  <a:schemeClr val="bg2"/>
                </a:solidFill>
                <a:latin typeface="Colby StBlk" pitchFamily="2" charset="77"/>
                <a:ea typeface="Colby StBlk" pitchFamily="2" charset="77"/>
              </a:rPr>
              <a:t>Saint </a:t>
            </a:r>
          </a:p>
          <a:p>
            <a:pPr algn="ctr"/>
            <a:r>
              <a:rPr lang="en-GB" sz="3000" b="1" dirty="0" err="1">
                <a:solidFill>
                  <a:schemeClr val="bg2"/>
                </a:solidFill>
                <a:latin typeface="Colby StBlk" pitchFamily="2" charset="77"/>
                <a:ea typeface="Colby StBlk" pitchFamily="2" charset="77"/>
              </a:rPr>
              <a:t>Óscar</a:t>
            </a:r>
            <a:r>
              <a:rPr lang="en-GB" sz="3000" b="1" dirty="0">
                <a:solidFill>
                  <a:schemeClr val="bg2"/>
                </a:solidFill>
                <a:latin typeface="Colby StBlk" pitchFamily="2" charset="77"/>
                <a:ea typeface="Colby StBlk" pitchFamily="2" charset="77"/>
              </a:rPr>
              <a:t> Romero</a:t>
            </a:r>
          </a:p>
        </p:txBody>
      </p:sp>
      <p:pic>
        <p:nvPicPr>
          <p:cNvPr id="15" name="Picture 14" descr="A black and white logo&#10;&#10;Description automatically generated with medium confidence">
            <a:extLst>
              <a:ext uri="{FF2B5EF4-FFF2-40B4-BE49-F238E27FC236}">
                <a16:creationId xmlns:a16="http://schemas.microsoft.com/office/drawing/2014/main" id="{8F03386C-DA84-4F7F-A0BD-4D7DA6555843}"/>
              </a:ext>
            </a:extLst>
          </p:cNvPr>
          <p:cNvPicPr>
            <a:picLocks noChangeAspect="1"/>
          </p:cNvPicPr>
          <p:nvPr/>
        </p:nvPicPr>
        <p:blipFill>
          <a:blip r:embed="rId4"/>
          <a:stretch>
            <a:fillRect/>
          </a:stretch>
        </p:blipFill>
        <p:spPr>
          <a:xfrm>
            <a:off x="6851468" y="600596"/>
            <a:ext cx="1532682" cy="55111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077387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11A751AB-E4CB-45A9-8AD1-CA00CD17FD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608" y="1347216"/>
            <a:ext cx="8451574" cy="5510784"/>
          </a:xfrm>
          <a:prstGeom prst="rect">
            <a:avLst/>
          </a:prstGeom>
        </p:spPr>
      </p:pic>
      <p:pic>
        <p:nvPicPr>
          <p:cNvPr id="5" name="Content Placeholder 4"/>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690948" y="1585987"/>
            <a:ext cx="3837509" cy="4964103"/>
          </a:xfrm>
          <a:effectLst>
            <a:outerShdw blurRad="50800" dist="38100" dir="2700000" algn="tl" rotWithShape="0">
              <a:prstClr val="black">
                <a:alpha val="40000"/>
              </a:prstClr>
            </a:outerShdw>
          </a:effectLst>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86267" y="1585987"/>
            <a:ext cx="3572390" cy="4964103"/>
          </a:xfrm>
          <a:prstGeom prst="rect">
            <a:avLst/>
          </a:prstGeom>
          <a:effectLst>
            <a:outerShdw blurRad="50800" dist="38100" dir="2700000" algn="tl" rotWithShape="0">
              <a:prstClr val="black">
                <a:alpha val="40000"/>
              </a:prstClr>
            </a:outerShdw>
          </a:effectLst>
        </p:spPr>
      </p:pic>
      <p:grpSp>
        <p:nvGrpSpPr>
          <p:cNvPr id="14" name="Group 13">
            <a:extLst>
              <a:ext uri="{FF2B5EF4-FFF2-40B4-BE49-F238E27FC236}">
                <a16:creationId xmlns:a16="http://schemas.microsoft.com/office/drawing/2014/main" id="{0827B1E1-E922-4E31-86C8-EA1075752CB5}"/>
              </a:ext>
            </a:extLst>
          </p:cNvPr>
          <p:cNvGrpSpPr/>
          <p:nvPr/>
        </p:nvGrpSpPr>
        <p:grpSpPr>
          <a:xfrm>
            <a:off x="0" y="0"/>
            <a:ext cx="9144000" cy="1347216"/>
            <a:chOff x="0" y="0"/>
            <a:chExt cx="9144000" cy="1347216"/>
          </a:xfrm>
        </p:grpSpPr>
        <p:pic>
          <p:nvPicPr>
            <p:cNvPr id="15" name="Picture 14" descr="Shape&#10;&#10;Description automatically generated">
              <a:extLst>
                <a:ext uri="{FF2B5EF4-FFF2-40B4-BE49-F238E27FC236}">
                  <a16:creationId xmlns:a16="http://schemas.microsoft.com/office/drawing/2014/main" id="{928CA8F1-95EB-416B-9EE9-03DBB56D7D93}"/>
                </a:ext>
              </a:extLst>
            </p:cNvPr>
            <p:cNvPicPr>
              <a:picLocks noChangeAspect="1"/>
            </p:cNvPicPr>
            <p:nvPr/>
          </p:nvPicPr>
          <p:blipFill>
            <a:blip r:embed="rId6"/>
            <a:stretch>
              <a:fillRect/>
            </a:stretch>
          </p:blipFill>
          <p:spPr>
            <a:xfrm>
              <a:off x="0" y="0"/>
              <a:ext cx="9144000" cy="1347216"/>
            </a:xfrm>
            <a:prstGeom prst="rect">
              <a:avLst/>
            </a:prstGeom>
          </p:spPr>
        </p:pic>
        <p:pic>
          <p:nvPicPr>
            <p:cNvPr id="16" name="Picture 15">
              <a:extLst>
                <a:ext uri="{FF2B5EF4-FFF2-40B4-BE49-F238E27FC236}">
                  <a16:creationId xmlns:a16="http://schemas.microsoft.com/office/drawing/2014/main" id="{0865A13B-621D-47B5-928C-70B55540920C}"/>
                </a:ext>
              </a:extLst>
            </p:cNvPr>
            <p:cNvPicPr>
              <a:picLocks noChangeAspect="1"/>
            </p:cNvPicPr>
            <p:nvPr/>
          </p:nvPicPr>
          <p:blipFill>
            <a:blip r:embed="rId7"/>
            <a:srcRect/>
            <a:stretch/>
          </p:blipFill>
          <p:spPr>
            <a:xfrm>
              <a:off x="7298603" y="461260"/>
              <a:ext cx="1522331" cy="551111"/>
            </a:xfrm>
            <a:prstGeom prst="rect">
              <a:avLst/>
            </a:prstGeom>
          </p:spPr>
        </p:pic>
      </p:grpSp>
      <p:sp>
        <p:nvSpPr>
          <p:cNvPr id="17" name="TextBox 16">
            <a:extLst>
              <a:ext uri="{FF2B5EF4-FFF2-40B4-BE49-F238E27FC236}">
                <a16:creationId xmlns:a16="http://schemas.microsoft.com/office/drawing/2014/main" id="{1F8FC009-ED34-457E-A553-746B2845D28E}"/>
              </a:ext>
            </a:extLst>
          </p:cNvPr>
          <p:cNvSpPr txBox="1"/>
          <p:nvPr/>
        </p:nvSpPr>
        <p:spPr>
          <a:xfrm>
            <a:off x="228600" y="598713"/>
            <a:ext cx="4299857" cy="507831"/>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Romero Cross</a:t>
            </a:r>
          </a:p>
        </p:txBody>
      </p:sp>
    </p:spTree>
    <p:extLst>
      <p:ext uri="{BB962C8B-B14F-4D97-AF65-F5344CB8AC3E}">
        <p14:creationId xmlns:p14="http://schemas.microsoft.com/office/powerpoint/2010/main" val="102144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F34EFDF-AD56-4B3B-831F-521390D218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5914" y="124528"/>
            <a:ext cx="5852172" cy="6608944"/>
          </a:xfrm>
          <a:prstGeom prst="rect">
            <a:avLst/>
          </a:prstGeom>
        </p:spPr>
      </p:pic>
      <p:pic>
        <p:nvPicPr>
          <p:cNvPr id="4" name="Content Placeholder 4"/>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2092036" y="0"/>
            <a:ext cx="5001491" cy="6858000"/>
          </a:xfrm>
          <a:effectLst>
            <a:outerShdw blurRad="50800" dist="38100" dir="2700000" algn="tl" rotWithShape="0">
              <a:prstClr val="black">
                <a:alpha val="40000"/>
              </a:prstClr>
            </a:outerShdw>
          </a:effectLst>
        </p:spPr>
      </p:pic>
      <p:cxnSp>
        <p:nvCxnSpPr>
          <p:cNvPr id="12" name="Straight Arrow Connector 11"/>
          <p:cNvCxnSpPr/>
          <p:nvPr/>
        </p:nvCxnSpPr>
        <p:spPr>
          <a:xfrm flipH="1">
            <a:off x="5089360" y="3406509"/>
            <a:ext cx="1796349" cy="22491"/>
          </a:xfrm>
          <a:prstGeom prst="straightConnector1">
            <a:avLst/>
          </a:prstGeom>
          <a:ln w="76200">
            <a:solidFill>
              <a:srgbClr val="A7D5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4986964" y="369068"/>
            <a:ext cx="1680002" cy="218728"/>
          </a:xfrm>
          <a:prstGeom prst="straightConnector1">
            <a:avLst/>
          </a:prstGeom>
          <a:ln w="76200">
            <a:solidFill>
              <a:srgbClr val="A7D5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5901033" y="742567"/>
            <a:ext cx="984676" cy="1031321"/>
          </a:xfrm>
          <a:prstGeom prst="straightConnector1">
            <a:avLst/>
          </a:prstGeom>
          <a:ln w="76200">
            <a:solidFill>
              <a:srgbClr val="A7D5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2424545" y="1136073"/>
            <a:ext cx="1454728" cy="290945"/>
          </a:xfrm>
          <a:prstGeom prst="straightConnector1">
            <a:avLst/>
          </a:prstGeom>
          <a:ln w="76200">
            <a:solidFill>
              <a:srgbClr val="A7D5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flipV="1">
            <a:off x="5089359" y="5848561"/>
            <a:ext cx="1623347" cy="233584"/>
          </a:xfrm>
          <a:prstGeom prst="straightConnector1">
            <a:avLst/>
          </a:prstGeom>
          <a:ln w="76200">
            <a:solidFill>
              <a:srgbClr val="A7D5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8504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133F8EA-A3E9-4F3C-B20B-3DA1A8E1D4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5914" y="124528"/>
            <a:ext cx="5852172" cy="6608944"/>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36618" y="0"/>
            <a:ext cx="5167745" cy="6858000"/>
          </a:xfrm>
          <a:prstGeom prst="rect">
            <a:avLst/>
          </a:prstGeom>
          <a:effectLst>
            <a:outerShdw blurRad="50800" dist="38100" dir="2700000" algn="tl" rotWithShape="0">
              <a:prstClr val="black">
                <a:alpha val="40000"/>
              </a:prstClr>
            </a:outerShdw>
          </a:effectLst>
        </p:spPr>
      </p:pic>
      <p:cxnSp>
        <p:nvCxnSpPr>
          <p:cNvPr id="8" name="Straight Arrow Connector 7"/>
          <p:cNvCxnSpPr/>
          <p:nvPr/>
        </p:nvCxnSpPr>
        <p:spPr>
          <a:xfrm>
            <a:off x="2576946" y="522385"/>
            <a:ext cx="1737662" cy="656037"/>
          </a:xfrm>
          <a:prstGeom prst="straightConnector1">
            <a:avLst/>
          </a:prstGeom>
          <a:ln w="76200">
            <a:solidFill>
              <a:srgbClr val="A7D5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4932041" y="2777171"/>
            <a:ext cx="1704286" cy="651829"/>
          </a:xfrm>
          <a:prstGeom prst="straightConnector1">
            <a:avLst/>
          </a:prstGeom>
          <a:ln w="76200">
            <a:solidFill>
              <a:srgbClr val="A7D5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299855" y="3754582"/>
            <a:ext cx="1822271" cy="9439"/>
          </a:xfrm>
          <a:prstGeom prst="straightConnector1">
            <a:avLst/>
          </a:prstGeom>
          <a:ln w="76200">
            <a:solidFill>
              <a:srgbClr val="A7D5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4932040" y="850403"/>
            <a:ext cx="1260942" cy="756086"/>
          </a:xfrm>
          <a:prstGeom prst="straightConnector1">
            <a:avLst/>
          </a:prstGeom>
          <a:ln w="76200">
            <a:solidFill>
              <a:srgbClr val="A7D5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4792097" y="5038088"/>
            <a:ext cx="1844230" cy="393444"/>
          </a:xfrm>
          <a:prstGeom prst="straightConnector1">
            <a:avLst/>
          </a:prstGeom>
          <a:ln w="76200">
            <a:solidFill>
              <a:srgbClr val="A7D5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1117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5068" y="1705257"/>
            <a:ext cx="3602199" cy="4671410"/>
          </a:xfrm>
          <a:prstGeom prst="rect">
            <a:avLst/>
          </a:prstGeom>
          <a:effectLst>
            <a:outerShdw blurRad="50800" dist="38100" dir="2700000" algn="tl" rotWithShape="0">
              <a:prstClr val="black">
                <a:alpha val="40000"/>
              </a:prstClr>
            </a:outerShdw>
          </a:effectLst>
        </p:spPr>
      </p:pic>
      <p:grpSp>
        <p:nvGrpSpPr>
          <p:cNvPr id="8" name="Group 7">
            <a:extLst>
              <a:ext uri="{FF2B5EF4-FFF2-40B4-BE49-F238E27FC236}">
                <a16:creationId xmlns:a16="http://schemas.microsoft.com/office/drawing/2014/main" id="{97C9E784-9DF3-43FE-BE47-17123EE8423B}"/>
              </a:ext>
            </a:extLst>
          </p:cNvPr>
          <p:cNvGrpSpPr/>
          <p:nvPr/>
        </p:nvGrpSpPr>
        <p:grpSpPr>
          <a:xfrm>
            <a:off x="0" y="0"/>
            <a:ext cx="9144000" cy="1347216"/>
            <a:chOff x="0" y="0"/>
            <a:chExt cx="9144000" cy="1347216"/>
          </a:xfrm>
        </p:grpSpPr>
        <p:pic>
          <p:nvPicPr>
            <p:cNvPr id="12" name="Picture 11" descr="Shape&#10;&#10;Description automatically generated">
              <a:extLst>
                <a:ext uri="{FF2B5EF4-FFF2-40B4-BE49-F238E27FC236}">
                  <a16:creationId xmlns:a16="http://schemas.microsoft.com/office/drawing/2014/main" id="{01244A3D-D6FB-47EE-8BB0-4BC60D68D444}"/>
                </a:ext>
              </a:extLst>
            </p:cNvPr>
            <p:cNvPicPr>
              <a:picLocks noChangeAspect="1"/>
            </p:cNvPicPr>
            <p:nvPr/>
          </p:nvPicPr>
          <p:blipFill>
            <a:blip r:embed="rId4"/>
            <a:stretch>
              <a:fillRect/>
            </a:stretch>
          </p:blipFill>
          <p:spPr>
            <a:xfrm>
              <a:off x="0" y="0"/>
              <a:ext cx="9144000" cy="1347216"/>
            </a:xfrm>
            <a:prstGeom prst="rect">
              <a:avLst/>
            </a:prstGeom>
          </p:spPr>
        </p:pic>
        <p:pic>
          <p:nvPicPr>
            <p:cNvPr id="13" name="Picture 12">
              <a:extLst>
                <a:ext uri="{FF2B5EF4-FFF2-40B4-BE49-F238E27FC236}">
                  <a16:creationId xmlns:a16="http://schemas.microsoft.com/office/drawing/2014/main" id="{E18B4685-57C5-4EF4-BAAD-142A7DB5F9D9}"/>
                </a:ext>
              </a:extLst>
            </p:cNvPr>
            <p:cNvPicPr>
              <a:picLocks noChangeAspect="1"/>
            </p:cNvPicPr>
            <p:nvPr/>
          </p:nvPicPr>
          <p:blipFill>
            <a:blip r:embed="rId5"/>
            <a:srcRect/>
            <a:stretch/>
          </p:blipFill>
          <p:spPr>
            <a:xfrm>
              <a:off x="7298603" y="461260"/>
              <a:ext cx="1522331" cy="551111"/>
            </a:xfrm>
            <a:prstGeom prst="rect">
              <a:avLst/>
            </a:prstGeom>
          </p:spPr>
        </p:pic>
      </p:grpSp>
      <p:sp>
        <p:nvSpPr>
          <p:cNvPr id="14" name="TextBox 13">
            <a:extLst>
              <a:ext uri="{FF2B5EF4-FFF2-40B4-BE49-F238E27FC236}">
                <a16:creationId xmlns:a16="http://schemas.microsoft.com/office/drawing/2014/main" id="{BEE2CAE2-EF7C-47DF-B203-5B40A06159E6}"/>
              </a:ext>
            </a:extLst>
          </p:cNvPr>
          <p:cNvSpPr txBox="1"/>
          <p:nvPr/>
        </p:nvSpPr>
        <p:spPr>
          <a:xfrm>
            <a:off x="228600" y="598713"/>
            <a:ext cx="4299857" cy="507831"/>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Romero Cross</a:t>
            </a:r>
          </a:p>
        </p:txBody>
      </p:sp>
      <p:pic>
        <p:nvPicPr>
          <p:cNvPr id="15" name="Picture 14">
            <a:extLst>
              <a:ext uri="{FF2B5EF4-FFF2-40B4-BE49-F238E27FC236}">
                <a16:creationId xmlns:a16="http://schemas.microsoft.com/office/drawing/2014/main" id="{6CB84288-0313-4C17-AD5D-BB7730869D9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04522" y="2716695"/>
            <a:ext cx="4007493" cy="3659972"/>
          </a:xfrm>
          <a:prstGeom prst="rect">
            <a:avLst/>
          </a:prstGeom>
        </p:spPr>
      </p:pic>
      <p:sp>
        <p:nvSpPr>
          <p:cNvPr id="2" name="Rectangle 1">
            <a:extLst>
              <a:ext uri="{FF2B5EF4-FFF2-40B4-BE49-F238E27FC236}">
                <a16:creationId xmlns:a16="http://schemas.microsoft.com/office/drawing/2014/main" id="{412E4D02-D1D7-499B-8756-0E4157789F83}"/>
              </a:ext>
            </a:extLst>
          </p:cNvPr>
          <p:cNvSpPr/>
          <p:nvPr/>
        </p:nvSpPr>
        <p:spPr>
          <a:xfrm>
            <a:off x="4936734" y="1570794"/>
            <a:ext cx="3206327" cy="954107"/>
          </a:xfrm>
          <a:prstGeom prst="rect">
            <a:avLst/>
          </a:prstGeom>
        </p:spPr>
        <p:txBody>
          <a:bodyPr wrap="none">
            <a:spAutoFit/>
          </a:bodyPr>
          <a:lstStyle/>
          <a:p>
            <a:pPr algn="ctr">
              <a:spcBef>
                <a:spcPct val="0"/>
              </a:spcBef>
            </a:pPr>
            <a:r>
              <a:rPr lang="en-US" altLang="en-US" sz="2800" dirty="0">
                <a:solidFill>
                  <a:srgbClr val="FF671F"/>
                </a:solidFill>
                <a:latin typeface="Colby StBld" panose="00000800000000000000" pitchFamily="50" charset="0"/>
                <a:ea typeface="Colby StBld" panose="00000800000000000000" pitchFamily="50" charset="0"/>
                <a:cs typeface="Calibri" panose="020F0502020204030204" pitchFamily="34" charset="0"/>
              </a:rPr>
              <a:t>Design your own</a:t>
            </a:r>
          </a:p>
          <a:p>
            <a:pPr algn="ctr">
              <a:spcBef>
                <a:spcPct val="0"/>
              </a:spcBef>
            </a:pPr>
            <a:r>
              <a:rPr lang="en-US" altLang="en-US" sz="2800" dirty="0">
                <a:solidFill>
                  <a:srgbClr val="FF671F"/>
                </a:solidFill>
                <a:latin typeface="Colby StBld" panose="00000800000000000000" pitchFamily="50" charset="0"/>
                <a:ea typeface="Colby StBld" panose="00000800000000000000" pitchFamily="50" charset="0"/>
                <a:cs typeface="Calibri" panose="020F0502020204030204" pitchFamily="34" charset="0"/>
              </a:rPr>
              <a:t>Romero Cross</a:t>
            </a:r>
          </a:p>
        </p:txBody>
      </p:sp>
      <p:sp>
        <p:nvSpPr>
          <p:cNvPr id="11" name="Rectangle 4"/>
          <p:cNvSpPr>
            <a:spLocks noChangeArrowheads="1"/>
          </p:cNvSpPr>
          <p:nvPr/>
        </p:nvSpPr>
        <p:spPr bwMode="auto">
          <a:xfrm>
            <a:off x="5088740" y="2968485"/>
            <a:ext cx="3623275"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marL="0" indent="0">
              <a:spcBef>
                <a:spcPct val="0"/>
              </a:spcBef>
              <a:spcAft>
                <a:spcPts val="1200"/>
              </a:spcAft>
              <a:buNone/>
            </a:pPr>
            <a:r>
              <a:rPr lang="en-US" altLang="en-US" b="1" dirty="0">
                <a:solidFill>
                  <a:schemeClr val="bg2"/>
                </a:solidFill>
                <a:latin typeface="Rubik Light" pitchFamily="2" charset="-79"/>
                <a:cs typeface="Rubik Light" pitchFamily="2" charset="-79"/>
              </a:rPr>
              <a:t>+ </a:t>
            </a:r>
            <a:r>
              <a:rPr lang="en-US" altLang="en-US" sz="2000" dirty="0">
                <a:solidFill>
                  <a:schemeClr val="bg2"/>
                </a:solidFill>
                <a:latin typeface="Rubik Light" pitchFamily="2" charset="-79"/>
                <a:cs typeface="Rubik Light" pitchFamily="2" charset="-79"/>
              </a:rPr>
              <a:t>Use vibrant colors</a:t>
            </a:r>
          </a:p>
          <a:p>
            <a:pPr marL="0" indent="0">
              <a:spcBef>
                <a:spcPct val="0"/>
              </a:spcBef>
              <a:spcAft>
                <a:spcPts val="1200"/>
              </a:spcAft>
              <a:buNone/>
            </a:pPr>
            <a:r>
              <a:rPr lang="en-US" altLang="en-US" b="1" dirty="0">
                <a:solidFill>
                  <a:schemeClr val="bg2"/>
                </a:solidFill>
                <a:latin typeface="Rubik Light" pitchFamily="2" charset="-79"/>
                <a:cs typeface="Rubik Light" pitchFamily="2" charset="-79"/>
              </a:rPr>
              <a:t>+ </a:t>
            </a:r>
            <a:r>
              <a:rPr lang="en-US" altLang="en-US" sz="2000" dirty="0">
                <a:solidFill>
                  <a:schemeClr val="bg2"/>
                </a:solidFill>
                <a:latin typeface="Rubik Light" pitchFamily="2" charset="-79"/>
                <a:cs typeface="Rubik Light" pitchFamily="2" charset="-79"/>
              </a:rPr>
              <a:t>Add images to represent your own community</a:t>
            </a:r>
          </a:p>
          <a:p>
            <a:pPr marL="0" indent="0">
              <a:spcBef>
                <a:spcPct val="0"/>
              </a:spcBef>
              <a:spcAft>
                <a:spcPts val="1200"/>
              </a:spcAft>
              <a:buNone/>
            </a:pPr>
            <a:r>
              <a:rPr lang="en-US" altLang="en-US" b="1" dirty="0">
                <a:solidFill>
                  <a:schemeClr val="bg2"/>
                </a:solidFill>
                <a:latin typeface="Rubik Light" pitchFamily="2" charset="-79"/>
                <a:cs typeface="Rubik Light" pitchFamily="2" charset="-79"/>
              </a:rPr>
              <a:t>+ </a:t>
            </a:r>
            <a:r>
              <a:rPr lang="en-US" altLang="en-US" sz="2000" dirty="0">
                <a:solidFill>
                  <a:schemeClr val="bg2"/>
                </a:solidFill>
                <a:latin typeface="Rubik Light" pitchFamily="2" charset="-79"/>
                <a:cs typeface="Rubik Light" pitchFamily="2" charset="-79"/>
              </a:rPr>
              <a:t>Cut out your cross and write a prayer for your community on the back</a:t>
            </a:r>
          </a:p>
        </p:txBody>
      </p:sp>
    </p:spTree>
    <p:extLst>
      <p:ext uri="{BB962C8B-B14F-4D97-AF65-F5344CB8AC3E}">
        <p14:creationId xmlns:p14="http://schemas.microsoft.com/office/powerpoint/2010/main" val="1650106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9591E97-2BEE-42A4-871D-51F52439F47D}"/>
              </a:ext>
            </a:extLst>
          </p:cNvPr>
          <p:cNvGrpSpPr/>
          <p:nvPr/>
        </p:nvGrpSpPr>
        <p:grpSpPr>
          <a:xfrm>
            <a:off x="0" y="0"/>
            <a:ext cx="9144000" cy="1347216"/>
            <a:chOff x="0" y="0"/>
            <a:chExt cx="9144000" cy="1347216"/>
          </a:xfrm>
        </p:grpSpPr>
        <p:pic>
          <p:nvPicPr>
            <p:cNvPr id="3" name="Picture 2" descr="Shape&#10;&#10;Description automatically generated">
              <a:extLst>
                <a:ext uri="{FF2B5EF4-FFF2-40B4-BE49-F238E27FC236}">
                  <a16:creationId xmlns:a16="http://schemas.microsoft.com/office/drawing/2014/main" id="{2871B93A-C85A-1942-AFC6-CC9C4CEE2610}"/>
                </a:ext>
              </a:extLst>
            </p:cNvPr>
            <p:cNvPicPr>
              <a:picLocks noChangeAspect="1"/>
            </p:cNvPicPr>
            <p:nvPr/>
          </p:nvPicPr>
          <p:blipFill>
            <a:blip r:embed="rId3"/>
            <a:stretch>
              <a:fillRect/>
            </a:stretch>
          </p:blipFill>
          <p:spPr>
            <a:xfrm>
              <a:off x="0" y="0"/>
              <a:ext cx="9144000" cy="1347216"/>
            </a:xfrm>
            <a:prstGeom prst="rect">
              <a:avLst/>
            </a:prstGeom>
          </p:spPr>
        </p:pic>
        <p:pic>
          <p:nvPicPr>
            <p:cNvPr id="7" name="Picture 6">
              <a:extLst>
                <a:ext uri="{FF2B5EF4-FFF2-40B4-BE49-F238E27FC236}">
                  <a16:creationId xmlns:a16="http://schemas.microsoft.com/office/drawing/2014/main" id="{DF5FC458-6504-D848-AB98-A219E9FA2EC0}"/>
                </a:ext>
              </a:extLst>
            </p:cNvPr>
            <p:cNvPicPr>
              <a:picLocks noChangeAspect="1"/>
            </p:cNvPicPr>
            <p:nvPr/>
          </p:nvPicPr>
          <p:blipFill>
            <a:blip r:embed="rId4"/>
            <a:srcRect/>
            <a:stretch/>
          </p:blipFill>
          <p:spPr>
            <a:xfrm>
              <a:off x="7298603" y="461260"/>
              <a:ext cx="1522331" cy="551111"/>
            </a:xfrm>
            <a:prstGeom prst="rect">
              <a:avLst/>
            </a:prstGeom>
          </p:spPr>
        </p:pic>
      </p:grpSp>
      <p:sp>
        <p:nvSpPr>
          <p:cNvPr id="16" name="TextBox 15">
            <a:extLst>
              <a:ext uri="{FF2B5EF4-FFF2-40B4-BE49-F238E27FC236}">
                <a16:creationId xmlns:a16="http://schemas.microsoft.com/office/drawing/2014/main" id="{F24FBD76-10B1-3247-AEAD-471277B1FA60}"/>
              </a:ext>
            </a:extLst>
          </p:cNvPr>
          <p:cNvSpPr txBox="1"/>
          <p:nvPr/>
        </p:nvSpPr>
        <p:spPr>
          <a:xfrm>
            <a:off x="291511" y="1758720"/>
            <a:ext cx="5565279" cy="1754326"/>
          </a:xfrm>
          <a:prstGeom prst="rect">
            <a:avLst/>
          </a:prstGeom>
          <a:noFill/>
        </p:spPr>
        <p:txBody>
          <a:bodyPr wrap="square" rtlCol="0">
            <a:spAutoFit/>
          </a:bodyPr>
          <a:lstStyle/>
          <a:p>
            <a:pPr>
              <a:spcBef>
                <a:spcPct val="0"/>
              </a:spcBef>
              <a:buFontTx/>
              <a:buNone/>
            </a:pPr>
            <a:r>
              <a:rPr lang="en-GB" altLang="en-US" sz="2700" b="1" dirty="0">
                <a:solidFill>
                  <a:srgbClr val="FF671F"/>
                </a:solidFill>
                <a:latin typeface="Colby StBlk" pitchFamily="2" charset="77"/>
                <a:ea typeface="Colby StBlk" pitchFamily="2" charset="77"/>
                <a:cs typeface="Rubik" pitchFamily="2" charset="-79"/>
              </a:rPr>
              <a:t>A just world, free of poverty, where we flourish and live </a:t>
            </a:r>
          </a:p>
          <a:p>
            <a:pPr>
              <a:spcBef>
                <a:spcPct val="0"/>
              </a:spcBef>
              <a:buFontTx/>
              <a:buNone/>
            </a:pPr>
            <a:r>
              <a:rPr lang="en-GB" altLang="en-US" sz="2700" b="1" dirty="0">
                <a:solidFill>
                  <a:srgbClr val="FF671F"/>
                </a:solidFill>
                <a:latin typeface="Colby StBlk" pitchFamily="2" charset="77"/>
                <a:ea typeface="Colby StBlk" pitchFamily="2" charset="77"/>
                <a:cs typeface="Rubik" pitchFamily="2" charset="-79"/>
              </a:rPr>
              <a:t>in harmony with each other and all creation.</a:t>
            </a:r>
            <a:endParaRPr lang="en-GB" sz="2700" b="1" dirty="0">
              <a:solidFill>
                <a:srgbClr val="FF671F"/>
              </a:solidFill>
              <a:latin typeface="Colby StBlk" pitchFamily="2" charset="77"/>
              <a:ea typeface="Colby StBlk" pitchFamily="2" charset="77"/>
              <a:cs typeface="Rubik" pitchFamily="2" charset="-79"/>
            </a:endParaRPr>
          </a:p>
        </p:txBody>
      </p:sp>
      <p:sp>
        <p:nvSpPr>
          <p:cNvPr id="12" name="TextBox 11">
            <a:extLst>
              <a:ext uri="{FF2B5EF4-FFF2-40B4-BE49-F238E27FC236}">
                <a16:creationId xmlns:a16="http://schemas.microsoft.com/office/drawing/2014/main" id="{7A02DF43-587F-7A4E-82B8-7242E85360F5}"/>
              </a:ext>
            </a:extLst>
          </p:cNvPr>
          <p:cNvSpPr txBox="1"/>
          <p:nvPr/>
        </p:nvSpPr>
        <p:spPr>
          <a:xfrm>
            <a:off x="270658" y="5263757"/>
            <a:ext cx="6624686" cy="1261884"/>
          </a:xfrm>
          <a:prstGeom prst="rect">
            <a:avLst/>
          </a:prstGeom>
          <a:noFill/>
        </p:spPr>
        <p:txBody>
          <a:bodyPr wrap="square" rtlCol="0">
            <a:spAutoFit/>
          </a:bodyPr>
          <a:lstStyle/>
          <a:p>
            <a:pPr>
              <a:spcBef>
                <a:spcPct val="0"/>
              </a:spcBef>
              <a:buFontTx/>
              <a:buNone/>
            </a:pPr>
            <a:r>
              <a:rPr lang="en-GB" altLang="en-US" sz="1200" b="1" dirty="0">
                <a:solidFill>
                  <a:srgbClr val="12375A"/>
                </a:solidFill>
                <a:latin typeface="Rubik" pitchFamily="2" charset="-79"/>
                <a:ea typeface="Colby StBlk" pitchFamily="2" charset="77"/>
                <a:cs typeface="Rubik" pitchFamily="2" charset="-79"/>
              </a:rPr>
              <a:t>Scottish Catholic International Aid Fund</a:t>
            </a:r>
          </a:p>
          <a:p>
            <a:pPr>
              <a:spcBef>
                <a:spcPct val="0"/>
              </a:spcBef>
              <a:buFontTx/>
              <a:buNone/>
            </a:pPr>
            <a:r>
              <a:rPr lang="en-GB" altLang="en-US" sz="1200" dirty="0">
                <a:solidFill>
                  <a:srgbClr val="12375A"/>
                </a:solidFill>
                <a:latin typeface="Rubik" pitchFamily="2" charset="-79"/>
                <a:ea typeface="Colby StBlk" pitchFamily="2" charset="77"/>
                <a:cs typeface="Rubik" pitchFamily="2" charset="-79"/>
              </a:rPr>
              <a:t>SCIAF is the official relief and development agency of the Catholic Church in Scotland </a:t>
            </a:r>
          </a:p>
          <a:p>
            <a:pPr>
              <a:spcBef>
                <a:spcPct val="0"/>
              </a:spcBef>
              <a:buFontTx/>
              <a:buNone/>
            </a:pPr>
            <a:r>
              <a:rPr lang="en-GB" altLang="en-US" sz="1200" dirty="0">
                <a:solidFill>
                  <a:srgbClr val="12375A"/>
                </a:solidFill>
                <a:latin typeface="Rubik" pitchFamily="2" charset="-79"/>
                <a:ea typeface="Colby StBlk" pitchFamily="2" charset="77"/>
                <a:cs typeface="Rubik" pitchFamily="2" charset="-79"/>
              </a:rPr>
              <a:t>and a proud member of the Caritas family. 7 West Nile Street, Glasgow G1 2PR. </a:t>
            </a:r>
          </a:p>
          <a:p>
            <a:pPr>
              <a:spcBef>
                <a:spcPct val="0"/>
              </a:spcBef>
              <a:buFontTx/>
              <a:buNone/>
            </a:pPr>
            <a:r>
              <a:rPr lang="en-GB" altLang="en-US" sz="1200" dirty="0">
                <a:solidFill>
                  <a:srgbClr val="12375A"/>
                </a:solidFill>
                <a:latin typeface="Rubik" pitchFamily="2" charset="-79"/>
                <a:ea typeface="Colby StBlk" pitchFamily="2" charset="77"/>
                <a:cs typeface="Rubik" pitchFamily="2" charset="-79"/>
              </a:rPr>
              <a:t>Tel: 0141 354 5555. Scottish Charity No: SC012302. Company No: SC197327.</a:t>
            </a:r>
          </a:p>
          <a:p>
            <a:pPr>
              <a:spcBef>
                <a:spcPct val="0"/>
              </a:spcBef>
              <a:buFontTx/>
              <a:buNone/>
            </a:pPr>
            <a:endParaRPr lang="en-GB" sz="1200" dirty="0">
              <a:solidFill>
                <a:srgbClr val="12375A"/>
              </a:solidFill>
              <a:latin typeface="Rubik" pitchFamily="2" charset="-79"/>
              <a:ea typeface="Colby StBlk" pitchFamily="2" charset="77"/>
              <a:cs typeface="Rubik" pitchFamily="2" charset="-79"/>
            </a:endParaRPr>
          </a:p>
          <a:p>
            <a:pPr>
              <a:spcBef>
                <a:spcPct val="0"/>
              </a:spcBef>
              <a:buFontTx/>
              <a:buNone/>
            </a:pPr>
            <a:r>
              <a:rPr lang="en-GB" sz="1600" dirty="0" err="1">
                <a:solidFill>
                  <a:srgbClr val="12375A"/>
                </a:solidFill>
                <a:latin typeface="Rubik" pitchFamily="2" charset="-79"/>
                <a:ea typeface="Colby StBlk" pitchFamily="2" charset="77"/>
                <a:cs typeface="Rubik" pitchFamily="2" charset="-79"/>
              </a:rPr>
              <a:t>sciaf@sciaf.org.uk</a:t>
            </a:r>
            <a:endParaRPr lang="en-GB" sz="1600" dirty="0">
              <a:solidFill>
                <a:srgbClr val="12375A"/>
              </a:solidFill>
              <a:latin typeface="Rubik" pitchFamily="2" charset="-79"/>
              <a:ea typeface="Colby StBlk" pitchFamily="2" charset="77"/>
              <a:cs typeface="Rubik" pitchFamily="2" charset="-79"/>
            </a:endParaRPr>
          </a:p>
        </p:txBody>
      </p:sp>
      <p:sp>
        <p:nvSpPr>
          <p:cNvPr id="15" name="TextBox 14">
            <a:extLst>
              <a:ext uri="{FF2B5EF4-FFF2-40B4-BE49-F238E27FC236}">
                <a16:creationId xmlns:a16="http://schemas.microsoft.com/office/drawing/2014/main" id="{7A4DE433-A200-6448-946B-E4805F88A11F}"/>
              </a:ext>
            </a:extLst>
          </p:cNvPr>
          <p:cNvSpPr txBox="1"/>
          <p:nvPr/>
        </p:nvSpPr>
        <p:spPr>
          <a:xfrm>
            <a:off x="228600" y="609599"/>
            <a:ext cx="4299857" cy="507831"/>
          </a:xfrm>
          <a:prstGeom prst="rect">
            <a:avLst/>
          </a:prstGeom>
          <a:noFill/>
        </p:spPr>
        <p:txBody>
          <a:bodyPr wrap="square" rtlCol="0">
            <a:spAutoFit/>
          </a:bodyPr>
          <a:lstStyle/>
          <a:p>
            <a:r>
              <a:rPr lang="en-GB" sz="2700" b="1" dirty="0">
                <a:solidFill>
                  <a:srgbClr val="12375A"/>
                </a:solidFill>
                <a:latin typeface="Colby StBlk" pitchFamily="2" charset="77"/>
                <a:ea typeface="Colby StBlk" pitchFamily="2" charset="77"/>
              </a:rPr>
              <a:t>Thank you</a:t>
            </a:r>
          </a:p>
        </p:txBody>
      </p:sp>
    </p:spTree>
    <p:extLst>
      <p:ext uri="{BB962C8B-B14F-4D97-AF65-F5344CB8AC3E}">
        <p14:creationId xmlns:p14="http://schemas.microsoft.com/office/powerpoint/2010/main" val="3776448937"/>
      </p:ext>
    </p:extLst>
  </p:cSld>
  <p:clrMapOvr>
    <a:masterClrMapping/>
  </p:clrMapOvr>
</p:sld>
</file>

<file path=ppt/theme/theme1.xml><?xml version="1.0" encoding="utf-8"?>
<a:theme xmlns:a="http://schemas.openxmlformats.org/drawingml/2006/main" name="SCIAFPP2">
  <a:themeElements>
    <a:clrScheme name="SCIAF PP">
      <a:dk1>
        <a:srgbClr val="3A5382"/>
      </a:dk1>
      <a:lt1>
        <a:srgbClr val="3A5382"/>
      </a:lt1>
      <a:dk2>
        <a:srgbClr val="FFFFFF"/>
      </a:dk2>
      <a:lt2>
        <a:srgbClr val="FFFFFF"/>
      </a:lt2>
      <a:accent1>
        <a:srgbClr val="A7D500"/>
      </a:accent1>
      <a:accent2>
        <a:srgbClr val="00BBDC"/>
      </a:accent2>
      <a:accent3>
        <a:srgbClr val="FFD000"/>
      </a:accent3>
      <a:accent4>
        <a:srgbClr val="FF671F"/>
      </a:accent4>
      <a:accent5>
        <a:srgbClr val="E63422"/>
      </a:accent5>
      <a:accent6>
        <a:srgbClr val="00BBDC"/>
      </a:accent6>
      <a:hlink>
        <a:srgbClr val="A7D500"/>
      </a:hlink>
      <a:folHlink>
        <a:srgbClr val="FF671F"/>
      </a:folHlink>
    </a:clrScheme>
    <a:fontScheme name="SCIAF">
      <a:majorFont>
        <a:latin typeface="Rubik Medium"/>
        <a:ea typeface=""/>
        <a:cs typeface="Arial"/>
      </a:majorFont>
      <a:minorFont>
        <a:latin typeface="Rubik"/>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SCIAFPP2" id="{D6B329FF-C73D-4DF6-ACE9-BCCEDB660FEB}" vid="{4287BDE9-E42B-4316-A6CA-0667DE9B35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9CDBB180FF70E4F9AAF3F4A24B4682B" ma:contentTypeVersion="13" ma:contentTypeDescription="Create a new document." ma:contentTypeScope="" ma:versionID="b36e11d1b9d8a337823710dbb56063b4">
  <xsd:schema xmlns:xsd="http://www.w3.org/2001/XMLSchema" xmlns:xs="http://www.w3.org/2001/XMLSchema" xmlns:p="http://schemas.microsoft.com/office/2006/metadata/properties" xmlns:ns2="3aeeed41-e4f7-4dc0-b6a5-f015b25a8391" xmlns:ns3="4fdb592e-eed0-45ab-8ab1-beea036d36b1" targetNamespace="http://schemas.microsoft.com/office/2006/metadata/properties" ma:root="true" ma:fieldsID="3663ce92b45fb33ee8098486c604a383" ns2:_="" ns3:_="">
    <xsd:import namespace="3aeeed41-e4f7-4dc0-b6a5-f015b25a8391"/>
    <xsd:import namespace="4fdb592e-eed0-45ab-8ab1-beea036d36b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eeed41-e4f7-4dc0-b6a5-f015b25a839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fdb592e-eed0-45ab-8ab1-beea036d36b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182E3CC-91D8-4165-BF9B-4F911F3A1AF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aeeed41-e4f7-4dc0-b6a5-f015b25a8391"/>
    <ds:schemaRef ds:uri="4fdb592e-eed0-45ab-8ab1-beea036d36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1D0EC9E-FC92-4E04-841D-3A2A6B8BB666}">
  <ds:schemaRefs>
    <ds:schemaRef ds:uri="http://www.w3.org/XML/1998/namespace"/>
    <ds:schemaRef ds:uri="http://purl.org/dc/elements/1.1/"/>
    <ds:schemaRef ds:uri="http://schemas.microsoft.com/office/2006/metadata/properties"/>
    <ds:schemaRef ds:uri="3aeeed41-e4f7-4dc0-b6a5-f015b25a8391"/>
    <ds:schemaRef ds:uri="http://purl.org/dc/terms/"/>
    <ds:schemaRef ds:uri="http://schemas.microsoft.com/office/infopath/2007/PartnerControls"/>
    <ds:schemaRef ds:uri="http://schemas.microsoft.com/office/2006/documentManagement/types"/>
    <ds:schemaRef ds:uri="http://schemas.openxmlformats.org/package/2006/metadata/core-properties"/>
    <ds:schemaRef ds:uri="4fdb592e-eed0-45ab-8ab1-beea036d36b1"/>
    <ds:schemaRef ds:uri="http://purl.org/dc/dcmitype/"/>
  </ds:schemaRefs>
</ds:datastoreItem>
</file>

<file path=customXml/itemProps3.xml><?xml version="1.0" encoding="utf-8"?>
<ds:datastoreItem xmlns:ds="http://schemas.openxmlformats.org/officeDocument/2006/customXml" ds:itemID="{C34D0A5B-F199-474C-8F74-F0BB9FD00DF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SCIAFPP2</Template>
  <TotalTime>25</TotalTime>
  <Words>691</Words>
  <Application>Microsoft Office PowerPoint</Application>
  <PresentationFormat>On-screen Show (4:3)</PresentationFormat>
  <Paragraphs>60</Paragraphs>
  <Slides>6</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Arial</vt:lpstr>
      <vt:lpstr>Calibri</vt:lpstr>
      <vt:lpstr>Colby StBld</vt:lpstr>
      <vt:lpstr>Colby StBlk</vt:lpstr>
      <vt:lpstr>Rubik</vt:lpstr>
      <vt:lpstr>Rubik Light</vt:lpstr>
      <vt:lpstr>Rubik Medium</vt:lpstr>
      <vt:lpstr>SCIAFPP2</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Rachel Krofcheck</dc:creator>
  <cp:lastModifiedBy>James Cave</cp:lastModifiedBy>
  <cp:revision>8</cp:revision>
  <dcterms:created xsi:type="dcterms:W3CDTF">2020-04-15T09:40:22Z</dcterms:created>
  <dcterms:modified xsi:type="dcterms:W3CDTF">2022-03-09T11:40:25Z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0x010100F9CDBB180FF70E4F9AAF3F4A24B4682B</vt:lpwstr>
  </property>
</Properties>
</file>