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18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17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7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18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16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ppt/tags/tag5.xml" ContentType="application/vnd.openxmlformats-officedocument.presentationml.tags+xml"/>
  <Override PartName="/ppt/tags/tag4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3.xml" ContentType="application/vnd.openxmlformats-officedocument.presentationml.tag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8.xml" ContentType="application/vnd.openxmlformats-officedocument.presentationml.tags+xml"/>
  <Override PartName="/ppt/tags/tag14.xml" ContentType="application/vnd.openxmlformats-officedocument.presentationml.tags+xml"/>
  <Override PartName="/ppt/tags/tag13.xml" ContentType="application/vnd.openxmlformats-officedocument.presentationml.tags+xml"/>
  <Override PartName="/ppt/tags/tag12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7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4" r:id="rId18"/>
    <p:sldId id="273" r:id="rId19"/>
    <p:sldId id="27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9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C356C-6C41-4664-8340-E1429A67FB30}" type="datetimeFigureOut">
              <a:rPr lang="en-GB" smtClean="0"/>
              <a:t>18/11/2020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6F8081-3406-4B01-AC31-AD3B2C288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284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We work in 26 countries across Africa, Asia, Latin America and the Middle East. In 2018 we spent over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£7m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on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145 projects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with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75 partner organisations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in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26 countries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across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4 continents</a:t>
            </a:r>
            <a:endParaRPr lang="en-US" altLang="en-US" b="1" dirty="0"/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Africa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Burundi, Democratic Republic of Congo, Ethiopia, Malawi, Rwanda, Sierra Leone, South Sudan, Uganda, Zambia, Zimbabwe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Asia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Bangladesh, Burma (Myanmar), Cambodia, India, Nepal, Thailand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Latin America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Antilles, Colombia, Dominican Republic, Ecuador, El Salvador, Haiti, Nicaragua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Middle East</a:t>
            </a:r>
            <a:r>
              <a:rPr lang="en-GB" altLang="en-US" sz="1600" b="1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 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Jordan, Lebanon, Syria</a:t>
            </a: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l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</a:pPr>
            <a:fld id="{FDC0E95D-A40A-48F9-B742-CE9B9EA27863}" type="slidenum">
              <a:rPr lang="en-GB" altLang="en-US" smtClean="0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301451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We work in 26 countries across Africa, Asia, Latin America and the Middle East. In 2018 we spent over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£7m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on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145 projects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with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75 partner organisations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in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26 countries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across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4 continents</a:t>
            </a:r>
            <a:endParaRPr lang="en-US" altLang="en-US" b="1" dirty="0"/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Africa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Burundi, Democratic Republic of Congo, Ethiopia, Malawi, Rwanda, Sierra Leone, South Sudan, Uganda, Zambia, Zimbabwe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Asia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Bangladesh, Burma (Myanmar), Cambodia, India, Nepal, Thailand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Latin America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Antilles, Colombia, Dominican Republic, Ecuador, El Salvador, Haiti, Nicaragua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Middle East</a:t>
            </a:r>
            <a:r>
              <a:rPr lang="en-GB" altLang="en-US" sz="1600" b="1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 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Jordan, Lebanon, Syria</a:t>
            </a: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l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</a:pPr>
            <a:fld id="{FDC0E95D-A40A-48F9-B742-CE9B9EA27863}" type="slidenum">
              <a:rPr lang="en-GB" altLang="en-US" smtClean="0"/>
              <a:pPr>
                <a:spcBef>
                  <a:spcPct val="0"/>
                </a:spcBef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43421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We work in 26 countries across Africa, Asia, Latin America and the Middle East. In 2018 we spent over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£7m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on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145 projects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with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75 partner organisations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in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26 countries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across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4 continents</a:t>
            </a:r>
            <a:endParaRPr lang="en-US" altLang="en-US" b="1" dirty="0"/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Africa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Burundi, Democratic Republic of Congo, Ethiopia, Malawi, Rwanda, Sierra Leone, South Sudan, Uganda, Zambia, Zimbabwe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Asia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Bangladesh, Burma (Myanmar), Cambodia, India, Nepal, Thailand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Latin America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Antilles, Colombia, Dominican Republic, Ecuador, El Salvador, Haiti, Nicaragua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Middle East</a:t>
            </a:r>
            <a:r>
              <a:rPr lang="en-GB" altLang="en-US" sz="1600" b="1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 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Jordan, Lebanon, Syria</a:t>
            </a: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l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</a:pPr>
            <a:fld id="{FDC0E95D-A40A-48F9-B742-CE9B9EA27863}" type="slidenum">
              <a:rPr lang="en-GB" altLang="en-US" smtClean="0"/>
              <a:pPr>
                <a:spcBef>
                  <a:spcPct val="0"/>
                </a:spcBef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5353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We work in 26 countries across Africa, Asia, Latin America and the Middle East. In 2018 we spent over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£7m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on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145 projects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with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75 partner organisations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in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26 countries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across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4 continents</a:t>
            </a:r>
            <a:endParaRPr lang="en-US" altLang="en-US" b="1" dirty="0"/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Africa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Burundi, Democratic Republic of Congo, Ethiopia, Malawi, Rwanda, Sierra Leone, South Sudan, Uganda, Zambia, Zimbabwe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Asia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Bangladesh, Burma (Myanmar), Cambodia, India, Nepal, Thailand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Latin America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Antilles, Colombia, Dominican Republic, Ecuador, El Salvador, Haiti, Nicaragua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Middle East</a:t>
            </a:r>
            <a:r>
              <a:rPr lang="en-GB" altLang="en-US" sz="1600" b="1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 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Jordan, Lebanon, Syria</a:t>
            </a: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l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</a:pPr>
            <a:fld id="{FDC0E95D-A40A-48F9-B742-CE9B9EA27863}" type="slidenum">
              <a:rPr lang="en-GB" altLang="en-US" smtClean="0"/>
              <a:pPr>
                <a:spcBef>
                  <a:spcPct val="0"/>
                </a:spcBef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84474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We work in 26 countries across Africa, Asia, Latin America and the Middle East. In 2018 we spent over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£7m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on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145 projects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with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75 partner organisations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in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26 countries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across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4 continents</a:t>
            </a:r>
            <a:endParaRPr lang="en-US" altLang="en-US" b="1" dirty="0"/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Africa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Burundi, Democratic Republic of Congo, Ethiopia, Malawi, Rwanda, Sierra Leone, South Sudan, Uganda, Zambia, Zimbabwe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Asia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Bangladesh, Burma (Myanmar), Cambodia, India, Nepal, Thailand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Latin America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Antilles, Colombia, Dominican Republic, Ecuador, El Salvador, Haiti, Nicaragua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Middle East</a:t>
            </a:r>
            <a:r>
              <a:rPr lang="en-GB" altLang="en-US" sz="1600" b="1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 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Jordan, Lebanon, Syria</a:t>
            </a: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l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</a:pPr>
            <a:fld id="{FDC0E95D-A40A-48F9-B742-CE9B9EA27863}" type="slidenum">
              <a:rPr lang="en-GB" altLang="en-US" smtClean="0"/>
              <a:pPr>
                <a:spcBef>
                  <a:spcPct val="0"/>
                </a:spcBef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517183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We work in 26 countries across Africa, Asia, Latin America and the Middle East. In 2018 we spent over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£7m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on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145 projects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with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75 partner organisations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in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26 countries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across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4 continents</a:t>
            </a:r>
            <a:endParaRPr lang="en-US" altLang="en-US" b="1" dirty="0"/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Africa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Burundi, Democratic Republic of Congo, Ethiopia, Malawi, Rwanda, Sierra Leone, South Sudan, Uganda, Zambia, Zimbabwe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Asia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Bangladesh, Burma (Myanmar), Cambodia, India, Nepal, Thailand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Latin America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Antilles, Colombia, Dominican Republic, Ecuador, El Salvador, Haiti, Nicaragua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Middle East</a:t>
            </a:r>
            <a:r>
              <a:rPr lang="en-GB" altLang="en-US" sz="1600" b="1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 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Jordan, Lebanon, Syria</a:t>
            </a: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l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</a:pPr>
            <a:fld id="{FDC0E95D-A40A-48F9-B742-CE9B9EA27863}" type="slidenum">
              <a:rPr lang="en-GB" altLang="en-US" smtClean="0"/>
              <a:pPr>
                <a:spcBef>
                  <a:spcPct val="0"/>
                </a:spcBef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207214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We work in 26 countries across Africa, Asia, Latin America and the Middle East. In 2018 we spent over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£7m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on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145 projects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with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75 partner organisations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in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26 countries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across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4 continents</a:t>
            </a:r>
            <a:endParaRPr lang="en-US" altLang="en-US" b="1" dirty="0"/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Africa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Burundi, Democratic Republic of Congo, Ethiopia, Malawi, Rwanda, Sierra Leone, South Sudan, Uganda, Zambia, Zimbabwe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Asia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Bangladesh, Burma (Myanmar), Cambodia, India, Nepal, Thailand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Latin America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Antilles, Colombia, Dominican Republic, Ecuador, El Salvador, Haiti, Nicaragua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Middle East</a:t>
            </a:r>
            <a:r>
              <a:rPr lang="en-GB" altLang="en-US" sz="1600" b="1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 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Jordan, Lebanon, Syria</a:t>
            </a: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l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</a:pPr>
            <a:fld id="{FDC0E95D-A40A-48F9-B742-CE9B9EA27863}" type="slidenum">
              <a:rPr lang="en-GB" altLang="en-US" smtClean="0"/>
              <a:pPr>
                <a:spcBef>
                  <a:spcPct val="0"/>
                </a:spcBef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10462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We work in 26 countries across Africa, Asia, Latin America and the Middle East. In 2018 we spent over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£7m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on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145 projects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with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75 partner organisations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in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26 countries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across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4 continents</a:t>
            </a:r>
            <a:endParaRPr lang="en-US" altLang="en-US" b="1" dirty="0"/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Africa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Burundi, Democratic Republic of Congo, Ethiopia, Malawi, Rwanda, Sierra Leone, South Sudan, Uganda, Zambia, Zimbabwe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Asia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Bangladesh, Burma (Myanmar), Cambodia, India, Nepal, Thailand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Latin America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Antilles, Colombia, Dominican Republic, Ecuador, El Salvador, Haiti, Nicaragua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Middle East</a:t>
            </a:r>
            <a:r>
              <a:rPr lang="en-GB" altLang="en-US" sz="1600" b="1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 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Jordan, Lebanon, Syria</a:t>
            </a: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l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</a:pPr>
            <a:fld id="{FDC0E95D-A40A-48F9-B742-CE9B9EA27863}" type="slidenum">
              <a:rPr lang="en-GB" altLang="en-US" smtClean="0"/>
              <a:pPr>
                <a:spcBef>
                  <a:spcPct val="0"/>
                </a:spcBef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853392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We work in 26 countries across Africa, Asia, Latin America and the Middle East. In 2018 we spent over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£7m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on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145 projects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with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75 partner organisations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in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26 countries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across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4 continents</a:t>
            </a:r>
            <a:endParaRPr lang="en-US" altLang="en-US" b="1" dirty="0"/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Africa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Burundi, Democratic Republic of Congo, Ethiopia, Malawi, Rwanda, Sierra Leone, South Sudan, Uganda, Zambia, Zimbabwe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Asia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Bangladesh, Burma (Myanmar), Cambodia, India, Nepal, Thailand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Latin America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Antilles, Colombia, Dominican Republic, Ecuador, El Salvador, Haiti, Nicaragua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Middle East</a:t>
            </a:r>
            <a:r>
              <a:rPr lang="en-GB" altLang="en-US" sz="1600" b="1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 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Jordan, Lebanon, Syria</a:t>
            </a: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l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</a:pPr>
            <a:fld id="{FDC0E95D-A40A-48F9-B742-CE9B9EA27863}" type="slidenum">
              <a:rPr lang="en-GB" altLang="en-US" smtClean="0"/>
              <a:pPr>
                <a:spcBef>
                  <a:spcPct val="0"/>
                </a:spcBef>
              </a:pPr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7414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We work in 26 countries across Africa, Asia, Latin America and the Middle East. In 2018 we spent over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£7m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on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145 projects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with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75 partner organisations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in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26 countries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across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4 continents</a:t>
            </a:r>
            <a:endParaRPr lang="en-US" altLang="en-US" b="1" dirty="0"/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Africa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Burundi, Democratic Republic of Congo, Ethiopia, Malawi, Rwanda, Sierra Leone, South Sudan, Uganda, Zambia, Zimbabwe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Asia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Bangladesh, Burma (Myanmar), Cambodia, India, Nepal, Thailand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Latin America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Antilles, Colombia, Dominican Republic, Ecuador, El Salvador, Haiti, Nicaragua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Middle East</a:t>
            </a:r>
            <a:r>
              <a:rPr lang="en-GB" altLang="en-US" sz="1600" b="1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 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Jordan, Lebanon, Syria</a:t>
            </a: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l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</a:pPr>
            <a:fld id="{FDC0E95D-A40A-48F9-B742-CE9B9EA27863}" type="slidenum">
              <a:rPr lang="en-GB" altLang="en-US" smtClean="0"/>
              <a:pPr>
                <a:spcBef>
                  <a:spcPct val="0"/>
                </a:spcBef>
              </a:pPr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38279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We work in 26 countries across Africa, Asia, Latin America and the Middle East. In 2018 we spent over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£7m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on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145 projects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with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75 partner organisations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in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26 countries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across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4 continents</a:t>
            </a:r>
            <a:endParaRPr lang="en-US" altLang="en-US" b="1" dirty="0"/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Africa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Burundi, Democratic Republic of Congo, Ethiopia, Malawi, Rwanda, Sierra Leone, South Sudan, Uganda, Zambia, Zimbabwe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Asia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Bangladesh, Burma (Myanmar), Cambodia, India, Nepal, Thailand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Latin America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Antilles, Colombia, Dominican Republic, Ecuador, El Salvador, Haiti, Nicaragua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Middle East</a:t>
            </a:r>
            <a:r>
              <a:rPr lang="en-GB" altLang="en-US" sz="1600" b="1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 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Jordan, Lebanon, Syria</a:t>
            </a: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l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</a:pPr>
            <a:fld id="{FDC0E95D-A40A-48F9-B742-CE9B9EA27863}" type="slidenum">
              <a:rPr lang="en-GB" altLang="en-US" smtClean="0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83441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We work in 26 countries across Africa, Asia, Latin America and the Middle East. In 2018 we spent over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£7m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on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145 projects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with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75 partner organisations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in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26 countries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across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4 continents</a:t>
            </a:r>
            <a:endParaRPr lang="en-US" altLang="en-US" b="1" dirty="0"/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Africa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Burundi, Democratic Republic of Congo, Ethiopia, Malawi, Rwanda, Sierra Leone, South Sudan, Uganda, Zambia, Zimbabwe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Asia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Bangladesh, Burma (Myanmar), Cambodia, India, Nepal, Thailand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Latin America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Antilles, Colombia, Dominican Republic, Ecuador, El Salvador, Haiti, Nicaragua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Middle East</a:t>
            </a:r>
            <a:r>
              <a:rPr lang="en-GB" altLang="en-US" sz="1600" b="1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 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Jordan, Lebanon, Syria</a:t>
            </a: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l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</a:pPr>
            <a:fld id="{FDC0E95D-A40A-48F9-B742-CE9B9EA27863}" type="slidenum">
              <a:rPr lang="en-GB" altLang="en-US" smtClean="0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96886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We work in 26 countries across Africa, Asia, Latin America and the Middle East. In 2018 we spent over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£7m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on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145 projects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with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75 partner organisations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in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26 countries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across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4 continents</a:t>
            </a:r>
            <a:endParaRPr lang="en-US" altLang="en-US" b="1" dirty="0"/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Africa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Burundi, Democratic Republic of Congo, Ethiopia, Malawi, Rwanda, Sierra Leone, South Sudan, Uganda, Zambia, Zimbabwe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Asia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Bangladesh, Burma (Myanmar), Cambodia, India, Nepal, Thailand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Latin America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Antilles, Colombia, Dominican Republic, Ecuador, El Salvador, Haiti, Nicaragua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Middle East</a:t>
            </a:r>
            <a:r>
              <a:rPr lang="en-GB" altLang="en-US" sz="1600" b="1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 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Jordan, Lebanon, Syria</a:t>
            </a: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l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</a:pPr>
            <a:fld id="{FDC0E95D-A40A-48F9-B742-CE9B9EA27863}" type="slidenum">
              <a:rPr lang="en-GB" altLang="en-US" smtClean="0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14744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We work in 26 countries across Africa, Asia, Latin America and the Middle East. In 2018 we spent over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£7m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on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145 projects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with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75 partner organisations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in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26 countries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across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4 continents</a:t>
            </a:r>
            <a:endParaRPr lang="en-US" altLang="en-US" b="1" dirty="0"/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Africa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Burundi, Democratic Republic of Congo, Ethiopia, Malawi, Rwanda, Sierra Leone, South Sudan, Uganda, Zambia, Zimbabwe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Asia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Bangladesh, Burma (Myanmar), Cambodia, India, Nepal, Thailand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Latin America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Antilles, Colombia, Dominican Republic, Ecuador, El Salvador, Haiti, Nicaragua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Middle East</a:t>
            </a:r>
            <a:r>
              <a:rPr lang="en-GB" altLang="en-US" sz="1600" b="1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 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Jordan, Lebanon, Syria</a:t>
            </a: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l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</a:pPr>
            <a:fld id="{FDC0E95D-A40A-48F9-B742-CE9B9EA27863}" type="slidenum">
              <a:rPr lang="en-GB" altLang="en-US" smtClean="0"/>
              <a:pPr>
                <a:spcBef>
                  <a:spcPct val="0"/>
                </a:spcBef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843778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We work in 26 countries across Africa, Asia, Latin America and the Middle East. In 2018 we spent over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£7m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on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145 projects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with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75 partner organisations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in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26 countries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across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4 continents</a:t>
            </a:r>
            <a:endParaRPr lang="en-US" altLang="en-US" b="1" dirty="0"/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Africa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Burundi, Democratic Republic of Congo, Ethiopia, Malawi, Rwanda, Sierra Leone, South Sudan, Uganda, Zambia, Zimbabwe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Asia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Bangladesh, Burma (Myanmar), Cambodia, India, Nepal, Thailand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Latin America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Antilles, Colombia, Dominican Republic, Ecuador, El Salvador, Haiti, Nicaragua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Middle East</a:t>
            </a:r>
            <a:r>
              <a:rPr lang="en-GB" altLang="en-US" sz="1600" b="1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 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Jordan, Lebanon, Syria</a:t>
            </a: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l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</a:pPr>
            <a:fld id="{FDC0E95D-A40A-48F9-B742-CE9B9EA27863}" type="slidenum">
              <a:rPr lang="en-GB" altLang="en-US" smtClean="0"/>
              <a:pPr>
                <a:spcBef>
                  <a:spcPct val="0"/>
                </a:spcBef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80747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We work in 26 countries across Africa, Asia, Latin America and the Middle East. In 2018 we spent over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£7m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on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145 projects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with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75 partner organisations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in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26 countries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across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4 continents</a:t>
            </a:r>
            <a:endParaRPr lang="en-US" altLang="en-US" b="1" dirty="0"/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Africa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Burundi, Democratic Republic of Congo, Ethiopia, Malawi, Rwanda, Sierra Leone, South Sudan, Uganda, Zambia, Zimbabwe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Asia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Bangladesh, Burma (Myanmar), Cambodia, India, Nepal, Thailand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Latin America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Antilles, Colombia, Dominican Republic, Ecuador, El Salvador, Haiti, Nicaragua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Middle East</a:t>
            </a:r>
            <a:r>
              <a:rPr lang="en-GB" altLang="en-US" sz="1600" b="1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 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Jordan, Lebanon, Syria</a:t>
            </a: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l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</a:pPr>
            <a:fld id="{FDC0E95D-A40A-48F9-B742-CE9B9EA27863}" type="slidenum">
              <a:rPr lang="en-GB" altLang="en-US" smtClean="0"/>
              <a:pPr>
                <a:spcBef>
                  <a:spcPct val="0"/>
                </a:spcBef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067332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We work in 26 countries across Africa, Asia, Latin America and the Middle East. In 2018 we spent over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£7m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on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145 projects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with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75 partner organisations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in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26 countries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across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4 continents</a:t>
            </a:r>
            <a:endParaRPr lang="en-US" altLang="en-US" b="1" dirty="0"/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Africa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Burundi, Democratic Republic of Congo, Ethiopia, Malawi, Rwanda, Sierra Leone, South Sudan, Uganda, Zambia, Zimbabwe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Asia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Bangladesh, Burma (Myanmar), Cambodia, India, Nepal, Thailand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Latin America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Antilles, Colombia, Dominican Republic, Ecuador, El Salvador, Haiti, Nicaragua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Middle East</a:t>
            </a:r>
            <a:r>
              <a:rPr lang="en-GB" altLang="en-US" sz="1600" b="1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 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Jordan, Lebanon, Syria</a:t>
            </a: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l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</a:pPr>
            <a:fld id="{FDC0E95D-A40A-48F9-B742-CE9B9EA27863}" type="slidenum">
              <a:rPr lang="en-GB" altLang="en-US" smtClean="0"/>
              <a:pPr>
                <a:spcBef>
                  <a:spcPct val="0"/>
                </a:spcBef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25111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We work in 26 countries across Africa, Asia, Latin America and the Middle East. In 2018 we spent over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£7m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on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145 projects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with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75 partner organisations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in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26 countries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, across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4 continents</a:t>
            </a:r>
            <a:endParaRPr lang="en-US" altLang="en-US" b="1" dirty="0"/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Africa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Burundi, Democratic Republic of Congo, Ethiopia, Malawi, Rwanda, Sierra Leone, South Sudan, Uganda, Zambia, Zimbabwe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Asia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Bangladesh, Burma (Myanmar), Cambodia, India, Nepal, Thailand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Latin America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Antilles, Colombia, Dominican Republic, Ecuador, El Salvador, Haiti, Nicaragua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Middle East</a:t>
            </a:r>
            <a:r>
              <a:rPr lang="en-GB" altLang="en-US" sz="1600" b="1" dirty="0">
                <a:solidFill>
                  <a:srgbClr val="3A5382"/>
                </a:solidFill>
                <a:latin typeface="Calibri" pitchFamily="34" charset="0"/>
                <a:cs typeface="Rubik Light" pitchFamily="2" charset="-79"/>
              </a:rPr>
              <a:t> </a:t>
            </a:r>
          </a:p>
          <a:p>
            <a:pPr algn="l" eaLnBrk="1" hangingPunct="1">
              <a:spcBef>
                <a:spcPct val="0"/>
              </a:spcBef>
              <a:buNone/>
            </a:pPr>
            <a:r>
              <a:rPr lang="en-GB" sz="1200" dirty="0">
                <a:solidFill>
                  <a:srgbClr val="3A5382"/>
                </a:solidFill>
                <a:latin typeface="Calibri" panose="020F0502020204030204" pitchFamily="34" charset="0"/>
              </a:rPr>
              <a:t>Jordan, Lebanon, Syria</a:t>
            </a: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pPr algn="l" eaLnBrk="1" hangingPunct="1">
              <a:spcBef>
                <a:spcPct val="0"/>
              </a:spcBef>
              <a:buNone/>
            </a:pPr>
            <a:endParaRPr lang="en-GB" sz="1200" dirty="0">
              <a:solidFill>
                <a:srgbClr val="3A5382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</a:pPr>
            <a:fld id="{FDC0E95D-A40A-48F9-B742-CE9B9EA27863}" type="slidenum">
              <a:rPr lang="en-GB" altLang="en-US" smtClean="0"/>
              <a:pPr>
                <a:spcBef>
                  <a:spcPct val="0"/>
                </a:spcBef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12592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63C2A-8286-4133-8015-4B3DCCF7CCA7}" type="datetimeFigureOut">
              <a:rPr lang="en-GB" smtClean="0"/>
              <a:t>18/11/2020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73644-B187-4FB1-B5F5-13FFF1C967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079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63C2A-8286-4133-8015-4B3DCCF7CCA7}" type="datetimeFigureOut">
              <a:rPr lang="en-GB" smtClean="0"/>
              <a:t>18/11/2020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73644-B187-4FB1-B5F5-13FFF1C967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9160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63C2A-8286-4133-8015-4B3DCCF7CCA7}" type="datetimeFigureOut">
              <a:rPr lang="en-GB" smtClean="0"/>
              <a:t>18/11/2020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73644-B187-4FB1-B5F5-13FFF1C967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9546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63C2A-8286-4133-8015-4B3DCCF7CCA7}" type="datetimeFigureOut">
              <a:rPr lang="en-GB" smtClean="0"/>
              <a:t>18/11/2020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73644-B187-4FB1-B5F5-13FFF1C967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0256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63C2A-8286-4133-8015-4B3DCCF7CCA7}" type="datetimeFigureOut">
              <a:rPr lang="en-GB" smtClean="0"/>
              <a:t>18/11/2020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73644-B187-4FB1-B5F5-13FFF1C967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1882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63C2A-8286-4133-8015-4B3DCCF7CCA7}" type="datetimeFigureOut">
              <a:rPr lang="en-GB" smtClean="0"/>
              <a:t>18/11/2020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73644-B187-4FB1-B5F5-13FFF1C967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5840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63C2A-8286-4133-8015-4B3DCCF7CCA7}" type="datetimeFigureOut">
              <a:rPr lang="en-GB" smtClean="0"/>
              <a:t>18/11/2020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73644-B187-4FB1-B5F5-13FFF1C967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3700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63C2A-8286-4133-8015-4B3DCCF7CCA7}" type="datetimeFigureOut">
              <a:rPr lang="en-GB" smtClean="0"/>
              <a:t>18/11/2020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73644-B187-4FB1-B5F5-13FFF1C967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6981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63C2A-8286-4133-8015-4B3DCCF7CCA7}" type="datetimeFigureOut">
              <a:rPr lang="en-GB" smtClean="0"/>
              <a:t>18/11/2020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73644-B187-4FB1-B5F5-13FFF1C967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4208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63C2A-8286-4133-8015-4B3DCCF7CCA7}" type="datetimeFigureOut">
              <a:rPr lang="en-GB" smtClean="0"/>
              <a:t>18/11/2020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73644-B187-4FB1-B5F5-13FFF1C967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553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63C2A-8286-4133-8015-4B3DCCF7CCA7}" type="datetimeFigureOut">
              <a:rPr lang="en-GB" smtClean="0"/>
              <a:t>18/11/2020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73644-B187-4FB1-B5F5-13FFF1C967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6047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763C2A-8286-4133-8015-4B3DCCF7CCA7}" type="datetimeFigureOut">
              <a:rPr lang="en-GB" smtClean="0"/>
              <a:t>18/11/2020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73644-B187-4FB1-B5F5-13FFF1C967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365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m4a"/><Relationship Id="rId7" Type="http://schemas.openxmlformats.org/officeDocument/2006/relationships/image" Target="../media/image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m4a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audio" Target="../media/media19.m4a"/><Relationship Id="rId7" Type="http://schemas.openxmlformats.org/officeDocument/2006/relationships/notesSlide" Target="../notesSlides/notesSlide9.xml"/><Relationship Id="rId2" Type="http://schemas.microsoft.com/office/2007/relationships/media" Target="../media/media19.m4a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media20.m4a"/><Relationship Id="rId10" Type="http://schemas.openxmlformats.org/officeDocument/2006/relationships/image" Target="../media/image3.png"/><Relationship Id="rId4" Type="http://schemas.microsoft.com/office/2007/relationships/media" Target="../media/media20.m4a"/><Relationship Id="rId9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audio" Target="../media/media21.m4a"/><Relationship Id="rId7" Type="http://schemas.openxmlformats.org/officeDocument/2006/relationships/notesSlide" Target="../notesSlides/notesSlide10.xml"/><Relationship Id="rId2" Type="http://schemas.microsoft.com/office/2007/relationships/media" Target="../media/media21.m4a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media22.m4a"/><Relationship Id="rId10" Type="http://schemas.openxmlformats.org/officeDocument/2006/relationships/image" Target="../media/image3.png"/><Relationship Id="rId4" Type="http://schemas.microsoft.com/office/2007/relationships/media" Target="../media/media22.m4a"/><Relationship Id="rId9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audio" Target="../media/media23.m4a"/><Relationship Id="rId7" Type="http://schemas.openxmlformats.org/officeDocument/2006/relationships/notesSlide" Target="../notesSlides/notesSlide11.xml"/><Relationship Id="rId2" Type="http://schemas.microsoft.com/office/2007/relationships/media" Target="../media/media23.m4a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media24.m4a"/><Relationship Id="rId10" Type="http://schemas.openxmlformats.org/officeDocument/2006/relationships/image" Target="../media/image3.png"/><Relationship Id="rId4" Type="http://schemas.microsoft.com/office/2007/relationships/media" Target="../media/media24.m4a"/><Relationship Id="rId9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audio" Target="../media/media25.m4a"/><Relationship Id="rId7" Type="http://schemas.openxmlformats.org/officeDocument/2006/relationships/notesSlide" Target="../notesSlides/notesSlide12.xml"/><Relationship Id="rId2" Type="http://schemas.microsoft.com/office/2007/relationships/media" Target="../media/media25.m4a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media26.m4a"/><Relationship Id="rId10" Type="http://schemas.openxmlformats.org/officeDocument/2006/relationships/image" Target="../media/image3.png"/><Relationship Id="rId4" Type="http://schemas.microsoft.com/office/2007/relationships/media" Target="../media/media26.m4a"/><Relationship Id="rId9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audio" Target="../media/media27.m4a"/><Relationship Id="rId7" Type="http://schemas.openxmlformats.org/officeDocument/2006/relationships/notesSlide" Target="../notesSlides/notesSlide13.xml"/><Relationship Id="rId2" Type="http://schemas.microsoft.com/office/2007/relationships/media" Target="../media/media27.m4a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media28.m4a"/><Relationship Id="rId10" Type="http://schemas.openxmlformats.org/officeDocument/2006/relationships/image" Target="../media/image3.png"/><Relationship Id="rId4" Type="http://schemas.microsoft.com/office/2007/relationships/media" Target="../media/media28.m4a"/><Relationship Id="rId9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../media/media29.m4a"/><Relationship Id="rId7" Type="http://schemas.openxmlformats.org/officeDocument/2006/relationships/notesSlide" Target="../notesSlides/notesSlide14.xml"/><Relationship Id="rId2" Type="http://schemas.microsoft.com/office/2007/relationships/media" Target="../media/media29.m4a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media30.m4a"/><Relationship Id="rId10" Type="http://schemas.openxmlformats.org/officeDocument/2006/relationships/image" Target="../media/image3.png"/><Relationship Id="rId4" Type="http://schemas.microsoft.com/office/2007/relationships/media" Target="../media/media30.m4a"/><Relationship Id="rId9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audio" Target="../media/media31.m4a"/><Relationship Id="rId7" Type="http://schemas.openxmlformats.org/officeDocument/2006/relationships/notesSlide" Target="../notesSlides/notesSlide15.xml"/><Relationship Id="rId2" Type="http://schemas.microsoft.com/office/2007/relationships/media" Target="../media/media31.m4a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media32.m4a"/><Relationship Id="rId10" Type="http://schemas.openxmlformats.org/officeDocument/2006/relationships/image" Target="../media/image3.png"/><Relationship Id="rId4" Type="http://schemas.microsoft.com/office/2007/relationships/media" Target="../media/media32.m4a"/><Relationship Id="rId9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34.m4a"/><Relationship Id="rId7" Type="http://schemas.openxmlformats.org/officeDocument/2006/relationships/image" Target="../media/image4.jpeg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34.m4a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36.m4a"/><Relationship Id="rId7" Type="http://schemas.openxmlformats.org/officeDocument/2006/relationships/image" Target="../media/image4.jpeg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36.m4a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6" Type="http://schemas.openxmlformats.org/officeDocument/2006/relationships/hyperlink" Target="mailto:sciaf@sciaf.org.uk" TargetMode="External"/><Relationship Id="rId5" Type="http://schemas.openxmlformats.org/officeDocument/2006/relationships/image" Target="../media/image19.jpeg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4.m4a"/><Relationship Id="rId7" Type="http://schemas.openxmlformats.org/officeDocument/2006/relationships/image" Target="../media/image4.jpe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4.m4a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audio" Target="../media/media5.m4a"/><Relationship Id="rId7" Type="http://schemas.openxmlformats.org/officeDocument/2006/relationships/notesSlide" Target="../notesSlides/notesSlide2.xml"/><Relationship Id="rId2" Type="http://schemas.microsoft.com/office/2007/relationships/media" Target="../media/media5.m4a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media6.m4a"/><Relationship Id="rId10" Type="http://schemas.openxmlformats.org/officeDocument/2006/relationships/image" Target="../media/image3.png"/><Relationship Id="rId4" Type="http://schemas.microsoft.com/office/2007/relationships/media" Target="../media/media6.m4a"/><Relationship Id="rId9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audio" Target="../media/media7.m4a"/><Relationship Id="rId7" Type="http://schemas.openxmlformats.org/officeDocument/2006/relationships/notesSlide" Target="../notesSlides/notesSlide3.xml"/><Relationship Id="rId2" Type="http://schemas.microsoft.com/office/2007/relationships/media" Target="../media/media7.m4a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media8.m4a"/><Relationship Id="rId10" Type="http://schemas.openxmlformats.org/officeDocument/2006/relationships/image" Target="../media/image3.png"/><Relationship Id="rId4" Type="http://schemas.microsoft.com/office/2007/relationships/media" Target="../media/media8.m4a"/><Relationship Id="rId9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audio" Target="../media/media9.m4a"/><Relationship Id="rId7" Type="http://schemas.openxmlformats.org/officeDocument/2006/relationships/notesSlide" Target="../notesSlides/notesSlide4.xml"/><Relationship Id="rId2" Type="http://schemas.microsoft.com/office/2007/relationships/media" Target="../media/media9.m4a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media10.m4a"/><Relationship Id="rId10" Type="http://schemas.openxmlformats.org/officeDocument/2006/relationships/image" Target="../media/image3.png"/><Relationship Id="rId4" Type="http://schemas.microsoft.com/office/2007/relationships/media" Target="../media/media10.m4a"/><Relationship Id="rId9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audio" Target="../media/media11.m4a"/><Relationship Id="rId7" Type="http://schemas.openxmlformats.org/officeDocument/2006/relationships/notesSlide" Target="../notesSlides/notesSlide5.xml"/><Relationship Id="rId2" Type="http://schemas.microsoft.com/office/2007/relationships/media" Target="../media/media11.m4a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media12.m4a"/><Relationship Id="rId10" Type="http://schemas.openxmlformats.org/officeDocument/2006/relationships/image" Target="../media/image3.png"/><Relationship Id="rId4" Type="http://schemas.microsoft.com/office/2007/relationships/media" Target="../media/media12.m4a"/><Relationship Id="rId9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audio" Target="../media/media13.m4a"/><Relationship Id="rId7" Type="http://schemas.openxmlformats.org/officeDocument/2006/relationships/notesSlide" Target="../notesSlides/notesSlide6.xml"/><Relationship Id="rId2" Type="http://schemas.microsoft.com/office/2007/relationships/media" Target="../media/media13.m4a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media14.m4a"/><Relationship Id="rId10" Type="http://schemas.openxmlformats.org/officeDocument/2006/relationships/image" Target="../media/image3.png"/><Relationship Id="rId4" Type="http://schemas.microsoft.com/office/2007/relationships/media" Target="../media/media14.m4a"/><Relationship Id="rId9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audio" Target="../media/media15.m4a"/><Relationship Id="rId7" Type="http://schemas.openxmlformats.org/officeDocument/2006/relationships/notesSlide" Target="../notesSlides/notesSlide7.xml"/><Relationship Id="rId2" Type="http://schemas.microsoft.com/office/2007/relationships/media" Target="../media/media15.m4a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media16.m4a"/><Relationship Id="rId10" Type="http://schemas.openxmlformats.org/officeDocument/2006/relationships/image" Target="../media/image3.png"/><Relationship Id="rId4" Type="http://schemas.microsoft.com/office/2007/relationships/media" Target="../media/media16.m4a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audio" Target="../media/media17.m4a"/><Relationship Id="rId7" Type="http://schemas.openxmlformats.org/officeDocument/2006/relationships/notesSlide" Target="../notesSlides/notesSlide8.xml"/><Relationship Id="rId2" Type="http://schemas.microsoft.com/office/2007/relationships/media" Target="../media/media17.m4a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media18.m4a"/><Relationship Id="rId10" Type="http://schemas.openxmlformats.org/officeDocument/2006/relationships/image" Target="../media/image3.png"/><Relationship Id="rId4" Type="http://schemas.microsoft.com/office/2007/relationships/media" Target="../media/media18.m4a"/><Relationship Id="rId9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299" y="0"/>
            <a:ext cx="10287000" cy="6858000"/>
          </a:xfrm>
          <a:prstGeom prst="rect">
            <a:avLst/>
          </a:prstGeom>
        </p:spPr>
      </p:pic>
      <p:sp>
        <p:nvSpPr>
          <p:cNvPr id="6" name="AutoShape 2" descr="data:image/jpg;base64,%20/9j/4AAQSkZJRgABAQEAYABgAAD/2wBDAAUDBAQEAwUEBAQFBQUGBwwIBwcHBw8LCwkMEQ8SEhEPERETFhwXExQaFRERGCEYGh0dHx8fExciJCIeJBweHx7/2wBDAQUFBQcGBw4ICA4eFBEUHh4eHh4eHh4eHh4eHh4eHh4eHh4eHh4eHh4eHh4eHh4eHh4eHh4eHh4eHh4eHh4eHh7/wAARCAByAEc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h8beJLzR7uC2tI4iXTezSAnvjA/Kue/4TnWv7lp/37P+NTfFH/kM23/Xv/7Mam0XSdOvvA8919lQ3kaSfvec7hyP0xXxeJr42tjqtKjUty629LEO9yn/AMJzrX9y0/79n/Gj/hOda/uWn/fs/wCNZj6DqCadbag8a+RcMqrhvmG48Eiuz1DQtFh1bSrNbCL98z7+T8wVO/PriufDf2pWTbqONuXe/wBp2QanP/8ACc61/ctP+/Z/xo/4TnWv7lp/37P+NbOr/wDCG6Xem0utNxKFDHahIwfxqHw/aeHdY1y6+y2Km1SBMI4Iw2Tk4z9K3cMd7VUVik5Xta7/AMg17mZ/wnOtf3LT/v2f8aB451nP+rtP+/Z/xrSu7rwRbXUtvLpp3xOUbEZIyDj1rjdTe2k1C4eyQpbM5MSkdF7Vx4vE4zDL/eeZ9k9gdz2HSLv7dpdteFNhmjDFfQ0VV8Jf8i1p/wD1xWivu8NNzowlLdpfkWcd8Uf+Qzbf9e//ALMa0PhhIs2mX9m/KhwcezDB/lWf8Uf+Qzbf9e//ALMawtC1m80aaSS08smRQrB1yOK+JqYuOFzidSe13f7iL6np0U1jcXsuhhf+PRInA+hyPywv51l6nPv+IWmQA8RQOT9SD/gK4W3168stVm1jzY1lfcZGfhMHrn0H+FQHxnE2ujWDqWmm4AwB5y7cYxjGa6pZ3CtBe67qa2X2U7r5g5o9H17Vbq01FoYvDsl8oUHzgpIPt901U8JTTXPiXUbibT2sGeCPETLjgEjPQVy3/Czpf+f/AEf/AL+L/wDFVHbePLibVGube606adohHsRg3ygk5wDnvWlTM6Xto1XKTSd7cq00a336i513OvvtavYr2eNfCssypIVEgU/OAev3a8+1DzDfztJCYHaRmMZGNmTnFdD/AMJzrP8Azztf+/Z/xrntQu5b69lu5tvmStubaMCvHzXGU8TFctRy12aSt9w2z1jwl/yLWn/9cVoo8Jf8i1p//XFaK++wf+70/RfkWjjvij/yGbb/AK9//ZjXI113xR/5DNt/17/+zGtnwXHCng83P2SOeRDIwUoCWI7dK+JxGB+u5nVp81ra7X2sQ1dnlPiHTYta0O90maR4o7uExM6Y3KD3Ga80/wCFF6H/ANBzUP8Av2n+FfVejGDXbOddQ0FbRVIA3pjdkdQcAjFUPDGlaZp2kXWsTxrc7GlKMwDYRCQMe5x1rvwNLMMElHB17Qldt2ttpezVzGphqdVpyVz5j/4UXon/AEHNQ/79p/hW34J+Ful+FfEEesWuqXlxLGjoEkRQp3DHavonRL7S/FUNza3GmJEYwD2Jwe4IAwaj0BLG+tb3w7eRRGe1LRBwgDMgPDfUcV01MTmWLpqn9b5oVE0tEr90+xEcHRi1KMTzmivRRZ2PhHw5JLcJFc3cjYUsudzdgM9gOa88kdpJGkbG5iWOBjk18pjcC8HyxnL3mrtdvmdDR674S/5FrT/+uK0UeEv+Ra0//ritFfpOD/3en6L8jRHHfFH/AJDNt/17/wDsxrd8ENOvgstbLunHm+WPVsnFYfxSRhq1rJtO0wYB7ZDH/GsCx1rVbG3FvaXskUQJIUYxk18bUxsMFmlac07PTTfWxF7M9H8Nya5cRXKa9bRIhACYA+YHOQQCeKg0qK3vvC19pmnyKQjTQLz0yx2/hgiuCudf1m4iaKbUZ2RhggHGR+FVLC+vLCXzbO4kgc8Eqev19av+3qKcY8spKzTbtzWYXO98A6JfaVJd3F/GsO9QqjcD05J4p3hyxhGp6h4muGCRPJIYCeBszy/444rjb7W9bvLXbc3k7QN8pwNqt7cdahuNZ1Sey+xy3sjW+Avl8AYHQVnDNcJRjCEISahdq9tW+/kv62C6O71+2t/FXh5LzT2LTREtGD1z3Uj1/wDrV5qQVJDAgjqD2q7p2qahp6utldyQq5ywXGCfxrpPCPhybUro6rqyt5RbeqOMGVvU+38656z/ALXqw9lG1T7Xb1Dc7DwvG8Xh2wR1KsIFyD9KK0hwMDpRX39Kn7OnGHZWLOL8c+O7Hw/q39kHR7rUrpLFtQmIeKKGC3Vtpd5JWVRzxgZNa2iaxp+p+HNK1o6Xc2yamsRjhktS0kZkHG8KDtHqx4HrXjXjXTPBHiXxj4h1zxd4h1C3urW+TT9M07T5908ggUEHyArFyZWcjIx36Vf1XUfiBZeHF1fV5L23utI0KeVZHUD97cXBiheZU+VnigUuwAwCSa9B4WDitNTiVeSk29j28W9t/wA8Iv8AvgVDu037Z9j3Wn2nbv8AJyu/b67euK8s+AcNg2ueKZtBN8NJtvs1jFLdl915OqNJLcuG53P5q88ZUDoMUzSG1TQ/CN6tj4L1S+8dypP9pvJbYASTnP7z7Q3ymPptVSeABgc4xeFipOPp+Jqq14qVu/4HQ/D+7s9a8XeJNaaa2Mc0/wBg02HcMvb22RJIq9wZpJBuHoPatOTxv4KTxBPoTX0H22BZWkxbsYwYk3yKJNu0sq8lc5HevKvC3wz8feDtLt9Y0WOxv/Ek3h97J3ubnaljJuDhY1wQ3Ax1ALksTg1E3gjxtfaLq1va6J/Zz2+iR6XpFtNOrMDdS/6XcyuDtMrKpLbScbscmt5YejKV7q23T0MY1asYpcuv9M9h0XxZ4V1jXRo+mXEVxeDT49RYLCQEhfGwsSPlJBB2nnHNVNB+JHhvWL+4trc3cMEUE1zFezw7Le5hhYLLJG2eVUkDJAB7ZrkpvhZr2mx3Nv4X1ixtW1PSFsdRv7iNmuBIC7GSMDj594Xk/KqLgHArJ8H+DNR8S3vi7RNe1GG2is9ItfD8P9lZEdqNnmSIhbluse4kDOccYqVRoJNp6Fe1rXStqek+A/G9n4uvNUgs9OvbVbAxESThQJVkUspwCSp2gEq2GAZcgZop/gHwzc+GbP7G1zZC1RNsdvZ2piQsTlpXZmZnkbjJJ/PrRXPU5eZ8ux00+bl97c3LiHTbSSTVJoLaKVUw9wYwH2+m7r+FedeIvizb2U1zb2+nOZIjiKN0ZnuRjjYo656deO+K2PileyA2unoSEYGVwO/OB/Ws06Fp9pZW39otfQyTw+Y1wE/dQk9FYYzmvl8fmdeVeVGjoo2u7219Wnb+tUEr/ZM34YeIrrQ9JdNbtVku9Qu5b6+kiblZZWyQB3Cjao9lr1eyuoLy2S5tpBJE4yrCvLodIsW8PXV99u826hRH8uP7qBmxhiep61q/DfUzbG9tpSxhWI3AAGSCOuB7j+VY5fnGJ+sRhimmp6p9t+3pbyFBcqSPQqw/EviSz0XETKZ7lhkRKcYHqT2pbLxPp95I8cMd0GWNpPniKjCjJ5rgdHs5PEOszzXTTFNrTTNGuW9lHv2FduY5q1GEMI05Tdk+1i2+wX3jXxWt/PNpv9mGGZABFdByIGHG5SvUHjKnHI681v8AwputMsdKGkCSQ6hLLJc3U8xG67nc7nk47k9uwAHasK4sdFF5bA3VzZxtu+0Qzp+8iwMjt3pNXs7Wzs7DVdOa5gMzsUSYjeNp4YY7V49HNswo3lOalGO60u1p/n5a9NGZpa3PWKKq6TdfbdMtrvGDLErke5HNFfaQmpxUlszU5D4o2MjfZdRUEooMUhHbnIP86ybjX9Nuo4obrTrmSK3QLEv2k/Pj++O/PPFel3MENzA8E8ayROMMrDgiuK1PwETKX068VUJ/1cwPH4ivmM0y7FRqyrYZJqVrrTp6ktM5Wx1BLbTdRtDESbtUCkHhdrZrovhrpskxvbxi8cbRGBHU4OTySD7YFTad4BfzQ2oXqmMHlIQcn8T0/Ku2s7aC0tkt7aNY4kGFUdqwynJ8R7WNTEqyjsuvXt6sEjNtdCWB3Y6lqM4aNkKTTllwRjpXn2l3beHNRu457Z5LhQYgvmFV68k468dK9YrF8SeHLLWgJHJhuVGFlUdR6Ed69PMsrlKMZ4XScb2+fr17DaOC/tLRft1vOdMuJERi8vmz72c44GT/AAik16+ttavEa0t7sXUjhQskgZQOyqAOK1D4B1HzMLe2pT1IbP5V0nhvwtZ6O4uGY3N1jiRhgL9B/WvDoZZmFdulUioxbu3ZfhYmzNfSrX7FpltaZyYolQn1IHNFWaK+3hFQiorZFhRRRVAFFFFABRRRQAUUUUAFFFFAH//Z"/>
          <p:cNvSpPr>
            <a:spLocks noChangeAspect="1" noChangeArrowheads="1"/>
          </p:cNvSpPr>
          <p:nvPr/>
        </p:nvSpPr>
        <p:spPr bwMode="auto">
          <a:xfrm>
            <a:off x="-4098018" y="-349250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AutoShape 4" descr="data:image/jpg;base64,%20/9j/4AAQSkZJRgABAQEAYABgAAD/2wBDAAUDBAQEAwUEBAQFBQUGBwwIBwcHBw8LCwkMEQ8SEhEPERETFhwXExQaFRERGCEYGh0dHx8fExciJCIeJBweHx7/2wBDAQUFBQcGBw4ICA4eFBEUHh4eHh4eHh4eHh4eHh4eHh4eHh4eHh4eHh4eHh4eHh4eHh4eHh4eHh4eHh4eHh4eHh7/wAARCAByAEc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h8beJLzR7uC2tI4iXTezSAnvjA/Kue/4TnWv7lp/37P+NTfFH/kM23/Xv/7Mam0XSdOvvA8919lQ3kaSfvec7hyP0xXxeJr42tjqtKjUty629LEO9yn/AMJzrX9y0/79n/Gj/hOda/uWn/fs/wCNZj6DqCadbag8a+RcMqrhvmG48Eiuz1DQtFh1bSrNbCL98z7+T8wVO/PriufDf2pWTbqONuXe/wBp2QanP/8ACc61/ctP+/Z/xo/4TnWv7lp/37P+NbOr/wDCG6Xem0utNxKFDHahIwfxqHw/aeHdY1y6+y2Km1SBMI4Iw2Tk4z9K3cMd7VUVik5Xta7/AMg17mZ/wnOtf3LT/v2f8aB451nP+rtP+/Z/xrSu7rwRbXUtvLpp3xOUbEZIyDj1rjdTe2k1C4eyQpbM5MSkdF7Vx4vE4zDL/eeZ9k9gdz2HSLv7dpdteFNhmjDFfQ0VV8Jf8i1p/wD1xWivu8NNzowlLdpfkWcd8Uf+Qzbf9e//ALMa0PhhIs2mX9m/KhwcezDB/lWf8Uf+Qzbf9e//ALMawtC1m80aaSS08smRQrB1yOK+JqYuOFzidSe13f7iL6np0U1jcXsuhhf+PRInA+hyPywv51l6nPv+IWmQA8RQOT9SD/gK4W3168stVm1jzY1lfcZGfhMHrn0H+FQHxnE2ujWDqWmm4AwB5y7cYxjGa6pZ3CtBe67qa2X2U7r5g5o9H17Vbq01FoYvDsl8oUHzgpIPt901U8JTTXPiXUbibT2sGeCPETLjgEjPQVy3/Czpf+f/AEf/AL+L/wDFVHbePLibVGube606adohHsRg3ygk5wDnvWlTM6Xto1XKTSd7cq00a336i513OvvtavYr2eNfCssypIVEgU/OAev3a8+1DzDfztJCYHaRmMZGNmTnFdD/AMJzrP8Azztf+/Z/xrntQu5b69lu5tvmStubaMCvHzXGU8TFctRy12aSt9w2z1jwl/yLWn/9cVoo8Jf8i1p//XFaK++wf+70/RfkWjjvij/yGbb/AK9//ZjXI113xR/5DNt/17/+zGtnwXHCng83P2SOeRDIwUoCWI7dK+JxGB+u5nVp81ra7X2sQ1dnlPiHTYta0O90maR4o7uExM6Y3KD3Ga80/wCFF6H/ANBzUP8Av2n+FfVejGDXbOddQ0FbRVIA3pjdkdQcAjFUPDGlaZp2kXWsTxrc7GlKMwDYRCQMe5x1rvwNLMMElHB17Qldt2ttpezVzGphqdVpyVz5j/4UXon/AEHNQ/79p/hW34J+Ful+FfEEesWuqXlxLGjoEkRQp3DHavonRL7S/FUNza3GmJEYwD2Jwe4IAwaj0BLG+tb3w7eRRGe1LRBwgDMgPDfUcV01MTmWLpqn9b5oVE0tEr90+xEcHRi1KMTzmivRRZ2PhHw5JLcJFc3cjYUsudzdgM9gOa88kdpJGkbG5iWOBjk18pjcC8HyxnL3mrtdvmdDR674S/5FrT/+uK0UeEv+Ra0//ritFfpOD/3en6L8jRHHfFH/AJDNt/17/wDsxrd8ENOvgstbLunHm+WPVsnFYfxSRhq1rJtO0wYB7ZDH/GsCx1rVbG3FvaXskUQJIUYxk18bUxsMFmlac07PTTfWxF7M9H8Nya5cRXKa9bRIhACYA+YHOQQCeKg0qK3vvC19pmnyKQjTQLz0yx2/hgiuCudf1m4iaKbUZ2RhggHGR+FVLC+vLCXzbO4kgc8Eqev19av+3qKcY8spKzTbtzWYXO98A6JfaVJd3F/GsO9QqjcD05J4p3hyxhGp6h4muGCRPJIYCeBszy/444rjb7W9bvLXbc3k7QN8pwNqt7cdahuNZ1Sey+xy3sjW+Avl8AYHQVnDNcJRjCEISahdq9tW+/kv62C6O71+2t/FXh5LzT2LTREtGD1z3Uj1/wDrV5qQVJDAgjqD2q7p2qahp6utldyQq5ywXGCfxrpPCPhybUro6rqyt5RbeqOMGVvU+38656z/ALXqw9lG1T7Xb1Dc7DwvG8Xh2wR1KsIFyD9KK0hwMDpRX39Kn7OnGHZWLOL8c+O7Hw/q39kHR7rUrpLFtQmIeKKGC3Vtpd5JWVRzxgZNa2iaxp+p+HNK1o6Xc2yamsRjhktS0kZkHG8KDtHqx4HrXjXjXTPBHiXxj4h1zxd4h1C3urW+TT9M07T5908ggUEHyArFyZWcjIx36Vf1XUfiBZeHF1fV5L23utI0KeVZHUD97cXBiheZU+VnigUuwAwCSa9B4WDitNTiVeSk29j28W9t/wA8Iv8AvgVDu037Z9j3Wn2nbv8AJyu/b67euK8s+AcNg2ueKZtBN8NJtvs1jFLdl915OqNJLcuG53P5q88ZUDoMUzSG1TQ/CN6tj4L1S+8dypP9pvJbYASTnP7z7Q3ymPptVSeABgc4xeFipOPp+Jqq14qVu/4HQ/D+7s9a8XeJNaaa2Mc0/wBg02HcMvb22RJIq9wZpJBuHoPatOTxv4KTxBPoTX0H22BZWkxbsYwYk3yKJNu0sq8lc5HevKvC3wz8feDtLt9Y0WOxv/Ek3h97J3ubnaljJuDhY1wQ3Ax1ALksTg1E3gjxtfaLq1va6J/Zz2+iR6XpFtNOrMDdS/6XcyuDtMrKpLbScbscmt5YejKV7q23T0MY1asYpcuv9M9h0XxZ4V1jXRo+mXEVxeDT49RYLCQEhfGwsSPlJBB2nnHNVNB+JHhvWL+4trc3cMEUE1zFezw7Le5hhYLLJG2eVUkDJAB7ZrkpvhZr2mx3Nv4X1ixtW1PSFsdRv7iNmuBIC7GSMDj594Xk/KqLgHArJ8H+DNR8S3vi7RNe1GG2is9ItfD8P9lZEdqNnmSIhbluse4kDOccYqVRoJNp6Fe1rXStqek+A/G9n4uvNUgs9OvbVbAxESThQJVkUspwCSp2gEq2GAZcgZop/gHwzc+GbP7G1zZC1RNsdvZ2piQsTlpXZmZnkbjJJ/PrRXPU5eZ8ux00+bl97c3LiHTbSSTVJoLaKVUw9wYwH2+m7r+FedeIvizb2U1zb2+nOZIjiKN0ZnuRjjYo656deO+K2PileyA2unoSEYGVwO/OB/Ws06Fp9pZW39otfQyTw+Y1wE/dQk9FYYzmvl8fmdeVeVGjoo2u7219Wnb+tUEr/ZM34YeIrrQ9JdNbtVku9Qu5b6+kiblZZWyQB3Cjao9lr1eyuoLy2S5tpBJE4yrCvLodIsW8PXV99u826hRH8uP7qBmxhiep61q/DfUzbG9tpSxhWI3AAGSCOuB7j+VY5fnGJ+sRhimmp6p9t+3pbyFBcqSPQqw/EviSz0XETKZ7lhkRKcYHqT2pbLxPp95I8cMd0GWNpPniKjCjJ5rgdHs5PEOszzXTTFNrTTNGuW9lHv2FduY5q1GEMI05Tdk+1i2+wX3jXxWt/PNpv9mGGZABFdByIGHG5SvUHjKnHI681v8AwputMsdKGkCSQ6hLLJc3U8xG67nc7nk47k9uwAHasK4sdFF5bA3VzZxtu+0Qzp+8iwMjt3pNXs7Wzs7DVdOa5gMzsUSYjeNp4YY7V49HNswo3lOalGO60u1p/n5a9NGZpa3PWKKq6TdfbdMtrvGDLErke5HNFfaQmpxUlszU5D4o2MjfZdRUEooMUhHbnIP86ybjX9Nuo4obrTrmSK3QLEv2k/Pj++O/PPFel3MENzA8E8ayROMMrDgiuK1PwETKX068VUJ/1cwPH4ivmM0y7FRqyrYZJqVrrTp6ktM5Wx1BLbTdRtDESbtUCkHhdrZrovhrpskxvbxi8cbRGBHU4OTySD7YFTad4BfzQ2oXqmMHlIQcn8T0/Ku2s7aC0tkt7aNY4kGFUdqwynJ8R7WNTEqyjsuvXt6sEjNtdCWB3Y6lqM4aNkKTTllwRjpXn2l3beHNRu457Z5LhQYgvmFV68k468dK9YrF8SeHLLWgJHJhuVGFlUdR6Ed69PMsrlKMZ4XScb2+fr17DaOC/tLRft1vOdMuJERi8vmz72c44GT/AAik16+ttavEa0t7sXUjhQskgZQOyqAOK1D4B1HzMLe2pT1IbP5V0nhvwtZ6O4uGY3N1jiRhgL9B/WvDoZZmFdulUioxbu3ZfhYmzNfSrX7FpltaZyYolQn1IHNFWaK+3hFQiorZFhRRRVAFFFFABRRRQAUUUUAFFFFAH//Z"/>
          <p:cNvSpPr>
            <a:spLocks noChangeAspect="1" noChangeArrowheads="1"/>
          </p:cNvSpPr>
          <p:nvPr/>
        </p:nvSpPr>
        <p:spPr bwMode="auto">
          <a:xfrm>
            <a:off x="-3945618" y="-334010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AutoShape 6" descr="data:image/jpg;base64,%20/9j/4AAQSkZJRgABAQEAYABgAAD/2wBDAAUDBAQEAwUEBAQFBQUGBwwIBwcHBw8LCwkMEQ8SEhEPERETFhwXExQaFRERGCEYGh0dHx8fExciJCIeJBweHx7/2wBDAQUFBQcGBw4ICA4eFBEUHh4eHh4eHh4eHh4eHh4eHh4eHh4eHh4eHh4eHh4eHh4eHh4eHh4eHh4eHh4eHh4eHh7/wAARCAByAEc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h8beJLzR7uC2tI4iXTezSAnvjA/Kue/4TnWv7lp/37P+NTfFH/kM23/Xv/7Mam0XSdOvvA8919lQ3kaSfvec7hyP0xXxeJr42tjqtKjUty629LEO9yn/AMJzrX9y0/79n/Gj/hOda/uWn/fs/wCNZj6DqCadbag8a+RcMqrhvmG48Eiuz1DQtFh1bSrNbCL98z7+T8wVO/PriufDf2pWTbqONuXe/wBp2QanP/8ACc61/ctP+/Z/xo/4TnWv7lp/37P+NbOr/wDCG6Xem0utNxKFDHahIwfxqHw/aeHdY1y6+y2Km1SBMI4Iw2Tk4z9K3cMd7VUVik5Xta7/AMg17mZ/wnOtf3LT/v2f8aB451nP+rtP+/Z/xrSu7rwRbXUtvLpp3xOUbEZIyDj1rjdTe2k1C4eyQpbM5MSkdF7Vx4vE4zDL/eeZ9k9gdz2HSLv7dpdteFNhmjDFfQ0VV8Jf8i1p/wD1xWivu8NNzowlLdpfkWcd8Uf+Qzbf9e//ALMa0PhhIs2mX9m/KhwcezDB/lWf8Uf+Qzbf9e//ALMawtC1m80aaSS08smRQrB1yOK+JqYuOFzidSe13f7iL6np0U1jcXsuhhf+PRInA+hyPywv51l6nPv+IWmQA8RQOT9SD/gK4W3168stVm1jzY1lfcZGfhMHrn0H+FQHxnE2ujWDqWmm4AwB5y7cYxjGa6pZ3CtBe67qa2X2U7r5g5o9H17Vbq01FoYvDsl8oUHzgpIPt901U8JTTXPiXUbibT2sGeCPETLjgEjPQVy3/Czpf+f/AEf/AL+L/wDFVHbePLibVGube606adohHsRg3ygk5wDnvWlTM6Xto1XKTSd7cq00a336i513OvvtavYr2eNfCssypIVEgU/OAev3a8+1DzDfztJCYHaRmMZGNmTnFdD/AMJzrP8Azztf+/Z/xrntQu5b69lu5tvmStubaMCvHzXGU8TFctRy12aSt9w2z1jwl/yLWn/9cVoo8Jf8i1p//XFaK++wf+70/RfkWjjvij/yGbb/AK9//ZjXI113xR/5DNt/17/+zGtnwXHCng83P2SOeRDIwUoCWI7dK+JxGB+u5nVp81ra7X2sQ1dnlPiHTYta0O90maR4o7uExM6Y3KD3Ga80/wCFF6H/ANBzUP8Av2n+FfVejGDXbOddQ0FbRVIA3pjdkdQcAjFUPDGlaZp2kXWsTxrc7GlKMwDYRCQMe5x1rvwNLMMElHB17Qldt2ttpezVzGphqdVpyVz5j/4UXon/AEHNQ/79p/hW34J+Ful+FfEEesWuqXlxLGjoEkRQp3DHavonRL7S/FUNza3GmJEYwD2Jwe4IAwaj0BLG+tb3w7eRRGe1LRBwgDMgPDfUcV01MTmWLpqn9b5oVE0tEr90+xEcHRi1KMTzmivRRZ2PhHw5JLcJFc3cjYUsudzdgM9gOa88kdpJGkbG5iWOBjk18pjcC8HyxnL3mrtdvmdDR674S/5FrT/+uK0UeEv+Ra0//ritFfpOD/3en6L8jRHHfFH/AJDNt/17/wDsxrd8ENOvgstbLunHm+WPVsnFYfxSRhq1rJtO0wYB7ZDH/GsCx1rVbG3FvaXskUQJIUYxk18bUxsMFmlac07PTTfWxF7M9H8Nya5cRXKa9bRIhACYA+YHOQQCeKg0qK3vvC19pmnyKQjTQLz0yx2/hgiuCudf1m4iaKbUZ2RhggHGR+FVLC+vLCXzbO4kgc8Eqev19av+3qKcY8spKzTbtzWYXO98A6JfaVJd3F/GsO9QqjcD05J4p3hyxhGp6h4muGCRPJIYCeBszy/444rjb7W9bvLXbc3k7QN8pwNqt7cdahuNZ1Sey+xy3sjW+Avl8AYHQVnDNcJRjCEISahdq9tW+/kv62C6O71+2t/FXh5LzT2LTREtGD1z3Uj1/wDrV5qQVJDAgjqD2q7p2qahp6utldyQq5ywXGCfxrpPCPhybUro6rqyt5RbeqOMGVvU+38656z/ALXqw9lG1T7Xb1Dc7DwvG8Xh2wR1KsIFyD9KK0hwMDpRX39Kn7OnGHZWLOL8c+O7Hw/q39kHR7rUrpLFtQmIeKKGC3Vtpd5JWVRzxgZNa2iaxp+p+HNK1o6Xc2yamsRjhktS0kZkHG8KDtHqx4HrXjXjXTPBHiXxj4h1zxd4h1C3urW+TT9M07T5908ggUEHyArFyZWcjIx36Vf1XUfiBZeHF1fV5L23utI0KeVZHUD97cXBiheZU+VnigUuwAwCSa9B4WDitNTiVeSk29j28W9t/wA8Iv8AvgVDu037Z9j3Wn2nbv8AJyu/b67euK8s+AcNg2ueKZtBN8NJtvs1jFLdl915OqNJLcuG53P5q88ZUDoMUzSG1TQ/CN6tj4L1S+8dypP9pvJbYASTnP7z7Q3ymPptVSeABgc4xeFipOPp+Jqq14qVu/4HQ/D+7s9a8XeJNaaa2Mc0/wBg02HcMvb22RJIq9wZpJBuHoPatOTxv4KTxBPoTX0H22BZWkxbsYwYk3yKJNu0sq8lc5HevKvC3wz8feDtLt9Y0WOxv/Ek3h97J3ubnaljJuDhY1wQ3Ax1ALksTg1E3gjxtfaLq1va6J/Zz2+iR6XpFtNOrMDdS/6XcyuDtMrKpLbScbscmt5YejKV7q23T0MY1asYpcuv9M9h0XxZ4V1jXRo+mXEVxeDT49RYLCQEhfGwsSPlJBB2nnHNVNB+JHhvWL+4trc3cMEUE1zFezw7Le5hhYLLJG2eVUkDJAB7ZrkpvhZr2mx3Nv4X1ixtW1PSFsdRv7iNmuBIC7GSMDj594Xk/KqLgHArJ8H+DNR8S3vi7RNe1GG2is9ItfD8P9lZEdqNnmSIhbluse4kDOccYqVRoJNp6Fe1rXStqek+A/G9n4uvNUgs9OvbVbAxESThQJVkUspwCSp2gEq2GAZcgZop/gHwzc+GbP7G1zZC1RNsdvZ2piQsTlpXZmZnkbjJJ/PrRXPU5eZ8ux00+bl97c3LiHTbSSTVJoLaKVUw9wYwH2+m7r+FedeIvizb2U1zb2+nOZIjiKN0ZnuRjjYo656deO+K2PileyA2unoSEYGVwO/OB/Ws06Fp9pZW39otfQyTw+Y1wE/dQk9FYYzmvl8fmdeVeVGjoo2u7219Wnb+tUEr/ZM34YeIrrQ9JdNbtVku9Qu5b6+kiblZZWyQB3Cjao9lr1eyuoLy2S5tpBJE4yrCvLodIsW8PXV99u826hRH8uP7qBmxhiep61q/DfUzbG9tpSxhWI3AAGSCOuB7j+VY5fnGJ+sRhimmp6p9t+3pbyFBcqSPQqw/EviSz0XETKZ7lhkRKcYHqT2pbLxPp95I8cMd0GWNpPniKjCjJ5rgdHs5PEOszzXTTFNrTTNGuW9lHv2FduY5q1GEMI05Tdk+1i2+wX3jXxWt/PNpv9mGGZABFdByIGHG5SvUHjKnHI681v8AwputMsdKGkCSQ6hLLJc3U8xG67nc7nk47k9uwAHasK4sdFF5bA3VzZxtu+0Qzp+8iwMjt3pNXs7Wzs7DVdOa5gMzsUSYjeNp4YY7V49HNswo3lOalGO60u1p/n5a9NGZpa3PWKKq6TdfbdMtrvGDLErke5HNFfaQmpxUlszU5D4o2MjfZdRUEooMUhHbnIP86ybjX9Nuo4obrTrmSK3QLEv2k/Pj++O/PPFel3MENzA8E8ayROMMrDgiuK1PwETKX068VUJ/1cwPH4ivmM0y7FRqyrYZJqVrrTp6ktM5Wx1BLbTdRtDESbtUCkHhdrZrovhrpskxvbxi8cbRGBHU4OTySD7YFTad4BfzQ2oXqmMHlIQcn8T0/Ku2s7aC0tkt7aNY4kGFUdqwynJ8R7WNTEqyjsuvXt6sEjNtdCWB3Y6lqM4aNkKTTllwRjpXn2l3beHNRu457Z5LhQYgvmFV68k468dK9YrF8SeHLLWgJHJhuVGFlUdR6Ed69PMsrlKMZ4XScb2+fr17DaOC/tLRft1vOdMuJERi8vmz72c44GT/AAik16+ttavEa0t7sXUjhQskgZQOyqAOK1D4B1HzMLe2pT1IbP5V0nhvwtZ6O4uGY3N1jiRhgL9B/WvDoZZmFdulUioxbu3ZfhYmzNfSrX7FpltaZyYolQn1IHNFWaK+3hFQiorZFhRRRVAFFFFABRRRQAUUUUAFFFFAH//Z"/>
          <p:cNvSpPr>
            <a:spLocks noChangeAspect="1" noChangeArrowheads="1"/>
          </p:cNvSpPr>
          <p:nvPr/>
        </p:nvSpPr>
        <p:spPr bwMode="auto">
          <a:xfrm>
            <a:off x="434793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63DDF82-44CA-40B1-985E-2F6DB446C2B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1918" y="5570056"/>
            <a:ext cx="1456182" cy="2348093"/>
          </a:xfrm>
          <a:prstGeom prst="rect">
            <a:avLst/>
          </a:prstGeom>
        </p:spPr>
      </p:pic>
      <p:sp>
        <p:nvSpPr>
          <p:cNvPr id="17" name="Snip Single Corner Rectangle 16"/>
          <p:cNvSpPr/>
          <p:nvPr/>
        </p:nvSpPr>
        <p:spPr>
          <a:xfrm flipV="1">
            <a:off x="4751937" y="1940660"/>
            <a:ext cx="4100901" cy="1123405"/>
          </a:xfrm>
          <a:prstGeom prst="snip1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50A2A09-4282-4809-A02E-6AAA714A0952}"/>
              </a:ext>
            </a:extLst>
          </p:cNvPr>
          <p:cNvCxnSpPr/>
          <p:nvPr/>
        </p:nvCxnSpPr>
        <p:spPr bwMode="auto">
          <a:xfrm>
            <a:off x="4804699" y="2552293"/>
            <a:ext cx="3735467" cy="0"/>
          </a:xfrm>
          <a:prstGeom prst="line">
            <a:avLst/>
          </a:prstGeom>
          <a:ln w="38100">
            <a:solidFill>
              <a:srgbClr val="A7D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751937" y="2102253"/>
            <a:ext cx="3788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rgbClr val="92D050"/>
                </a:solidFill>
                <a:latin typeface="Rubik Medium" panose="00000600000000000000" pitchFamily="2" charset="-79"/>
                <a:cs typeface="Rubik Medium" panose="00000600000000000000" pitchFamily="2" charset="-79"/>
              </a:rPr>
              <a:t>SCIAF Stations of the Cross</a:t>
            </a:r>
            <a:endParaRPr lang="en-GB" sz="2000" b="1" dirty="0">
              <a:solidFill>
                <a:srgbClr val="92D050"/>
              </a:solidFill>
              <a:latin typeface="Rubik Medium" panose="00000600000000000000" pitchFamily="2" charset="-79"/>
              <a:cs typeface="Rubik Medium" panose="00000600000000000000" pitchFamily="2" charset="-79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51937" y="2613302"/>
            <a:ext cx="3755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002060"/>
                </a:solidFill>
                <a:latin typeface="Rubik Medium" panose="00000600000000000000" pitchFamily="2" charset="-79"/>
                <a:cs typeface="Rubik Medium" panose="00000600000000000000" pitchFamily="2" charset="-79"/>
              </a:rPr>
              <a:t>WEE BOX 2021 – South Sudan</a:t>
            </a:r>
            <a:endParaRPr lang="en-GB" dirty="0">
              <a:solidFill>
                <a:srgbClr val="002060"/>
              </a:solidFill>
              <a:latin typeface="Rubik Medium" panose="00000600000000000000" pitchFamily="2" charset="-79"/>
              <a:cs typeface="Rubik Medium" panose="00000600000000000000" pitchFamily="2" charset="-79"/>
            </a:endParaRPr>
          </a:p>
        </p:txBody>
      </p:sp>
      <p:pic>
        <p:nvPicPr>
          <p:cNvPr id="2" name="opening-intr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930566" y="549209"/>
            <a:ext cx="609600" cy="609600"/>
          </a:xfrm>
          <a:prstGeom prst="rect">
            <a:avLst/>
          </a:prstGeom>
        </p:spPr>
      </p:pic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85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220"/>
    </mc:Choice>
    <mc:Fallback xmlns="">
      <p:transition spd="slow" advTm="72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4" objId="2"/>
        <p14:stopEvt time="69817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\\sciaf-dc\common\COMED GENERAL\Communications\New Brand\New Logos\SCIAF_Master_Logos\SCIAF_Master_Logos\RGB\JPG RGB\SCIAF_MasterLogo_FullColour_RGB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8639" y="188914"/>
            <a:ext cx="1797049" cy="66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357809" y="1268413"/>
            <a:ext cx="8317879" cy="0"/>
          </a:xfrm>
          <a:prstGeom prst="line">
            <a:avLst/>
          </a:prstGeom>
          <a:ln w="38100">
            <a:solidFill>
              <a:srgbClr val="A7D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87992" y="550946"/>
            <a:ext cx="68733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Eighth </a:t>
            </a: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Station: Jesus </a:t>
            </a:r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meets the women of Jerusalem</a:t>
            </a:r>
            <a:endParaRPr lang="en-GB" sz="2400" dirty="0">
              <a:solidFill>
                <a:srgbClr val="00206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44947"/>
            <a:ext cx="9144000" cy="6096467"/>
          </a:xfrm>
          <a:prstGeom prst="rect">
            <a:avLst/>
          </a:prstGeom>
        </p:spPr>
      </p:pic>
      <p:pic>
        <p:nvPicPr>
          <p:cNvPr id="3" name="station 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885611" y="1851158"/>
            <a:ext cx="609600" cy="60960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0" y="1595355"/>
            <a:ext cx="2965269" cy="2349628"/>
            <a:chOff x="209004" y="1622822"/>
            <a:chExt cx="4088675" cy="1913994"/>
          </a:xfrm>
        </p:grpSpPr>
        <p:sp>
          <p:nvSpPr>
            <p:cNvPr id="8" name="Snip Single Corner Rectangle 7"/>
            <p:cNvSpPr/>
            <p:nvPr/>
          </p:nvSpPr>
          <p:spPr>
            <a:xfrm flipV="1">
              <a:off x="209004" y="1632396"/>
              <a:ext cx="4088675" cy="1904420"/>
            </a:xfrm>
            <a:prstGeom prst="snip1Rect">
              <a:avLst/>
            </a:prstGeom>
            <a:solidFill>
              <a:srgbClr val="92D050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57809" y="1622822"/>
              <a:ext cx="3756990" cy="16547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Leader:</a:t>
              </a:r>
              <a:br>
                <a:rPr lang="en-GB" b="1" dirty="0"/>
              </a:br>
              <a:r>
                <a:rPr lang="en-GB" b="1" dirty="0"/>
                <a:t>We adore you, O Christ and we praise you</a:t>
              </a:r>
            </a:p>
            <a:p>
              <a:r>
                <a:rPr lang="en-GB" b="1" dirty="0"/>
                <a:t>All: (genuflecting)</a:t>
              </a:r>
              <a:br>
                <a:rPr lang="en-GB" b="1" dirty="0"/>
              </a:br>
              <a:r>
                <a:rPr lang="en-GB" b="1" dirty="0"/>
                <a:t>Because by your holy cross you have redeemed the world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603966" y="3592154"/>
            <a:ext cx="3647953" cy="3344157"/>
            <a:chOff x="282129" y="3900800"/>
            <a:chExt cx="4086118" cy="2889011"/>
          </a:xfrm>
        </p:grpSpPr>
        <p:sp>
          <p:nvSpPr>
            <p:cNvPr id="12" name="Snip Single Corner Rectangle 11"/>
            <p:cNvSpPr/>
            <p:nvPr/>
          </p:nvSpPr>
          <p:spPr>
            <a:xfrm flipV="1">
              <a:off x="282129" y="3900800"/>
              <a:ext cx="4086118" cy="2889011"/>
            </a:xfrm>
            <a:prstGeom prst="snip1Rect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35576" y="4052643"/>
              <a:ext cx="3579223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All:</a:t>
              </a:r>
              <a:br>
                <a:rPr lang="en-GB" b="1" dirty="0"/>
              </a:br>
              <a:r>
                <a:rPr lang="en-GB" b="1" dirty="0"/>
                <a:t>I love you Jesus, my love above all things;</a:t>
              </a:r>
              <a:br>
                <a:rPr lang="en-GB" b="1" dirty="0"/>
              </a:br>
              <a:r>
                <a:rPr lang="en-GB" b="1" dirty="0"/>
                <a:t>I repent with my whole heart for having offended you.</a:t>
              </a:r>
              <a:br>
                <a:rPr lang="en-GB" b="1" dirty="0"/>
              </a:br>
              <a:r>
                <a:rPr lang="en-GB" b="1" dirty="0"/>
                <a:t>Never permit me to separate myself from you again.</a:t>
              </a:r>
              <a:br>
                <a:rPr lang="en-GB" b="1" dirty="0"/>
              </a:br>
              <a:r>
                <a:rPr lang="en-GB" b="1" dirty="0"/>
                <a:t>Grant that I may love you always, and then do with me what you will.</a:t>
              </a:r>
              <a:endParaRPr lang="en-GB" dirty="0"/>
            </a:p>
          </p:txBody>
        </p:sp>
      </p:grp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6560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871"/>
    </mc:Choice>
    <mc:Fallback xmlns="">
      <p:transition spd="slow" advTm="948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62" objId="3"/>
        <p14:stopEvt time="89184" objId="3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\\sciaf-dc\common\COMED GENERAL\Communications\New Brand\New Logos\SCIAF_Master_Logos\SCIAF_Master_Logos\RGB\JPG RGB\SCIAF_MasterLogo_FullColour_RGB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8639" y="188914"/>
            <a:ext cx="1797049" cy="66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357809" y="1268413"/>
            <a:ext cx="8317879" cy="0"/>
          </a:xfrm>
          <a:prstGeom prst="line">
            <a:avLst/>
          </a:prstGeom>
          <a:ln w="38100">
            <a:solidFill>
              <a:srgbClr val="A7D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57809" y="519027"/>
            <a:ext cx="51316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Ninth </a:t>
            </a: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Station: Jesus </a:t>
            </a:r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falls the third time</a:t>
            </a:r>
            <a:endParaRPr lang="en-GB" sz="2400" dirty="0">
              <a:solidFill>
                <a:srgbClr val="00206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99965"/>
            <a:ext cx="9144000" cy="6096000"/>
          </a:xfrm>
          <a:prstGeom prst="rect">
            <a:avLst/>
          </a:prstGeom>
        </p:spPr>
      </p:pic>
      <p:pic>
        <p:nvPicPr>
          <p:cNvPr id="3" name="station-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57809" y="1687687"/>
            <a:ext cx="609600" cy="60960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0" y="1687687"/>
            <a:ext cx="4088675" cy="1913994"/>
            <a:chOff x="209004" y="1622822"/>
            <a:chExt cx="4088675" cy="1913994"/>
          </a:xfrm>
        </p:grpSpPr>
        <p:sp>
          <p:nvSpPr>
            <p:cNvPr id="8" name="Snip Single Corner Rectangle 7"/>
            <p:cNvSpPr/>
            <p:nvPr/>
          </p:nvSpPr>
          <p:spPr>
            <a:xfrm flipV="1">
              <a:off x="209004" y="1632396"/>
              <a:ext cx="4088675" cy="1904420"/>
            </a:xfrm>
            <a:prstGeom prst="snip1Rect">
              <a:avLst/>
            </a:prstGeom>
            <a:solidFill>
              <a:srgbClr val="92D050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57809" y="1622822"/>
              <a:ext cx="3756990" cy="17543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Leader:</a:t>
              </a:r>
              <a:br>
                <a:rPr lang="en-GB" b="1" dirty="0"/>
              </a:br>
              <a:r>
                <a:rPr lang="en-GB" b="1" dirty="0"/>
                <a:t>We adore you, O Christ and we praise you</a:t>
              </a:r>
            </a:p>
            <a:p>
              <a:r>
                <a:rPr lang="en-GB" b="1" dirty="0"/>
                <a:t>All: (genuflecting)</a:t>
              </a:r>
              <a:br>
                <a:rPr lang="en-GB" b="1" dirty="0"/>
              </a:br>
              <a:r>
                <a:rPr lang="en-GB" b="1" dirty="0"/>
                <a:t>Because by your holy cross you have redeemed the world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557" y="3968989"/>
            <a:ext cx="4086118" cy="2889011"/>
            <a:chOff x="282129" y="3900800"/>
            <a:chExt cx="4086118" cy="2889011"/>
          </a:xfrm>
        </p:grpSpPr>
        <p:sp>
          <p:nvSpPr>
            <p:cNvPr id="12" name="Snip Single Corner Rectangle 11"/>
            <p:cNvSpPr/>
            <p:nvPr/>
          </p:nvSpPr>
          <p:spPr>
            <a:xfrm flipV="1">
              <a:off x="282129" y="3900800"/>
              <a:ext cx="4086118" cy="2889011"/>
            </a:xfrm>
            <a:prstGeom prst="snip1Rect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35576" y="4052643"/>
              <a:ext cx="3579223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All:</a:t>
              </a:r>
              <a:br>
                <a:rPr lang="en-GB" b="1" dirty="0"/>
              </a:br>
              <a:r>
                <a:rPr lang="en-GB" b="1" dirty="0"/>
                <a:t>I love you Jesus, my love above all things;</a:t>
              </a:r>
              <a:br>
                <a:rPr lang="en-GB" b="1" dirty="0"/>
              </a:br>
              <a:r>
                <a:rPr lang="en-GB" b="1" dirty="0"/>
                <a:t>I repent with my whole heart for having offended you.</a:t>
              </a:r>
              <a:br>
                <a:rPr lang="en-GB" b="1" dirty="0"/>
              </a:br>
              <a:r>
                <a:rPr lang="en-GB" b="1" dirty="0"/>
                <a:t>Never permit me to separate myself from you again.</a:t>
              </a:r>
              <a:br>
                <a:rPr lang="en-GB" b="1" dirty="0"/>
              </a:br>
              <a:r>
                <a:rPr lang="en-GB" b="1" dirty="0"/>
                <a:t>Grant that I may love you always, and then do with me what you will.</a:t>
              </a:r>
              <a:endParaRPr lang="en-GB" dirty="0"/>
            </a:p>
          </p:txBody>
        </p:sp>
      </p:grp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0616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647"/>
    </mc:Choice>
    <mc:Fallback xmlns="">
      <p:transition spd="slow" advTm="866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44" objId="3"/>
        <p14:stopEvt time="83798" objId="3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\\sciaf-dc\common\COMED GENERAL\Communications\New Brand\New Logos\SCIAF_Master_Logos\SCIAF_Master_Logos\RGB\JPG RGB\SCIAF_MasterLogo_FullColour_RGB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8639" y="188914"/>
            <a:ext cx="1797049" cy="66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357809" y="1268413"/>
            <a:ext cx="8317879" cy="0"/>
          </a:xfrm>
          <a:prstGeom prst="line">
            <a:avLst/>
          </a:prstGeom>
          <a:ln w="38100">
            <a:solidFill>
              <a:srgbClr val="A7D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57809" y="519027"/>
            <a:ext cx="59663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Tenth </a:t>
            </a: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Station: Jesus is </a:t>
            </a:r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stripped of his clothing</a:t>
            </a:r>
            <a:endParaRPr lang="en-GB" sz="2400" dirty="0">
              <a:solidFill>
                <a:srgbClr val="00206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65" y="1399965"/>
            <a:ext cx="9144000" cy="6096467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5617029" y="1444136"/>
            <a:ext cx="3573736" cy="2108784"/>
            <a:chOff x="209004" y="1622822"/>
            <a:chExt cx="4088675" cy="1904420"/>
          </a:xfrm>
        </p:grpSpPr>
        <p:sp>
          <p:nvSpPr>
            <p:cNvPr id="7" name="Snip Single Corner Rectangle 6"/>
            <p:cNvSpPr/>
            <p:nvPr/>
          </p:nvSpPr>
          <p:spPr>
            <a:xfrm flipV="1">
              <a:off x="209004" y="1622822"/>
              <a:ext cx="4088675" cy="1904420"/>
            </a:xfrm>
            <a:prstGeom prst="snip1Rect">
              <a:avLst/>
            </a:prstGeom>
            <a:solidFill>
              <a:srgbClr val="92D050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57809" y="1622822"/>
              <a:ext cx="3756990" cy="17543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Leader:</a:t>
              </a:r>
              <a:r>
                <a:rPr lang="en-GB" dirty="0"/>
                <a:t/>
              </a:r>
              <a:br>
                <a:rPr lang="en-GB" dirty="0"/>
              </a:br>
              <a:r>
                <a:rPr lang="en-GB" b="1" dirty="0"/>
                <a:t>We adore you, O Christ and we praise you</a:t>
              </a:r>
            </a:p>
            <a:p>
              <a:r>
                <a:rPr lang="en-GB" b="1" dirty="0"/>
                <a:t>All: (genuflecting)</a:t>
              </a:r>
              <a:br>
                <a:rPr lang="en-GB" b="1" dirty="0"/>
              </a:br>
              <a:r>
                <a:rPr lang="en-GB" b="1" dirty="0"/>
                <a:t>Because by your holy cross you have redeemed the world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617030" y="3684471"/>
            <a:ext cx="3573736" cy="3291095"/>
            <a:chOff x="282129" y="3900800"/>
            <a:chExt cx="4086118" cy="2889011"/>
          </a:xfrm>
        </p:grpSpPr>
        <p:sp>
          <p:nvSpPr>
            <p:cNvPr id="11" name="Snip Single Corner Rectangle 10"/>
            <p:cNvSpPr/>
            <p:nvPr/>
          </p:nvSpPr>
          <p:spPr>
            <a:xfrm flipV="1">
              <a:off x="282129" y="3900800"/>
              <a:ext cx="4086118" cy="2889011"/>
            </a:xfrm>
            <a:prstGeom prst="snip1Rect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35576" y="4052643"/>
              <a:ext cx="3579223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All:</a:t>
              </a:r>
              <a:br>
                <a:rPr lang="en-GB" b="1" dirty="0"/>
              </a:br>
              <a:r>
                <a:rPr lang="en-GB" b="1" dirty="0"/>
                <a:t>I love you Jesus, my love above all things;</a:t>
              </a:r>
              <a:br>
                <a:rPr lang="en-GB" b="1" dirty="0"/>
              </a:br>
              <a:r>
                <a:rPr lang="en-GB" b="1" dirty="0"/>
                <a:t>I repent with my whole heart for having offended you.</a:t>
              </a:r>
              <a:br>
                <a:rPr lang="en-GB" b="1" dirty="0"/>
              </a:br>
              <a:r>
                <a:rPr lang="en-GB" b="1" dirty="0"/>
                <a:t>Never permit me to separate myself from you again.</a:t>
              </a:r>
              <a:br>
                <a:rPr lang="en-GB" b="1" dirty="0"/>
              </a:br>
              <a:r>
                <a:rPr lang="en-GB" b="1" dirty="0"/>
                <a:t>Grant that I may love you always, and then do with me what you will.</a:t>
              </a:r>
              <a:endParaRPr lang="en-GB" dirty="0"/>
            </a:p>
          </p:txBody>
        </p:sp>
      </p:grpSp>
      <p:pic>
        <p:nvPicPr>
          <p:cNvPr id="3" name="station 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40229" y="1888928"/>
            <a:ext cx="609600" cy="609600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4549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351"/>
    </mc:Choice>
    <mc:Fallback xmlns="">
      <p:transition spd="slow" advTm="883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 isNarration="1"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48" objId="3"/>
        <p14:stopEvt time="84301" objId="3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\\sciaf-dc\common\COMED GENERAL\Communications\New Brand\New Logos\SCIAF_Master_Logos\SCIAF_Master_Logos\RGB\JPG RGB\SCIAF_MasterLogo_FullColour_RGB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8639" y="188914"/>
            <a:ext cx="1797049" cy="66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357809" y="1268413"/>
            <a:ext cx="8317879" cy="0"/>
          </a:xfrm>
          <a:prstGeom prst="line">
            <a:avLst/>
          </a:prstGeom>
          <a:ln w="38100">
            <a:solidFill>
              <a:srgbClr val="A7D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57809" y="519027"/>
            <a:ext cx="46086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Eleventh </a:t>
            </a: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Station: Jesus is </a:t>
            </a:r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crucified </a:t>
            </a:r>
            <a:endParaRPr lang="en-GB" sz="2400" dirty="0">
              <a:solidFill>
                <a:srgbClr val="00206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99965"/>
            <a:ext cx="9144000" cy="609600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4834301" y="1819239"/>
            <a:ext cx="4088675" cy="1913994"/>
            <a:chOff x="209004" y="1622822"/>
            <a:chExt cx="4088675" cy="1913994"/>
          </a:xfrm>
        </p:grpSpPr>
        <p:sp>
          <p:nvSpPr>
            <p:cNvPr id="7" name="Snip Single Corner Rectangle 6"/>
            <p:cNvSpPr/>
            <p:nvPr/>
          </p:nvSpPr>
          <p:spPr>
            <a:xfrm flipV="1">
              <a:off x="209004" y="1632396"/>
              <a:ext cx="4088675" cy="1904420"/>
            </a:xfrm>
            <a:prstGeom prst="snip1Rect">
              <a:avLst/>
            </a:prstGeom>
            <a:solidFill>
              <a:srgbClr val="92D050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57809" y="1622822"/>
              <a:ext cx="3756990" cy="17543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Leader:</a:t>
              </a:r>
              <a:br>
                <a:rPr lang="en-GB" b="1" dirty="0"/>
              </a:br>
              <a:r>
                <a:rPr lang="en-GB" b="1" dirty="0"/>
                <a:t>We adore you, O Christ and we praise you</a:t>
              </a:r>
            </a:p>
            <a:p>
              <a:r>
                <a:rPr lang="en-GB" b="1" dirty="0"/>
                <a:t>All: (genuflecting)</a:t>
              </a:r>
              <a:br>
                <a:rPr lang="en-GB" b="1" dirty="0"/>
              </a:br>
              <a:r>
                <a:rPr lang="en-GB" b="1" dirty="0"/>
                <a:t>Because by your holy cross you have redeemed the world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836858" y="4010425"/>
            <a:ext cx="4086118" cy="2889011"/>
            <a:chOff x="282129" y="3900800"/>
            <a:chExt cx="4086118" cy="2889011"/>
          </a:xfrm>
        </p:grpSpPr>
        <p:sp>
          <p:nvSpPr>
            <p:cNvPr id="11" name="Snip Single Corner Rectangle 10"/>
            <p:cNvSpPr/>
            <p:nvPr/>
          </p:nvSpPr>
          <p:spPr>
            <a:xfrm flipV="1">
              <a:off x="282129" y="3900800"/>
              <a:ext cx="4086118" cy="2889011"/>
            </a:xfrm>
            <a:prstGeom prst="snip1Rect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35576" y="4052643"/>
              <a:ext cx="3579223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All:</a:t>
              </a:r>
              <a:br>
                <a:rPr lang="en-GB" b="1" dirty="0"/>
              </a:br>
              <a:r>
                <a:rPr lang="en-GB" b="1" dirty="0"/>
                <a:t>I love you Jesus, my love above all things;</a:t>
              </a:r>
              <a:br>
                <a:rPr lang="en-GB" b="1" dirty="0"/>
              </a:br>
              <a:r>
                <a:rPr lang="en-GB" b="1" dirty="0"/>
                <a:t>I repent with my whole heart for having offended you.</a:t>
              </a:r>
              <a:br>
                <a:rPr lang="en-GB" b="1" dirty="0"/>
              </a:br>
              <a:r>
                <a:rPr lang="en-GB" b="1" dirty="0"/>
                <a:t>Never permit me to separate myself from you again.</a:t>
              </a:r>
              <a:br>
                <a:rPr lang="en-GB" b="1" dirty="0"/>
              </a:br>
              <a:r>
                <a:rPr lang="en-GB" b="1" dirty="0"/>
                <a:t>Grant that I may love you always, and then do with me what you will.</a:t>
              </a:r>
              <a:endParaRPr lang="en-GB" dirty="0"/>
            </a:p>
          </p:txBody>
        </p:sp>
      </p:grpSp>
      <p:pic>
        <p:nvPicPr>
          <p:cNvPr id="3" name="station 1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57809" y="1514439"/>
            <a:ext cx="609600" cy="609600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9294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551"/>
    </mc:Choice>
    <mc:Fallback xmlns="">
      <p:transition spd="slow" advTm="895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 isNarration="1"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32" objId="3"/>
        <p14:stopEvt time="84935" objId="3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\\sciaf-dc\common\COMED GENERAL\Communications\New Brand\New Logos\SCIAF_Master_Logos\SCIAF_Master_Logos\RGB\JPG RGB\SCIAF_MasterLogo_FullColour_RGB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8639" y="188914"/>
            <a:ext cx="1797049" cy="66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357809" y="1268413"/>
            <a:ext cx="8317879" cy="0"/>
          </a:xfrm>
          <a:prstGeom prst="line">
            <a:avLst/>
          </a:prstGeom>
          <a:ln w="38100">
            <a:solidFill>
              <a:srgbClr val="A7D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57809" y="519027"/>
            <a:ext cx="5160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Twelfth </a:t>
            </a: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Station: Jesus </a:t>
            </a:r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dies on the cross</a:t>
            </a:r>
            <a:endParaRPr lang="en-GB" sz="2400" dirty="0">
              <a:solidFill>
                <a:srgbClr val="00206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99965"/>
            <a:ext cx="9144000" cy="6102626"/>
          </a:xfrm>
          <a:prstGeom prst="rect">
            <a:avLst/>
          </a:prstGeom>
        </p:spPr>
      </p:pic>
      <p:pic>
        <p:nvPicPr>
          <p:cNvPr id="3" name="station1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52846" y="1687687"/>
            <a:ext cx="609600" cy="60960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0" y="1340290"/>
            <a:ext cx="4088675" cy="1913994"/>
            <a:chOff x="209004" y="1622822"/>
            <a:chExt cx="4088675" cy="1913994"/>
          </a:xfrm>
        </p:grpSpPr>
        <p:sp>
          <p:nvSpPr>
            <p:cNvPr id="8" name="Snip Single Corner Rectangle 7"/>
            <p:cNvSpPr/>
            <p:nvPr/>
          </p:nvSpPr>
          <p:spPr>
            <a:xfrm flipV="1">
              <a:off x="209004" y="1632396"/>
              <a:ext cx="4088675" cy="1904420"/>
            </a:xfrm>
            <a:prstGeom prst="snip1Rect">
              <a:avLst/>
            </a:prstGeom>
            <a:solidFill>
              <a:srgbClr val="92D050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57809" y="1622822"/>
              <a:ext cx="3756990" cy="17543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Leader:</a:t>
              </a:r>
              <a:br>
                <a:rPr lang="en-GB" b="1" dirty="0"/>
              </a:br>
              <a:r>
                <a:rPr lang="en-GB" b="1" dirty="0"/>
                <a:t>We adore you, O Christ and we praise you</a:t>
              </a:r>
            </a:p>
            <a:p>
              <a:r>
                <a:rPr lang="en-GB" b="1" dirty="0"/>
                <a:t>All: (genuflecting)</a:t>
              </a:r>
              <a:br>
                <a:rPr lang="en-GB" b="1" dirty="0"/>
              </a:br>
              <a:r>
                <a:rPr lang="en-GB" b="1" dirty="0"/>
                <a:t>Because by your holy cross you have redeemed the world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057882" y="4193922"/>
            <a:ext cx="4086118" cy="2889011"/>
            <a:chOff x="282129" y="3900800"/>
            <a:chExt cx="4086118" cy="2889011"/>
          </a:xfrm>
        </p:grpSpPr>
        <p:sp>
          <p:nvSpPr>
            <p:cNvPr id="12" name="Snip Single Corner Rectangle 11"/>
            <p:cNvSpPr/>
            <p:nvPr/>
          </p:nvSpPr>
          <p:spPr>
            <a:xfrm flipV="1">
              <a:off x="282129" y="3900800"/>
              <a:ext cx="4086118" cy="2889011"/>
            </a:xfrm>
            <a:prstGeom prst="snip1Rect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35576" y="4052643"/>
              <a:ext cx="3579223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All:</a:t>
              </a:r>
              <a:br>
                <a:rPr lang="en-GB" b="1" dirty="0"/>
              </a:br>
              <a:r>
                <a:rPr lang="en-GB" b="1" dirty="0"/>
                <a:t>I love you Jesus, my love above all things;</a:t>
              </a:r>
              <a:br>
                <a:rPr lang="en-GB" b="1" dirty="0"/>
              </a:br>
              <a:r>
                <a:rPr lang="en-GB" b="1" dirty="0"/>
                <a:t>I repent with my whole heart for having offended you.</a:t>
              </a:r>
              <a:br>
                <a:rPr lang="en-GB" b="1" dirty="0"/>
              </a:br>
              <a:r>
                <a:rPr lang="en-GB" b="1" dirty="0"/>
                <a:t>Never permit me to separate myself from you again.</a:t>
              </a:r>
              <a:br>
                <a:rPr lang="en-GB" b="1" dirty="0"/>
              </a:br>
              <a:r>
                <a:rPr lang="en-GB" b="1" dirty="0"/>
                <a:t>Grant that I may love you always, and then do with me what you will.</a:t>
              </a:r>
              <a:endParaRPr lang="en-GB" dirty="0"/>
            </a:p>
          </p:txBody>
        </p:sp>
      </p:grp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6612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279"/>
    </mc:Choice>
    <mc:Fallback xmlns="">
      <p:transition spd="slow" advTm="1062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53" objId="3"/>
        <p14:stopEvt time="104199" objId="3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35055"/>
            <a:ext cx="9144000" cy="6095247"/>
          </a:xfrm>
          <a:prstGeom prst="rect">
            <a:avLst/>
          </a:prstGeom>
        </p:spPr>
      </p:pic>
      <p:pic>
        <p:nvPicPr>
          <p:cNvPr id="6146" name="Picture 4" descr="\\sciaf-dc\common\COMED GENERAL\Communications\New Brand\New Logos\SCIAF_Master_Logos\SCIAF_Master_Logos\RGB\JPG RGB\SCIAF_MasterLogo_FullColour_RGB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8639" y="188914"/>
            <a:ext cx="1797049" cy="66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357809" y="1268413"/>
            <a:ext cx="8317879" cy="0"/>
          </a:xfrm>
          <a:prstGeom prst="line">
            <a:avLst/>
          </a:prstGeom>
          <a:ln w="38100">
            <a:solidFill>
              <a:srgbClr val="A7D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57809" y="640107"/>
            <a:ext cx="70855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Thirteenth </a:t>
            </a: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Station: Jesus is </a:t>
            </a:r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taken down from the cross</a:t>
            </a:r>
            <a:endParaRPr lang="en-GB" sz="2400" dirty="0">
              <a:solidFill>
                <a:srgbClr val="002060"/>
              </a:solidFill>
            </a:endParaRPr>
          </a:p>
        </p:txBody>
      </p:sp>
      <p:pic>
        <p:nvPicPr>
          <p:cNvPr id="3" name="station1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898674" y="1819239"/>
            <a:ext cx="609600" cy="60960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5055325" y="1552965"/>
            <a:ext cx="4088675" cy="1913994"/>
            <a:chOff x="209004" y="1622822"/>
            <a:chExt cx="4088675" cy="1913994"/>
          </a:xfrm>
        </p:grpSpPr>
        <p:sp>
          <p:nvSpPr>
            <p:cNvPr id="9" name="Snip Single Corner Rectangle 8"/>
            <p:cNvSpPr/>
            <p:nvPr/>
          </p:nvSpPr>
          <p:spPr>
            <a:xfrm flipV="1">
              <a:off x="209004" y="1632396"/>
              <a:ext cx="4088675" cy="1904420"/>
            </a:xfrm>
            <a:prstGeom prst="snip1Rect">
              <a:avLst/>
            </a:prstGeom>
            <a:solidFill>
              <a:srgbClr val="92D050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57809" y="1622822"/>
              <a:ext cx="3756990" cy="17543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Leader:</a:t>
              </a:r>
              <a:r>
                <a:rPr lang="en-GB" dirty="0"/>
                <a:t/>
              </a:r>
              <a:br>
                <a:rPr lang="en-GB" dirty="0"/>
              </a:br>
              <a:r>
                <a:rPr lang="en-GB" b="1" dirty="0"/>
                <a:t>We adore you, O Christ and we praise you</a:t>
              </a:r>
            </a:p>
            <a:p>
              <a:r>
                <a:rPr lang="en-GB" b="1" dirty="0"/>
                <a:t>All: (genuflecting)</a:t>
              </a:r>
              <a:br>
                <a:rPr lang="en-GB" b="1" dirty="0"/>
              </a:br>
              <a:r>
                <a:rPr lang="en-GB" b="1" dirty="0"/>
                <a:t>Because by your holy cross you have redeemed the world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057882" y="3918152"/>
            <a:ext cx="4086118" cy="2889011"/>
            <a:chOff x="282129" y="3900800"/>
            <a:chExt cx="4086118" cy="2889011"/>
          </a:xfrm>
        </p:grpSpPr>
        <p:sp>
          <p:nvSpPr>
            <p:cNvPr id="13" name="Snip Single Corner Rectangle 12"/>
            <p:cNvSpPr/>
            <p:nvPr/>
          </p:nvSpPr>
          <p:spPr>
            <a:xfrm flipV="1">
              <a:off x="282129" y="3900800"/>
              <a:ext cx="4086118" cy="2889011"/>
            </a:xfrm>
            <a:prstGeom prst="snip1Rect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35576" y="4052643"/>
              <a:ext cx="3579223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All:</a:t>
              </a:r>
              <a:br>
                <a:rPr lang="en-GB" b="1" dirty="0"/>
              </a:br>
              <a:r>
                <a:rPr lang="en-GB" b="1" dirty="0"/>
                <a:t>I love you Jesus, my love above all things;</a:t>
              </a:r>
              <a:br>
                <a:rPr lang="en-GB" b="1" dirty="0"/>
              </a:br>
              <a:r>
                <a:rPr lang="en-GB" b="1" dirty="0"/>
                <a:t>I repent with my whole heart for having offended you.</a:t>
              </a:r>
              <a:br>
                <a:rPr lang="en-GB" b="1" dirty="0"/>
              </a:br>
              <a:r>
                <a:rPr lang="en-GB" b="1" dirty="0"/>
                <a:t>Never permit me to separate myself from you again.</a:t>
              </a:r>
              <a:br>
                <a:rPr lang="en-GB" b="1" dirty="0"/>
              </a:br>
              <a:r>
                <a:rPr lang="en-GB" b="1" dirty="0"/>
                <a:t>Grant that I may love you always, and then do with me what you will.</a:t>
              </a:r>
              <a:endParaRPr lang="en-GB" dirty="0"/>
            </a:p>
          </p:txBody>
        </p:sp>
      </p:grp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530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296"/>
    </mc:Choice>
    <mc:Fallback xmlns="">
      <p:transition spd="slow" advTm="1032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66" objId="3"/>
        <p14:stopEvt time="100801" objId="3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\\sciaf-dc\common\COMED GENERAL\Communications\New Brand\New Logos\SCIAF_Master_Logos\SCIAF_Master_Logos\RGB\JPG RGB\SCIAF_MasterLogo_FullColour_RGB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8639" y="188914"/>
            <a:ext cx="1797049" cy="66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357809" y="1268413"/>
            <a:ext cx="8317879" cy="0"/>
          </a:xfrm>
          <a:prstGeom prst="line">
            <a:avLst/>
          </a:prstGeom>
          <a:ln w="38100">
            <a:solidFill>
              <a:srgbClr val="A7D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57809" y="519027"/>
            <a:ext cx="57806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Fourteenth </a:t>
            </a: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Station: Jesus is </a:t>
            </a:r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laid in the tomb</a:t>
            </a:r>
            <a:endParaRPr lang="en-GB" sz="2400" dirty="0">
              <a:solidFill>
                <a:srgbClr val="00206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10605"/>
            <a:ext cx="9144000" cy="6096463"/>
          </a:xfrm>
          <a:prstGeom prst="rect">
            <a:avLst/>
          </a:prstGeom>
        </p:spPr>
      </p:pic>
      <p:pic>
        <p:nvPicPr>
          <p:cNvPr id="3" name="station-1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18606" y="1819239"/>
            <a:ext cx="609600" cy="6096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0" y="1399965"/>
            <a:ext cx="3069771" cy="2127006"/>
            <a:chOff x="209004" y="1622822"/>
            <a:chExt cx="4088675" cy="1913994"/>
          </a:xfrm>
        </p:grpSpPr>
        <p:sp>
          <p:nvSpPr>
            <p:cNvPr id="9" name="Snip Single Corner Rectangle 8"/>
            <p:cNvSpPr/>
            <p:nvPr/>
          </p:nvSpPr>
          <p:spPr>
            <a:xfrm flipV="1">
              <a:off x="209004" y="1632396"/>
              <a:ext cx="4088675" cy="1904420"/>
            </a:xfrm>
            <a:prstGeom prst="snip1Rect">
              <a:avLst/>
            </a:prstGeom>
            <a:solidFill>
              <a:srgbClr val="92D050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57810" y="1622822"/>
              <a:ext cx="3756989" cy="18278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Leader:</a:t>
              </a:r>
              <a:br>
                <a:rPr lang="en-GB" b="1" dirty="0"/>
              </a:br>
              <a:r>
                <a:rPr lang="en-GB" b="1" dirty="0"/>
                <a:t>We adore you, O Christ and we praise you</a:t>
              </a:r>
            </a:p>
            <a:p>
              <a:r>
                <a:rPr lang="en-GB" b="1" dirty="0"/>
                <a:t>All: (genuflecting)</a:t>
              </a:r>
              <a:br>
                <a:rPr lang="en-GB" b="1" dirty="0"/>
              </a:br>
              <a:r>
                <a:rPr lang="en-GB" b="1" dirty="0"/>
                <a:t>Because by your holy cross you have redeemed the world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057882" y="4115545"/>
            <a:ext cx="4086118" cy="2889011"/>
            <a:chOff x="282129" y="3900800"/>
            <a:chExt cx="4086118" cy="2889011"/>
          </a:xfrm>
        </p:grpSpPr>
        <p:sp>
          <p:nvSpPr>
            <p:cNvPr id="13" name="Snip Single Corner Rectangle 12"/>
            <p:cNvSpPr/>
            <p:nvPr/>
          </p:nvSpPr>
          <p:spPr>
            <a:xfrm flipV="1">
              <a:off x="282129" y="3900800"/>
              <a:ext cx="4086118" cy="2889011"/>
            </a:xfrm>
            <a:prstGeom prst="snip1Rect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35576" y="4052643"/>
              <a:ext cx="3579223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All:</a:t>
              </a:r>
              <a:br>
                <a:rPr lang="en-GB" b="1" dirty="0"/>
              </a:br>
              <a:r>
                <a:rPr lang="en-GB" b="1" dirty="0"/>
                <a:t>I love you Jesus, my love above all things;</a:t>
              </a:r>
              <a:br>
                <a:rPr lang="en-GB" b="1" dirty="0"/>
              </a:br>
              <a:r>
                <a:rPr lang="en-GB" b="1" dirty="0"/>
                <a:t>I repent with my whole heart for having offended you.</a:t>
              </a:r>
              <a:br>
                <a:rPr lang="en-GB" b="1" dirty="0"/>
              </a:br>
              <a:r>
                <a:rPr lang="en-GB" b="1" dirty="0"/>
                <a:t>Never permit me to separate myself from you again.</a:t>
              </a:r>
              <a:br>
                <a:rPr lang="en-GB" b="1" dirty="0"/>
              </a:br>
              <a:r>
                <a:rPr lang="en-GB" b="1" dirty="0"/>
                <a:t>Grant that I may love you always, and then do with me what you will.</a:t>
              </a:r>
              <a:endParaRPr lang="en-GB" dirty="0"/>
            </a:p>
          </p:txBody>
        </p:sp>
      </p:grp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19034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288"/>
    </mc:Choice>
    <mc:Fallback xmlns="">
      <p:transition spd="slow" advTm="892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48" objId="3"/>
        <p14:stopEvt time="83763" objId="3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\\sciaf-dc\common\COMED GENERAL\Communications\New Brand\New Logos\SCIAF_Master_Logos\SCIAF_Master_Logos\RGB\JPG RGB\SCIAF_MasterLogo_FullColour_RGB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8639" y="330042"/>
            <a:ext cx="1797049" cy="66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357809" y="1268413"/>
            <a:ext cx="8317879" cy="0"/>
          </a:xfrm>
          <a:prstGeom prst="line">
            <a:avLst/>
          </a:prstGeom>
          <a:ln w="38100">
            <a:solidFill>
              <a:srgbClr val="A7D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57809" y="519027"/>
            <a:ext cx="25557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Concluding Prayer</a:t>
            </a:r>
            <a:endParaRPr lang="en-GB" sz="2400" dirty="0">
              <a:solidFill>
                <a:srgbClr val="00206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4422" y="2290732"/>
            <a:ext cx="7824651" cy="2964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God our Father,</a:t>
            </a:r>
            <a:b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your Son’s passion and death showed forth a new world,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where the walls of hatred are broken down.</a:t>
            </a:r>
            <a:b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Help us to be instruments of your peace for our brothers and sisters.</a:t>
            </a:r>
            <a:b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 ask this through Christ our Lord.  Amen.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</p:txBody>
      </p:sp>
      <p:pic>
        <p:nvPicPr>
          <p:cNvPr id="5" name="concluding pray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472363" y="1844040"/>
            <a:ext cx="609600" cy="6096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18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192"/>
    </mc:Choice>
    <mc:Fallback xmlns="">
      <p:transition spd="slow" advTm="211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63" objId="5"/>
        <p14:stopEvt time="18202" objId="5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\\sciaf-dc\common\COMED GENERAL\Communications\New Brand\New Logos\SCIAF_Master_Logos\SCIAF_Master_Logos\RGB\JPG RGB\SCIAF_MasterLogo_FullColour_RGB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8639" y="330042"/>
            <a:ext cx="1797049" cy="66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357809" y="1268413"/>
            <a:ext cx="8317879" cy="0"/>
          </a:xfrm>
          <a:prstGeom prst="line">
            <a:avLst/>
          </a:prstGeom>
          <a:ln w="38100">
            <a:solidFill>
              <a:srgbClr val="A7D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1218376" y="2654989"/>
            <a:ext cx="6596743" cy="1673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 the intentions of our Holy Father Pope Francis:</a:t>
            </a:r>
            <a:b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Our Father</a:t>
            </a:r>
            <a:b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Hail Mary</a:t>
            </a:r>
            <a:b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Glory Be</a:t>
            </a:r>
          </a:p>
        </p:txBody>
      </p:sp>
      <p:pic>
        <p:nvPicPr>
          <p:cNvPr id="5" name="final-prayer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 flipV="1">
            <a:off x="7462422" y="5314404"/>
            <a:ext cx="705394" cy="1049242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41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704"/>
    </mc:Choice>
    <mc:Fallback xmlns="">
      <p:transition spd="slow" advTm="527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52" objId="5"/>
        <p14:stopEvt time="48655" objId="5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\\sciaf-dc\common\COMED GENERAL\Communications\New Brand\New Logos\SCIAF_Master_Logos\SCIAF_Master_Logos\RGB\JPG RGB\SCIAF_MasterLogo_FullColour_RG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8889" y="908257"/>
            <a:ext cx="3649366" cy="1340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365760" y="5762036"/>
            <a:ext cx="8336053" cy="0"/>
          </a:xfrm>
          <a:prstGeom prst="line">
            <a:avLst/>
          </a:prstGeom>
          <a:ln w="38100">
            <a:solidFill>
              <a:srgbClr val="A7D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65760" y="2572790"/>
            <a:ext cx="8629437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002060"/>
                </a:solidFill>
              </a:rPr>
              <a:t>Thank you to the people of South Sudan served by SCIAF partner Sudan Evangelical Mission.</a:t>
            </a:r>
          </a:p>
          <a:p>
            <a:r>
              <a:rPr lang="en-GB" sz="2000" dirty="0" smtClean="0">
                <a:solidFill>
                  <a:srgbClr val="002060"/>
                </a:solidFill>
              </a:rPr>
              <a:t>Thank you to Father Stephen Reilly for writing the Stations and along with students at The St Andrew’s Foundation Catholic Teacher Education for their recordings.   </a:t>
            </a:r>
          </a:p>
          <a:p>
            <a:r>
              <a:rPr lang="en-GB" sz="1400" dirty="0" smtClean="0">
                <a:solidFill>
                  <a:srgbClr val="92D050"/>
                </a:solidFill>
              </a:rPr>
              <a:t>Caitlin Smith, Liam </a:t>
            </a:r>
            <a:r>
              <a:rPr lang="en-GB" sz="1400" dirty="0" err="1" smtClean="0">
                <a:solidFill>
                  <a:srgbClr val="92D050"/>
                </a:solidFill>
              </a:rPr>
              <a:t>Tunn</a:t>
            </a:r>
            <a:r>
              <a:rPr lang="en-GB" sz="1400" dirty="0" smtClean="0">
                <a:solidFill>
                  <a:srgbClr val="92D050"/>
                </a:solidFill>
              </a:rPr>
              <a:t>, Dominique McLaughlin, </a:t>
            </a:r>
            <a:r>
              <a:rPr lang="en-GB" sz="1400" dirty="0" err="1" smtClean="0">
                <a:solidFill>
                  <a:srgbClr val="92D050"/>
                </a:solidFill>
              </a:rPr>
              <a:t>Obus</a:t>
            </a:r>
            <a:r>
              <a:rPr lang="en-GB" sz="1400" dirty="0" smtClean="0">
                <a:solidFill>
                  <a:srgbClr val="92D050"/>
                </a:solidFill>
              </a:rPr>
              <a:t> Jack, Matthew </a:t>
            </a:r>
            <a:r>
              <a:rPr lang="en-GB" sz="1400" dirty="0" err="1" smtClean="0">
                <a:solidFill>
                  <a:srgbClr val="92D050"/>
                </a:solidFill>
              </a:rPr>
              <a:t>Gilhooley</a:t>
            </a:r>
            <a:r>
              <a:rPr lang="en-GB" sz="1400" dirty="0" smtClean="0">
                <a:solidFill>
                  <a:srgbClr val="92D050"/>
                </a:solidFill>
              </a:rPr>
              <a:t>, </a:t>
            </a:r>
            <a:r>
              <a:rPr lang="en-GB" sz="1400" dirty="0" err="1" smtClean="0">
                <a:solidFill>
                  <a:srgbClr val="92D050"/>
                </a:solidFill>
              </a:rPr>
              <a:t>Amélie</a:t>
            </a:r>
            <a:r>
              <a:rPr lang="en-GB" sz="1400" dirty="0" smtClean="0">
                <a:solidFill>
                  <a:srgbClr val="92D050"/>
                </a:solidFill>
              </a:rPr>
              <a:t> Davidson, Eden Smith, Niamh Duffy, Sarah Young, Anna Blackman, </a:t>
            </a:r>
            <a:r>
              <a:rPr lang="en-GB" sz="1400" dirty="0" err="1" smtClean="0">
                <a:solidFill>
                  <a:srgbClr val="92D050"/>
                </a:solidFill>
              </a:rPr>
              <a:t>Aimée</a:t>
            </a:r>
            <a:r>
              <a:rPr lang="en-GB" sz="1400" dirty="0" smtClean="0">
                <a:solidFill>
                  <a:srgbClr val="92D050"/>
                </a:solidFill>
              </a:rPr>
              <a:t> Murphy, Juliana </a:t>
            </a:r>
            <a:r>
              <a:rPr lang="en-GB" sz="1400" dirty="0" err="1" smtClean="0">
                <a:solidFill>
                  <a:srgbClr val="92D050"/>
                </a:solidFill>
              </a:rPr>
              <a:t>Ramme</a:t>
            </a:r>
            <a:r>
              <a:rPr lang="en-GB" sz="1400" dirty="0" smtClean="0">
                <a:solidFill>
                  <a:srgbClr val="92D050"/>
                </a:solidFill>
              </a:rPr>
              <a:t> de Sousa. Gabriella MacDonald, Catherine Da Sousa.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80160" y="5231298"/>
            <a:ext cx="7863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solidFill>
                  <a:srgbClr val="002060"/>
                </a:solidFill>
              </a:rPr>
              <a:t>Special thanks to </a:t>
            </a:r>
            <a:r>
              <a:rPr lang="en-GB" sz="1600" dirty="0" err="1" smtClean="0">
                <a:solidFill>
                  <a:srgbClr val="002060"/>
                </a:solidFill>
              </a:rPr>
              <a:t>Achuoth</a:t>
            </a:r>
            <a:r>
              <a:rPr lang="en-GB" sz="1600" dirty="0" smtClean="0">
                <a:solidFill>
                  <a:srgbClr val="002060"/>
                </a:solidFill>
              </a:rPr>
              <a:t> Deng and Crispin </a:t>
            </a:r>
            <a:r>
              <a:rPr lang="en-NZ" sz="1600" dirty="0" err="1" smtClean="0">
                <a:solidFill>
                  <a:srgbClr val="002060"/>
                </a:solidFill>
              </a:rPr>
              <a:t>Anderlini</a:t>
            </a:r>
            <a:r>
              <a:rPr lang="en-NZ" sz="1600" dirty="0" smtClean="0">
                <a:solidFill>
                  <a:srgbClr val="002060"/>
                </a:solidFill>
              </a:rPr>
              <a:t> for the photography </a:t>
            </a:r>
            <a:r>
              <a:rPr lang="en-GB" sz="1600" dirty="0" smtClean="0">
                <a:solidFill>
                  <a:srgbClr val="002060"/>
                </a:solidFill>
              </a:rPr>
              <a:t> </a:t>
            </a:r>
            <a:endParaRPr lang="en-GB" sz="1600" dirty="0">
              <a:solidFill>
                <a:srgbClr val="00206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62862" y="5877275"/>
            <a:ext cx="76352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>
                <a:solidFill>
                  <a:srgbClr val="002060"/>
                </a:solidFill>
                <a:latin typeface="Rubik-Bold"/>
              </a:rPr>
              <a:t>Scottish Catholic International Aid Fund</a:t>
            </a:r>
          </a:p>
          <a:p>
            <a:pPr algn="ctr"/>
            <a:r>
              <a:rPr lang="en-GB" sz="1200" dirty="0">
                <a:solidFill>
                  <a:srgbClr val="002060"/>
                </a:solidFill>
                <a:latin typeface="Rubik-Regular"/>
              </a:rPr>
              <a:t>SCIAF is the official overseas aid and development charity of the Catholic</a:t>
            </a:r>
          </a:p>
          <a:p>
            <a:pPr algn="ctr"/>
            <a:r>
              <a:rPr lang="en-GB" sz="1200" dirty="0">
                <a:solidFill>
                  <a:srgbClr val="002060"/>
                </a:solidFill>
                <a:latin typeface="Rubik-Regular"/>
              </a:rPr>
              <a:t>Church in Scotland and a proud member of the Caritas </a:t>
            </a:r>
            <a:r>
              <a:rPr lang="en-GB" sz="1200" dirty="0" smtClean="0">
                <a:solidFill>
                  <a:srgbClr val="002060"/>
                </a:solidFill>
                <a:latin typeface="Rubik-Regular"/>
              </a:rPr>
              <a:t>family. 7 </a:t>
            </a:r>
            <a:r>
              <a:rPr lang="en-GB" sz="1200" dirty="0">
                <a:solidFill>
                  <a:srgbClr val="002060"/>
                </a:solidFill>
                <a:latin typeface="Rubik-Regular"/>
              </a:rPr>
              <a:t>West Nile Street, Glasgow G1 2PR. Tel: 0141 354 5555 Email: </a:t>
            </a:r>
            <a:r>
              <a:rPr lang="en-GB" sz="1200" dirty="0" smtClean="0">
                <a:solidFill>
                  <a:srgbClr val="002060"/>
                </a:solidFill>
                <a:latin typeface="Rubik-Regular"/>
                <a:hlinkClick r:id="rId6"/>
              </a:rPr>
              <a:t>sciaf@sciaf.org.uk</a:t>
            </a:r>
            <a:r>
              <a:rPr lang="en-GB" sz="1200" dirty="0" smtClean="0">
                <a:solidFill>
                  <a:srgbClr val="002060"/>
                </a:solidFill>
                <a:latin typeface="Rubik-Regular"/>
              </a:rPr>
              <a:t> Registered </a:t>
            </a:r>
            <a:r>
              <a:rPr lang="en-GB" sz="1200" dirty="0">
                <a:solidFill>
                  <a:srgbClr val="002060"/>
                </a:solidFill>
                <a:latin typeface="Rubik-Regular"/>
              </a:rPr>
              <a:t>Charity No: SC012302 Company No: SC197327</a:t>
            </a:r>
            <a:endParaRPr lang="en-GB" sz="1200" dirty="0">
              <a:solidFill>
                <a:srgbClr val="002060"/>
              </a:solidFill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73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632"/>
    </mc:Choice>
    <mc:Fallback xmlns="">
      <p:transition spd="slow" advTm="346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\\sciaf-dc\common\COMED GENERAL\Communications\New Brand\New Logos\SCIAF_Master_Logos\SCIAF_Master_Logos\RGB\JPG RGB\SCIAF_MasterLogo_FullColour_RGB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8639" y="330042"/>
            <a:ext cx="1797049" cy="66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357809" y="1268413"/>
            <a:ext cx="8317879" cy="0"/>
          </a:xfrm>
          <a:prstGeom prst="line">
            <a:avLst/>
          </a:prstGeom>
          <a:ln w="38100">
            <a:solidFill>
              <a:srgbClr val="A7D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57809" y="519027"/>
            <a:ext cx="21534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Opening Prayer</a:t>
            </a:r>
            <a:endParaRPr lang="en-GB" sz="2400" dirty="0">
              <a:solidFill>
                <a:srgbClr val="00206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64099" y="2096962"/>
            <a:ext cx="7811589" cy="3733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God our Father,</a:t>
            </a:r>
            <a:b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your Son Jesus Christ came to reveal </a:t>
            </a:r>
            <a:b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innermost secrets of your heart, </a:t>
            </a:r>
            <a:b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showing us your dream for a humanity forged in unity.</a:t>
            </a:r>
            <a:b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 he sat at the Last Supper he prayed for that unity, </a:t>
            </a:r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and </a:t>
            </a: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died for it on the cross.</a:t>
            </a:r>
            <a:b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Help us to work to make that dream a reality,</a:t>
            </a:r>
            <a:b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human race which is one as you are one.</a:t>
            </a:r>
            <a:b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 ask this through Christ our Lord.  Amen.</a:t>
            </a:r>
          </a:p>
        </p:txBody>
      </p:sp>
      <p:pic>
        <p:nvPicPr>
          <p:cNvPr id="4" name="opening-pray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472363" y="1792162"/>
            <a:ext cx="609600" cy="609600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12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832"/>
    </mc:Choice>
    <mc:Fallback xmlns="">
      <p:transition spd="slow" advTm="328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48" objId="4"/>
        <p14:stopEvt time="29011" objId="4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\\sciaf-dc\common\COMED GENERAL\Communications\New Brand\New Logos\SCIAF_Master_Logos\SCIAF_Master_Logos\RGB\JPG RGB\SCIAF_MasterLogo_FullColour_RGB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8639" y="330042"/>
            <a:ext cx="1797049" cy="66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357809" y="1268413"/>
            <a:ext cx="8317879" cy="0"/>
          </a:xfrm>
          <a:prstGeom prst="line">
            <a:avLst/>
          </a:prstGeom>
          <a:ln w="38100">
            <a:solidFill>
              <a:srgbClr val="A7D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57809" y="519027"/>
            <a:ext cx="55390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First Station: Jesus is condemned to death</a:t>
            </a:r>
            <a:endParaRPr lang="en-GB" sz="2400" dirty="0">
              <a:solidFill>
                <a:srgbClr val="00206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09990"/>
            <a:ext cx="9144000" cy="5968787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209004" y="1622822"/>
            <a:ext cx="4088675" cy="1913994"/>
            <a:chOff x="209004" y="1622822"/>
            <a:chExt cx="4088675" cy="1913994"/>
          </a:xfrm>
        </p:grpSpPr>
        <p:sp>
          <p:nvSpPr>
            <p:cNvPr id="3" name="Snip Single Corner Rectangle 2"/>
            <p:cNvSpPr/>
            <p:nvPr/>
          </p:nvSpPr>
          <p:spPr>
            <a:xfrm flipV="1">
              <a:off x="209004" y="1632396"/>
              <a:ext cx="4088675" cy="1904420"/>
            </a:xfrm>
            <a:prstGeom prst="snip1Rect">
              <a:avLst/>
            </a:prstGeom>
            <a:solidFill>
              <a:srgbClr val="92D050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57809" y="1622822"/>
              <a:ext cx="3756990" cy="17543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Leader:</a:t>
              </a:r>
              <a:r>
                <a:rPr lang="en-GB" dirty="0"/>
                <a:t/>
              </a:r>
              <a:br>
                <a:rPr lang="en-GB" dirty="0"/>
              </a:br>
              <a:r>
                <a:rPr lang="en-GB" b="1" dirty="0"/>
                <a:t>We adore you, O Christ and we praise you</a:t>
              </a:r>
            </a:p>
            <a:p>
              <a:r>
                <a:rPr lang="en-GB" b="1" dirty="0"/>
                <a:t>All: (genuflecting)</a:t>
              </a:r>
              <a:br>
                <a:rPr lang="en-GB" b="1" dirty="0"/>
              </a:br>
              <a:r>
                <a:rPr lang="en-GB" b="1" dirty="0"/>
                <a:t>Because by your holy cross you have redeemed the world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82129" y="3900800"/>
            <a:ext cx="4086118" cy="2889011"/>
            <a:chOff x="282129" y="3900800"/>
            <a:chExt cx="4086118" cy="2889011"/>
          </a:xfrm>
        </p:grpSpPr>
        <p:sp>
          <p:nvSpPr>
            <p:cNvPr id="8" name="Snip Single Corner Rectangle 7"/>
            <p:cNvSpPr/>
            <p:nvPr/>
          </p:nvSpPr>
          <p:spPr>
            <a:xfrm flipV="1">
              <a:off x="282129" y="3900800"/>
              <a:ext cx="4086118" cy="2889011"/>
            </a:xfrm>
            <a:prstGeom prst="snip1Rect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35576" y="4052643"/>
              <a:ext cx="3579223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All:</a:t>
              </a:r>
              <a:br>
                <a:rPr lang="en-GB" b="1" dirty="0"/>
              </a:br>
              <a:r>
                <a:rPr lang="en-GB" b="1" dirty="0"/>
                <a:t>I love you Jesus, my love above all things;</a:t>
              </a:r>
              <a:br>
                <a:rPr lang="en-GB" b="1" dirty="0"/>
              </a:br>
              <a:r>
                <a:rPr lang="en-GB" b="1" dirty="0"/>
                <a:t>I repent with my whole heart for having offended you.</a:t>
              </a:r>
              <a:br>
                <a:rPr lang="en-GB" b="1" dirty="0"/>
              </a:br>
              <a:r>
                <a:rPr lang="en-GB" b="1" dirty="0"/>
                <a:t>Never permit me to separate myself from you again.</a:t>
              </a:r>
              <a:br>
                <a:rPr lang="en-GB" b="1" dirty="0"/>
              </a:br>
              <a:r>
                <a:rPr lang="en-GB" b="1" dirty="0"/>
                <a:t>Grant that I may love you always, and then do with me what you will.</a:t>
              </a:r>
              <a:endParaRPr lang="en-GB" dirty="0"/>
            </a:p>
          </p:txBody>
        </p:sp>
      </p:grpSp>
      <p:pic>
        <p:nvPicPr>
          <p:cNvPr id="7" name="station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777163" y="2499985"/>
            <a:ext cx="609600" cy="609600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4382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584"/>
    </mc:Choice>
    <mc:Fallback xmlns="">
      <p:transition spd="slow" advTm="645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45" objId="7"/>
        <p14:stopEvt time="60353" objId="7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\\sciaf-dc\common\COMED GENERAL\Communications\New Brand\New Logos\SCIAF_Master_Logos\SCIAF_Master_Logos\RGB\JPG RGB\SCIAF_MasterLogo_FullColour_RGB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8639" y="188914"/>
            <a:ext cx="1797049" cy="66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357809" y="1268413"/>
            <a:ext cx="8317879" cy="0"/>
          </a:xfrm>
          <a:prstGeom prst="line">
            <a:avLst/>
          </a:prstGeom>
          <a:ln w="38100">
            <a:solidFill>
              <a:srgbClr val="A7D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57809" y="519027"/>
            <a:ext cx="51528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Second </a:t>
            </a: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Station: Jesus </a:t>
            </a:r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accepts his </a:t>
            </a: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ross</a:t>
            </a:r>
            <a:endParaRPr lang="en-GB" sz="2400" dirty="0">
              <a:solidFill>
                <a:srgbClr val="00206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99965"/>
            <a:ext cx="9144000" cy="5865329"/>
          </a:xfrm>
          <a:prstGeom prst="rect">
            <a:avLst/>
          </a:prstGeom>
        </p:spPr>
      </p:pic>
      <p:pic>
        <p:nvPicPr>
          <p:cNvPr id="3" name="station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297783" y="1819239"/>
            <a:ext cx="609600" cy="60960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4835580" y="3968989"/>
            <a:ext cx="4086118" cy="2889011"/>
            <a:chOff x="282129" y="3900800"/>
            <a:chExt cx="4086118" cy="2889011"/>
          </a:xfrm>
        </p:grpSpPr>
        <p:sp>
          <p:nvSpPr>
            <p:cNvPr id="8" name="Snip Single Corner Rectangle 7"/>
            <p:cNvSpPr/>
            <p:nvPr/>
          </p:nvSpPr>
          <p:spPr>
            <a:xfrm flipV="1">
              <a:off x="282129" y="3900800"/>
              <a:ext cx="4086118" cy="2889011"/>
            </a:xfrm>
            <a:prstGeom prst="snip1Rect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35576" y="4052643"/>
              <a:ext cx="3579223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All:</a:t>
              </a:r>
              <a:br>
                <a:rPr lang="en-GB" b="1" dirty="0"/>
              </a:br>
              <a:r>
                <a:rPr lang="en-GB" b="1" dirty="0"/>
                <a:t>I love you Jesus, my love above all things;</a:t>
              </a:r>
              <a:br>
                <a:rPr lang="en-GB" b="1" dirty="0"/>
              </a:br>
              <a:r>
                <a:rPr lang="en-GB" b="1" dirty="0"/>
                <a:t>I repent with my whole heart for having offended you.</a:t>
              </a:r>
              <a:br>
                <a:rPr lang="en-GB" b="1" dirty="0"/>
              </a:br>
              <a:r>
                <a:rPr lang="en-GB" b="1" dirty="0"/>
                <a:t>Never permit me to separate myself from you again.</a:t>
              </a:r>
              <a:br>
                <a:rPr lang="en-GB" b="1" dirty="0"/>
              </a:br>
              <a:r>
                <a:rPr lang="en-GB" b="1" dirty="0"/>
                <a:t>Grant that I may love you always, and then do with me what you will.</a:t>
              </a:r>
              <a:endParaRPr lang="en-GB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833023" y="1531517"/>
            <a:ext cx="4088675" cy="1913994"/>
            <a:chOff x="209004" y="1622822"/>
            <a:chExt cx="4088675" cy="1913994"/>
          </a:xfrm>
        </p:grpSpPr>
        <p:sp>
          <p:nvSpPr>
            <p:cNvPr id="12" name="Snip Single Corner Rectangle 11"/>
            <p:cNvSpPr/>
            <p:nvPr/>
          </p:nvSpPr>
          <p:spPr>
            <a:xfrm flipV="1">
              <a:off x="209004" y="1632396"/>
              <a:ext cx="4088675" cy="1904420"/>
            </a:xfrm>
            <a:prstGeom prst="snip1Rect">
              <a:avLst/>
            </a:prstGeom>
            <a:solidFill>
              <a:srgbClr val="92D050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7809" y="1622822"/>
              <a:ext cx="3756990" cy="17543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Leader:</a:t>
              </a:r>
              <a:r>
                <a:rPr lang="en-GB" dirty="0"/>
                <a:t/>
              </a:r>
              <a:br>
                <a:rPr lang="en-GB" dirty="0"/>
              </a:br>
              <a:r>
                <a:rPr lang="en-GB" b="1" dirty="0"/>
                <a:t>We adore you, O Christ and we praise you</a:t>
              </a:r>
            </a:p>
            <a:p>
              <a:r>
                <a:rPr lang="en-GB" b="1" dirty="0"/>
                <a:t>All: (genuflecting)</a:t>
              </a:r>
              <a:br>
                <a:rPr lang="en-GB" b="1" dirty="0"/>
              </a:br>
              <a:r>
                <a:rPr lang="en-GB" b="1" dirty="0"/>
                <a:t>Because by your holy cross you have redeemed the world</a:t>
              </a:r>
            </a:p>
          </p:txBody>
        </p:sp>
      </p:grp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3249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648"/>
    </mc:Choice>
    <mc:Fallback xmlns="">
      <p:transition spd="slow" advTm="766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62" objId="3"/>
        <p14:stopEvt time="73626" objId="3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\\sciaf-dc\common\COMED GENERAL\Communications\New Brand\New Logos\SCIAF_Master_Logos\SCIAF_Master_Logos\RGB\JPG RGB\SCIAF_MasterLogo_FullColour_RGB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8639" y="188914"/>
            <a:ext cx="1797049" cy="66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357809" y="1268413"/>
            <a:ext cx="8317879" cy="0"/>
          </a:xfrm>
          <a:prstGeom prst="line">
            <a:avLst/>
          </a:prstGeom>
          <a:ln w="38100">
            <a:solidFill>
              <a:srgbClr val="A7D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57809" y="519027"/>
            <a:ext cx="49702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Third </a:t>
            </a: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Station: Jesus </a:t>
            </a:r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falls the first time</a:t>
            </a:r>
            <a:endParaRPr lang="en-GB" sz="2400" dirty="0">
              <a:solidFill>
                <a:srgbClr val="00206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99965"/>
            <a:ext cx="9144000" cy="609600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0" y="3743295"/>
            <a:ext cx="4127863" cy="3355237"/>
            <a:chOff x="282129" y="3900800"/>
            <a:chExt cx="4086118" cy="2737166"/>
          </a:xfrm>
        </p:grpSpPr>
        <p:sp>
          <p:nvSpPr>
            <p:cNvPr id="8" name="Snip Single Corner Rectangle 7"/>
            <p:cNvSpPr/>
            <p:nvPr/>
          </p:nvSpPr>
          <p:spPr>
            <a:xfrm flipV="1">
              <a:off x="282129" y="3900800"/>
              <a:ext cx="4086118" cy="2464475"/>
            </a:xfrm>
            <a:prstGeom prst="snip1Rect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35576" y="4052643"/>
              <a:ext cx="3579223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All:</a:t>
              </a:r>
              <a:br>
                <a:rPr lang="en-GB" b="1" dirty="0"/>
              </a:br>
              <a:r>
                <a:rPr lang="en-GB" b="1" dirty="0"/>
                <a:t>I love you Jesus, my love above all things;</a:t>
              </a:r>
              <a:br>
                <a:rPr lang="en-GB" b="1" dirty="0"/>
              </a:br>
              <a:r>
                <a:rPr lang="en-GB" b="1" dirty="0"/>
                <a:t>I repent with my whole heart for having offended you.</a:t>
              </a:r>
              <a:br>
                <a:rPr lang="en-GB" b="1" dirty="0"/>
              </a:br>
              <a:r>
                <a:rPr lang="en-GB" b="1" dirty="0"/>
                <a:t>Never permit me to separate myself from you again.</a:t>
              </a:r>
              <a:br>
                <a:rPr lang="en-GB" b="1" dirty="0"/>
              </a:br>
              <a:r>
                <a:rPr lang="en-GB" b="1" dirty="0"/>
                <a:t>Grant that I may love you always, and then do with me what you will.</a:t>
              </a:r>
              <a:endParaRPr lang="en-GB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0" y="1454544"/>
            <a:ext cx="3174274" cy="2199261"/>
            <a:chOff x="209004" y="1622822"/>
            <a:chExt cx="4088675" cy="1913994"/>
          </a:xfrm>
        </p:grpSpPr>
        <p:sp>
          <p:nvSpPr>
            <p:cNvPr id="12" name="Snip Single Corner Rectangle 11"/>
            <p:cNvSpPr/>
            <p:nvPr/>
          </p:nvSpPr>
          <p:spPr>
            <a:xfrm flipV="1">
              <a:off x="209004" y="1632396"/>
              <a:ext cx="4088675" cy="1904420"/>
            </a:xfrm>
            <a:prstGeom prst="snip1Rect">
              <a:avLst/>
            </a:prstGeom>
            <a:solidFill>
              <a:srgbClr val="92D050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7809" y="1622822"/>
              <a:ext cx="3756990" cy="17543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Leader:</a:t>
              </a:r>
              <a:r>
                <a:rPr lang="en-GB" dirty="0"/>
                <a:t/>
              </a:r>
              <a:br>
                <a:rPr lang="en-GB" dirty="0"/>
              </a:br>
              <a:r>
                <a:rPr lang="en-GB" b="1" dirty="0"/>
                <a:t>We adore you, O Christ and we praise you</a:t>
              </a:r>
            </a:p>
            <a:p>
              <a:r>
                <a:rPr lang="en-GB" b="1" dirty="0"/>
                <a:t>All: (genuflecting)</a:t>
              </a:r>
              <a:br>
                <a:rPr lang="en-GB" b="1" dirty="0"/>
              </a:br>
              <a:r>
                <a:rPr lang="en-GB" b="1" dirty="0"/>
                <a:t>Because by your holy cross you have redeemed the world</a:t>
              </a:r>
            </a:p>
          </p:txBody>
        </p:sp>
      </p:grpSp>
      <p:pic>
        <p:nvPicPr>
          <p:cNvPr id="4" name="station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777163" y="1687687"/>
            <a:ext cx="609600" cy="6096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49237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48"/>
    </mc:Choice>
    <mc:Fallback xmlns="">
      <p:transition spd="slow" advTm="742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52" objId="4"/>
        <p14:stopEvt time="71470" objId="4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\\sciaf-dc\common\COMED GENERAL\Communications\New Brand\New Logos\SCIAF_Master_Logos\SCIAF_Master_Logos\RGB\JPG RGB\SCIAF_MasterLogo_FullColour_RGB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8639" y="188914"/>
            <a:ext cx="1797049" cy="66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357809" y="1268413"/>
            <a:ext cx="8317879" cy="0"/>
          </a:xfrm>
          <a:prstGeom prst="line">
            <a:avLst/>
          </a:prstGeom>
          <a:ln w="38100">
            <a:solidFill>
              <a:srgbClr val="A7D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57809" y="519027"/>
            <a:ext cx="51517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2060"/>
                </a:solidFill>
              </a:rPr>
              <a:t>Fourth Station: Jesus meets his mother</a:t>
            </a:r>
            <a:endParaRPr lang="en-GB" sz="2400" dirty="0">
              <a:solidFill>
                <a:srgbClr val="002060"/>
              </a:solidFill>
            </a:endParaRPr>
          </a:p>
          <a:p>
            <a:endParaRPr lang="en-GB" sz="2400" dirty="0">
              <a:solidFill>
                <a:srgbClr val="00206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50024"/>
            <a:ext cx="9144000" cy="6108482"/>
          </a:xfrm>
          <a:prstGeom prst="rect">
            <a:avLst/>
          </a:prstGeom>
        </p:spPr>
      </p:pic>
      <p:pic>
        <p:nvPicPr>
          <p:cNvPr id="3" name="station_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53291" y="1965861"/>
            <a:ext cx="609600" cy="60960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0" y="3823122"/>
            <a:ext cx="3435531" cy="3204695"/>
            <a:chOff x="282129" y="3900800"/>
            <a:chExt cx="4086118" cy="2889011"/>
          </a:xfrm>
        </p:grpSpPr>
        <p:sp>
          <p:nvSpPr>
            <p:cNvPr id="8" name="Snip Single Corner Rectangle 7"/>
            <p:cNvSpPr/>
            <p:nvPr/>
          </p:nvSpPr>
          <p:spPr>
            <a:xfrm flipV="1">
              <a:off x="282129" y="3900800"/>
              <a:ext cx="4086118" cy="2889011"/>
            </a:xfrm>
            <a:prstGeom prst="snip1Rect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35576" y="4052643"/>
              <a:ext cx="3579223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All:</a:t>
              </a:r>
              <a:br>
                <a:rPr lang="en-GB" b="1" dirty="0"/>
              </a:br>
              <a:r>
                <a:rPr lang="en-GB" b="1" dirty="0"/>
                <a:t>I love you Jesus, my love above all things;</a:t>
              </a:r>
              <a:br>
                <a:rPr lang="en-GB" b="1" dirty="0"/>
              </a:br>
              <a:r>
                <a:rPr lang="en-GB" b="1" dirty="0"/>
                <a:t>I repent with my whole heart for having offended you.</a:t>
              </a:r>
              <a:br>
                <a:rPr lang="en-GB" b="1" dirty="0"/>
              </a:br>
              <a:r>
                <a:rPr lang="en-GB" b="1" dirty="0"/>
                <a:t>Never permit me to separate myself from you again.</a:t>
              </a:r>
              <a:br>
                <a:rPr lang="en-GB" b="1" dirty="0"/>
              </a:br>
              <a:r>
                <a:rPr lang="en-GB" b="1" dirty="0"/>
                <a:t>Grant that I may love you always, and then do with me what you will.</a:t>
              </a:r>
              <a:endParaRPr lang="en-GB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0" y="1350024"/>
            <a:ext cx="2939143" cy="2399016"/>
            <a:chOff x="209004" y="1622822"/>
            <a:chExt cx="4088675" cy="1913994"/>
          </a:xfrm>
        </p:grpSpPr>
        <p:sp>
          <p:nvSpPr>
            <p:cNvPr id="12" name="Snip Single Corner Rectangle 11"/>
            <p:cNvSpPr/>
            <p:nvPr/>
          </p:nvSpPr>
          <p:spPr>
            <a:xfrm flipV="1">
              <a:off x="209004" y="1632396"/>
              <a:ext cx="4088675" cy="1904420"/>
            </a:xfrm>
            <a:prstGeom prst="snip1Rect">
              <a:avLst/>
            </a:prstGeom>
            <a:solidFill>
              <a:srgbClr val="92D050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7808" y="1622822"/>
              <a:ext cx="3756990" cy="16206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Leader:</a:t>
              </a:r>
              <a:r>
                <a:rPr lang="en-GB" dirty="0"/>
                <a:t/>
              </a:r>
              <a:br>
                <a:rPr lang="en-GB" dirty="0"/>
              </a:br>
              <a:r>
                <a:rPr lang="en-GB" b="1" dirty="0"/>
                <a:t>We adore you, O Christ and we praise you</a:t>
              </a:r>
            </a:p>
            <a:p>
              <a:r>
                <a:rPr lang="en-GB" b="1" dirty="0"/>
                <a:t>All: (genuflecting)</a:t>
              </a:r>
              <a:br>
                <a:rPr lang="en-GB" b="1" dirty="0"/>
              </a:br>
              <a:r>
                <a:rPr lang="en-GB" b="1" dirty="0"/>
                <a:t>Because by your holy cross you have redeemed the world</a:t>
              </a:r>
            </a:p>
          </p:txBody>
        </p:sp>
      </p:grp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4385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480"/>
    </mc:Choice>
    <mc:Fallback xmlns="">
      <p:transition spd="slow" advTm="764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 isNarration="1"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37" objId="3"/>
        <p14:stopEvt time="74018" objId="3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\\sciaf-dc\common\COMED GENERAL\Communications\New Brand\New Logos\SCIAF_Master_Logos\SCIAF_Master_Logos\RGB\JPG RGB\SCIAF_MasterLogo_FullColour_RGB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8639" y="188914"/>
            <a:ext cx="1797049" cy="66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357809" y="1268413"/>
            <a:ext cx="8317879" cy="0"/>
          </a:xfrm>
          <a:prstGeom prst="line">
            <a:avLst/>
          </a:prstGeom>
          <a:ln w="38100">
            <a:solidFill>
              <a:srgbClr val="A7D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57809" y="519027"/>
            <a:ext cx="5490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Fifth </a:t>
            </a: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Station: </a:t>
            </a:r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Simon of Cyrene helps Jesus</a:t>
            </a:r>
            <a:endParaRPr lang="en-GB" sz="2400" dirty="0">
              <a:solidFill>
                <a:srgbClr val="00206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99965"/>
            <a:ext cx="9144000" cy="6019738"/>
          </a:xfrm>
          <a:prstGeom prst="rect">
            <a:avLst/>
          </a:prstGeom>
        </p:spPr>
      </p:pic>
      <p:pic>
        <p:nvPicPr>
          <p:cNvPr id="3" name="station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57809" y="1687687"/>
            <a:ext cx="609600" cy="60960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-1" y="3945188"/>
            <a:ext cx="3918857" cy="3016260"/>
            <a:chOff x="282129" y="3900800"/>
            <a:chExt cx="4086118" cy="2889011"/>
          </a:xfrm>
        </p:grpSpPr>
        <p:sp>
          <p:nvSpPr>
            <p:cNvPr id="8" name="Snip Single Corner Rectangle 7"/>
            <p:cNvSpPr/>
            <p:nvPr/>
          </p:nvSpPr>
          <p:spPr>
            <a:xfrm flipV="1">
              <a:off x="282129" y="3900800"/>
              <a:ext cx="4086118" cy="2889011"/>
            </a:xfrm>
            <a:prstGeom prst="snip1Rect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35576" y="4052643"/>
              <a:ext cx="3579223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All:</a:t>
              </a:r>
              <a:br>
                <a:rPr lang="en-GB" b="1" dirty="0"/>
              </a:br>
              <a:r>
                <a:rPr lang="en-GB" b="1" dirty="0"/>
                <a:t>I love you Jesus, my love above all things;</a:t>
              </a:r>
              <a:br>
                <a:rPr lang="en-GB" b="1" dirty="0"/>
              </a:br>
              <a:r>
                <a:rPr lang="en-GB" b="1" dirty="0"/>
                <a:t>I repent with my whole heart for having offended you.</a:t>
              </a:r>
              <a:br>
                <a:rPr lang="en-GB" b="1" dirty="0"/>
              </a:br>
              <a:r>
                <a:rPr lang="en-GB" b="1" dirty="0"/>
                <a:t>Never permit me to separate myself from you again.</a:t>
              </a:r>
              <a:br>
                <a:rPr lang="en-GB" b="1" dirty="0"/>
              </a:br>
              <a:r>
                <a:rPr lang="en-GB" b="1" dirty="0"/>
                <a:t>Grant that I may love you always, and then do with me what you will.</a:t>
              </a:r>
              <a:endParaRPr lang="en-GB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" y="1598485"/>
            <a:ext cx="3540034" cy="2137491"/>
            <a:chOff x="209004" y="1622822"/>
            <a:chExt cx="4088675" cy="1913994"/>
          </a:xfrm>
        </p:grpSpPr>
        <p:sp>
          <p:nvSpPr>
            <p:cNvPr id="12" name="Snip Single Corner Rectangle 11"/>
            <p:cNvSpPr/>
            <p:nvPr/>
          </p:nvSpPr>
          <p:spPr>
            <a:xfrm flipV="1">
              <a:off x="209004" y="1632396"/>
              <a:ext cx="4088675" cy="1904420"/>
            </a:xfrm>
            <a:prstGeom prst="snip1Rect">
              <a:avLst/>
            </a:prstGeom>
            <a:solidFill>
              <a:srgbClr val="92D050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7810" y="1622822"/>
              <a:ext cx="3756990" cy="15708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Leader:</a:t>
              </a:r>
              <a:r>
                <a:rPr lang="en-GB" dirty="0"/>
                <a:t/>
              </a:r>
              <a:br>
                <a:rPr lang="en-GB" dirty="0"/>
              </a:br>
              <a:r>
                <a:rPr lang="en-GB" b="1" dirty="0"/>
                <a:t>We adore you, O Christ and we praise you</a:t>
              </a:r>
            </a:p>
            <a:p>
              <a:r>
                <a:rPr lang="en-GB" b="1" dirty="0"/>
                <a:t>All: (genuflecting)</a:t>
              </a:r>
              <a:br>
                <a:rPr lang="en-GB" b="1" dirty="0"/>
              </a:br>
              <a:r>
                <a:rPr lang="en-GB" b="1" dirty="0"/>
                <a:t>Because by your holy cross you have redeemed the world</a:t>
              </a:r>
            </a:p>
          </p:txBody>
        </p:sp>
      </p:grp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567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519"/>
    </mc:Choice>
    <mc:Fallback xmlns="">
      <p:transition spd="slow" advTm="935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64" objId="3"/>
        <p14:stopEvt time="89574" objId="3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\\sciaf-dc\common\COMED GENERAL\Communications\New Brand\New Logos\SCIAF_Master_Logos\SCIAF_Master_Logos\RGB\JPG RGB\SCIAF_MasterLogo_FullColour_RGB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8639" y="188914"/>
            <a:ext cx="1797049" cy="66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357809" y="1268413"/>
            <a:ext cx="8317879" cy="0"/>
          </a:xfrm>
          <a:prstGeom prst="line">
            <a:avLst/>
          </a:prstGeom>
          <a:ln w="38100">
            <a:solidFill>
              <a:srgbClr val="A7D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57809" y="519027"/>
            <a:ext cx="60499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Sixth </a:t>
            </a: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Station: </a:t>
            </a:r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Veronica wipes the face of Jesus</a:t>
            </a:r>
            <a:endParaRPr lang="en-GB" sz="2400" dirty="0">
              <a:solidFill>
                <a:srgbClr val="00206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99965"/>
            <a:ext cx="9144000" cy="6092418"/>
          </a:xfrm>
          <a:prstGeom prst="rect">
            <a:avLst/>
          </a:prstGeom>
        </p:spPr>
      </p:pic>
      <p:pic>
        <p:nvPicPr>
          <p:cNvPr id="3" name="station-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472363" y="1819239"/>
            <a:ext cx="609600" cy="60960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5055325" y="1531517"/>
            <a:ext cx="4088675" cy="1913994"/>
            <a:chOff x="209004" y="1622822"/>
            <a:chExt cx="4088675" cy="1913994"/>
          </a:xfrm>
        </p:grpSpPr>
        <p:sp>
          <p:nvSpPr>
            <p:cNvPr id="8" name="Snip Single Corner Rectangle 7"/>
            <p:cNvSpPr/>
            <p:nvPr/>
          </p:nvSpPr>
          <p:spPr>
            <a:xfrm flipV="1">
              <a:off x="209004" y="1632396"/>
              <a:ext cx="4088675" cy="1904420"/>
            </a:xfrm>
            <a:prstGeom prst="snip1Rect">
              <a:avLst/>
            </a:prstGeom>
            <a:solidFill>
              <a:srgbClr val="92D050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57809" y="1622822"/>
              <a:ext cx="3756990" cy="17543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Leader:</a:t>
              </a:r>
              <a:r>
                <a:rPr lang="en-GB" dirty="0"/>
                <a:t/>
              </a:r>
              <a:br>
                <a:rPr lang="en-GB" dirty="0"/>
              </a:br>
              <a:r>
                <a:rPr lang="en-GB" b="1" dirty="0"/>
                <a:t>We adore you, O Christ and we praise you</a:t>
              </a:r>
            </a:p>
            <a:p>
              <a:r>
                <a:rPr lang="en-GB" b="1" dirty="0"/>
                <a:t>All: (genuflecting)</a:t>
              </a:r>
              <a:br>
                <a:rPr lang="en-GB" b="1" dirty="0"/>
              </a:br>
              <a:r>
                <a:rPr lang="en-GB" b="1" dirty="0"/>
                <a:t>Because by your holy cross you have redeemed the world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057882" y="3996336"/>
            <a:ext cx="4086118" cy="2889011"/>
            <a:chOff x="282129" y="3900800"/>
            <a:chExt cx="4086118" cy="2889011"/>
          </a:xfrm>
        </p:grpSpPr>
        <p:sp>
          <p:nvSpPr>
            <p:cNvPr id="12" name="Snip Single Corner Rectangle 11"/>
            <p:cNvSpPr/>
            <p:nvPr/>
          </p:nvSpPr>
          <p:spPr>
            <a:xfrm flipV="1">
              <a:off x="282129" y="3900800"/>
              <a:ext cx="4086118" cy="2889011"/>
            </a:xfrm>
            <a:prstGeom prst="snip1Rect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35576" y="4052643"/>
              <a:ext cx="3579223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All:</a:t>
              </a:r>
              <a:br>
                <a:rPr lang="en-GB" b="1" dirty="0"/>
              </a:br>
              <a:r>
                <a:rPr lang="en-GB" b="1" dirty="0"/>
                <a:t>I love you Jesus, my love above all things;</a:t>
              </a:r>
              <a:br>
                <a:rPr lang="en-GB" b="1" dirty="0"/>
              </a:br>
              <a:r>
                <a:rPr lang="en-GB" b="1" dirty="0"/>
                <a:t>I repent with my whole heart for having offended you.</a:t>
              </a:r>
              <a:br>
                <a:rPr lang="en-GB" b="1" dirty="0"/>
              </a:br>
              <a:r>
                <a:rPr lang="en-GB" b="1" dirty="0"/>
                <a:t>Never permit me to separate myself from you again.</a:t>
              </a:r>
              <a:br>
                <a:rPr lang="en-GB" b="1" dirty="0"/>
              </a:br>
              <a:r>
                <a:rPr lang="en-GB" b="1" dirty="0"/>
                <a:t>Grant that I may love you always, and then do with me what you will.</a:t>
              </a:r>
              <a:endParaRPr lang="en-GB" dirty="0"/>
            </a:p>
          </p:txBody>
        </p:sp>
      </p:grp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518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088"/>
    </mc:Choice>
    <mc:Fallback xmlns="">
      <p:transition spd="slow" advTm="1190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46" objId="3"/>
        <p14:stopEvt time="114585" objId="3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\\sciaf-dc\common\COMED GENERAL\Communications\New Brand\New Logos\SCIAF_Master_Logos\SCIAF_Master_Logos\RGB\JPG RGB\SCIAF_MasterLogo_FullColour_RGB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8639" y="188914"/>
            <a:ext cx="1797049" cy="66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357809" y="1268413"/>
            <a:ext cx="8317879" cy="0"/>
          </a:xfrm>
          <a:prstGeom prst="line">
            <a:avLst/>
          </a:prstGeom>
          <a:ln w="38100">
            <a:solidFill>
              <a:srgbClr val="A7D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57809" y="519027"/>
            <a:ext cx="57355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Seventh </a:t>
            </a: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Station: Jesus </a:t>
            </a:r>
            <a:r>
              <a:rPr lang="en-GB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falls the second time</a:t>
            </a:r>
            <a:endParaRPr lang="en-GB" sz="2400" dirty="0">
              <a:solidFill>
                <a:srgbClr val="00206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99965"/>
            <a:ext cx="9144000" cy="6096464"/>
          </a:xfrm>
          <a:prstGeom prst="rect">
            <a:avLst/>
          </a:prstGeom>
        </p:spPr>
      </p:pic>
      <p:pic>
        <p:nvPicPr>
          <p:cNvPr id="3" name="station-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44286" y="1819239"/>
            <a:ext cx="609600" cy="60960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1277" y="1556135"/>
            <a:ext cx="4088675" cy="1913994"/>
            <a:chOff x="209004" y="1622822"/>
            <a:chExt cx="4088675" cy="1913994"/>
          </a:xfrm>
        </p:grpSpPr>
        <p:sp>
          <p:nvSpPr>
            <p:cNvPr id="8" name="Snip Single Corner Rectangle 7"/>
            <p:cNvSpPr/>
            <p:nvPr/>
          </p:nvSpPr>
          <p:spPr>
            <a:xfrm flipV="1">
              <a:off x="209004" y="1632396"/>
              <a:ext cx="4088675" cy="1904420"/>
            </a:xfrm>
            <a:prstGeom prst="snip1Rect">
              <a:avLst/>
            </a:prstGeom>
            <a:solidFill>
              <a:srgbClr val="92D050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57809" y="1622822"/>
              <a:ext cx="3756990" cy="17543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Leader:</a:t>
              </a:r>
              <a:r>
                <a:rPr lang="en-GB" dirty="0"/>
                <a:t/>
              </a:r>
              <a:br>
                <a:rPr lang="en-GB" dirty="0"/>
              </a:br>
              <a:r>
                <a:rPr lang="en-GB" b="1" dirty="0"/>
                <a:t>We adore you, O Christ and we praise you</a:t>
              </a:r>
            </a:p>
            <a:p>
              <a:r>
                <a:rPr lang="en-GB" b="1" dirty="0"/>
                <a:t>All: (genuflecting)</a:t>
              </a:r>
              <a:br>
                <a:rPr lang="en-GB" b="1" dirty="0"/>
              </a:br>
              <a:r>
                <a:rPr lang="en-GB" b="1" dirty="0"/>
                <a:t>Because by your holy cross you have redeemed the world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555" y="3723659"/>
            <a:ext cx="4086118" cy="2889011"/>
            <a:chOff x="282129" y="3900800"/>
            <a:chExt cx="4086118" cy="2889011"/>
          </a:xfrm>
        </p:grpSpPr>
        <p:sp>
          <p:nvSpPr>
            <p:cNvPr id="13" name="Snip Single Corner Rectangle 12"/>
            <p:cNvSpPr/>
            <p:nvPr/>
          </p:nvSpPr>
          <p:spPr>
            <a:xfrm flipV="1">
              <a:off x="282129" y="3900800"/>
              <a:ext cx="4086118" cy="2889011"/>
            </a:xfrm>
            <a:prstGeom prst="snip1Rect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35576" y="4052643"/>
              <a:ext cx="3579223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All:</a:t>
              </a:r>
              <a:br>
                <a:rPr lang="en-GB" b="1" dirty="0"/>
              </a:br>
              <a:r>
                <a:rPr lang="en-GB" b="1" dirty="0"/>
                <a:t>I love you Jesus, my love above all things;</a:t>
              </a:r>
              <a:br>
                <a:rPr lang="en-GB" b="1" dirty="0"/>
              </a:br>
              <a:r>
                <a:rPr lang="en-GB" b="1" dirty="0"/>
                <a:t>I repent with my whole heart for having offended you.</a:t>
              </a:r>
              <a:br>
                <a:rPr lang="en-GB" b="1" dirty="0"/>
              </a:br>
              <a:r>
                <a:rPr lang="en-GB" b="1" dirty="0"/>
                <a:t>Never permit me to separate myself from you again.</a:t>
              </a:r>
              <a:br>
                <a:rPr lang="en-GB" b="1" dirty="0"/>
              </a:br>
              <a:r>
                <a:rPr lang="en-GB" b="1" dirty="0"/>
                <a:t>Grant that I may love you always, and then do with me what you will.</a:t>
              </a:r>
              <a:endParaRPr lang="en-GB" dirty="0"/>
            </a:p>
          </p:txBody>
        </p:sp>
      </p:grp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58091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704"/>
    </mc:Choice>
    <mc:Fallback xmlns="">
      <p:transition spd="slow" advTm="907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52" objId="3"/>
        <p14:stopEvt time="86466" objId="3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42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6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62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76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69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59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53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47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5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65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74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62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6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58.5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9CDBB180FF70E4F9AAF3F4A24B4682B" ma:contentTypeVersion="11" ma:contentTypeDescription="Create a new document." ma:contentTypeScope="" ma:versionID="ec5b840d85e115b59710c53ca87d40b9">
  <xsd:schema xmlns:xsd="http://www.w3.org/2001/XMLSchema" xmlns:xs="http://www.w3.org/2001/XMLSchema" xmlns:p="http://schemas.microsoft.com/office/2006/metadata/properties" xmlns:ns2="3aeeed41-e4f7-4dc0-b6a5-f015b25a8391" xmlns:ns3="4fdb592e-eed0-45ab-8ab1-beea036d36b1" targetNamespace="http://schemas.microsoft.com/office/2006/metadata/properties" ma:root="true" ma:fieldsID="49aae6d445eaa9404e71ac00e8608fbf" ns2:_="" ns3:_="">
    <xsd:import namespace="3aeeed41-e4f7-4dc0-b6a5-f015b25a8391"/>
    <xsd:import namespace="4fdb592e-eed0-45ab-8ab1-beea036d36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eeed41-e4f7-4dc0-b6a5-f015b25a83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db592e-eed0-45ab-8ab1-beea036d36b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3343B39-4FEE-4256-B181-3BF1F93CA05C}"/>
</file>

<file path=customXml/itemProps2.xml><?xml version="1.0" encoding="utf-8"?>
<ds:datastoreItem xmlns:ds="http://schemas.openxmlformats.org/officeDocument/2006/customXml" ds:itemID="{9AFB9F91-CFDA-4E85-AF85-B84871B2A7C6}"/>
</file>

<file path=customXml/itemProps3.xml><?xml version="1.0" encoding="utf-8"?>
<ds:datastoreItem xmlns:ds="http://schemas.openxmlformats.org/officeDocument/2006/customXml" ds:itemID="{672FC343-2975-4B79-A7C9-0597EA3A199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406</TotalTime>
  <Words>2228</Words>
  <Application>Microsoft Office PowerPoint</Application>
  <PresentationFormat>On-screen Show (4:3)</PresentationFormat>
  <Paragraphs>288</Paragraphs>
  <Slides>19</Slides>
  <Notes>18</Notes>
  <HiddenSlides>0</HiddenSlides>
  <MMClips>37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Calibri Light</vt:lpstr>
      <vt:lpstr>Rubik Light</vt:lpstr>
      <vt:lpstr>Rubik Medium</vt:lpstr>
      <vt:lpstr>Rubik-Bold</vt:lpstr>
      <vt:lpstr>Rubik-Regular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Booker</dc:creator>
  <cp:lastModifiedBy>Mark Booker</cp:lastModifiedBy>
  <cp:revision>31</cp:revision>
  <dcterms:created xsi:type="dcterms:W3CDTF">2020-11-13T10:18:32Z</dcterms:created>
  <dcterms:modified xsi:type="dcterms:W3CDTF">2020-11-18T12:10:21Z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0x010100F9CDBB180FF70E4F9AAF3F4A24B4682B</vt:lpwstr>
  </property>
</Properties>
</file>