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32"/>
  </p:notesMasterIdLst>
  <p:sldIdLst>
    <p:sldId id="259" r:id="rId5"/>
    <p:sldId id="295" r:id="rId6"/>
    <p:sldId id="273" r:id="rId7"/>
    <p:sldId id="272" r:id="rId8"/>
    <p:sldId id="280" r:id="rId9"/>
    <p:sldId id="296" r:id="rId10"/>
    <p:sldId id="297" r:id="rId11"/>
    <p:sldId id="306" r:id="rId12"/>
    <p:sldId id="284" r:id="rId13"/>
    <p:sldId id="279" r:id="rId14"/>
    <p:sldId id="302" r:id="rId15"/>
    <p:sldId id="281" r:id="rId16"/>
    <p:sldId id="303" r:id="rId17"/>
    <p:sldId id="299" r:id="rId18"/>
    <p:sldId id="304" r:id="rId19"/>
    <p:sldId id="288" r:id="rId20"/>
    <p:sldId id="289" r:id="rId21"/>
    <p:sldId id="290" r:id="rId22"/>
    <p:sldId id="291" r:id="rId23"/>
    <p:sldId id="300" r:id="rId24"/>
    <p:sldId id="301" r:id="rId25"/>
    <p:sldId id="282" r:id="rId26"/>
    <p:sldId id="285" r:id="rId27"/>
    <p:sldId id="305" r:id="rId28"/>
    <p:sldId id="293" r:id="rId29"/>
    <p:sldId id="294" r:id="rId30"/>
    <p:sldId id="270" r:id="rId31"/>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olby StBld" panose="00000800000000000000" pitchFamily="50" charset="0"/>
      <p:bold r:id="rId39"/>
    </p:embeddedFont>
    <p:embeddedFont>
      <p:font typeface="Colby StBlk" panose="00000A00000000000000" pitchFamily="50" charset="0"/>
      <p:bold r:id="rId40"/>
    </p:embeddedFont>
    <p:embeddedFont>
      <p:font typeface="Rubik" charset="-79"/>
      <p:regular r:id="rId41"/>
      <p:bold r:id="rId42"/>
      <p:italic r:id="rId43"/>
      <p:boldItalic r:id="rId44"/>
    </p:embeddedFont>
    <p:embeddedFont>
      <p:font typeface="Rubik Light" charset="-79"/>
      <p:regular r:id="rId45"/>
      <p:bold r:id="rId46"/>
      <p:italic r:id="rId47"/>
      <p:boldItalic r:id="rId4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838"/>
    <a:srgbClr val="12375A"/>
    <a:srgbClr val="A1CA5E"/>
    <a:srgbClr val="3A5382"/>
    <a:srgbClr val="00B1C2"/>
    <a:srgbClr val="E53C30"/>
    <a:srgbClr val="669051"/>
    <a:srgbClr val="E36729"/>
    <a:srgbClr val="D944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02CA2A-AD26-5147-B398-115EADD49EC0}" v="15" dt="2022-11-29T11:18:40.7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93932" autoAdjust="0"/>
  </p:normalViewPr>
  <p:slideViewPr>
    <p:cSldViewPr snapToGrid="0" snapToObjects="1">
      <p:cViewPr varScale="1">
        <p:scale>
          <a:sx n="81" d="100"/>
          <a:sy n="81" d="100"/>
        </p:scale>
        <p:origin x="142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B9E5C-1F45-4E58-978E-ACDD3FFF7395}" type="datetimeFigureOut">
              <a:rPr lang="en-GB" smtClean="0"/>
              <a:t>01/12/2022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EF70CA-F006-4322-9F6A-8DD50676F41E}" type="slidenum">
              <a:rPr lang="en-GB" smtClean="0"/>
              <a:t>‹#›</a:t>
            </a:fld>
            <a:endParaRPr lang="en-GB"/>
          </a:p>
        </p:txBody>
      </p:sp>
    </p:spTree>
    <p:extLst>
      <p:ext uri="{BB962C8B-B14F-4D97-AF65-F5344CB8AC3E}">
        <p14:creationId xmlns:p14="http://schemas.microsoft.com/office/powerpoint/2010/main" val="1942024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B15AB1-383C-469D-A6A1-D3806A475101}" type="slidenum">
              <a:rPr lang="en-GB" smtClean="0"/>
              <a:t>7</a:t>
            </a:fld>
            <a:endParaRPr lang="en-GB"/>
          </a:p>
        </p:txBody>
      </p:sp>
    </p:spTree>
    <p:extLst>
      <p:ext uri="{BB962C8B-B14F-4D97-AF65-F5344CB8AC3E}">
        <p14:creationId xmlns:p14="http://schemas.microsoft.com/office/powerpoint/2010/main" val="967945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FB15AB1-383C-469D-A6A1-D3806A475101}" type="slidenum">
              <a:rPr lang="en-GB" smtClean="0"/>
              <a:t>14</a:t>
            </a:fld>
            <a:endParaRPr lang="en-GB"/>
          </a:p>
        </p:txBody>
      </p:sp>
    </p:spTree>
    <p:extLst>
      <p:ext uri="{BB962C8B-B14F-4D97-AF65-F5344CB8AC3E}">
        <p14:creationId xmlns:p14="http://schemas.microsoft.com/office/powerpoint/2010/main" val="2305147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B15AB1-383C-469D-A6A1-D3806A475101}" type="slidenum">
              <a:rPr lang="en-GB" smtClean="0"/>
              <a:t>15</a:t>
            </a:fld>
            <a:endParaRPr lang="en-GB"/>
          </a:p>
        </p:txBody>
      </p:sp>
    </p:spTree>
    <p:extLst>
      <p:ext uri="{BB962C8B-B14F-4D97-AF65-F5344CB8AC3E}">
        <p14:creationId xmlns:p14="http://schemas.microsoft.com/office/powerpoint/2010/main" val="1648015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EF70CA-F006-4322-9F6A-8DD50676F41E}" type="slidenum">
              <a:rPr lang="en-GB" smtClean="0"/>
              <a:t>17</a:t>
            </a:fld>
            <a:endParaRPr lang="en-GB"/>
          </a:p>
        </p:txBody>
      </p:sp>
    </p:spTree>
    <p:extLst>
      <p:ext uri="{BB962C8B-B14F-4D97-AF65-F5344CB8AC3E}">
        <p14:creationId xmlns:p14="http://schemas.microsoft.com/office/powerpoint/2010/main" val="423053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 </a:t>
            </a:r>
            <a:endParaRPr lang="en-GB"/>
          </a:p>
        </p:txBody>
      </p:sp>
      <p:sp>
        <p:nvSpPr>
          <p:cNvPr id="4" name="Slide Number Placeholder 3"/>
          <p:cNvSpPr>
            <a:spLocks noGrp="1"/>
          </p:cNvSpPr>
          <p:nvPr>
            <p:ph type="sldNum" sz="quarter" idx="10"/>
          </p:nvPr>
        </p:nvSpPr>
        <p:spPr/>
        <p:txBody>
          <a:bodyPr/>
          <a:lstStyle/>
          <a:p>
            <a:fld id="{9FB15AB1-383C-469D-A6A1-D3806A475101}" type="slidenum">
              <a:rPr lang="en-GB" smtClean="0"/>
              <a:t>20</a:t>
            </a:fld>
            <a:endParaRPr lang="en-GB"/>
          </a:p>
        </p:txBody>
      </p:sp>
    </p:spTree>
    <p:extLst>
      <p:ext uri="{BB962C8B-B14F-4D97-AF65-F5344CB8AC3E}">
        <p14:creationId xmlns:p14="http://schemas.microsoft.com/office/powerpoint/2010/main" val="3847982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B15AB1-383C-469D-A6A1-D3806A475101}" type="slidenum">
              <a:rPr lang="en-GB" smtClean="0"/>
              <a:t>21</a:t>
            </a:fld>
            <a:endParaRPr lang="en-GB"/>
          </a:p>
        </p:txBody>
      </p:sp>
    </p:spTree>
    <p:extLst>
      <p:ext uri="{BB962C8B-B14F-4D97-AF65-F5344CB8AC3E}">
        <p14:creationId xmlns:p14="http://schemas.microsoft.com/office/powerpoint/2010/main" val="67235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42856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372166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02CE124-D8C1-C947-A1F5-E00F3D539D55}"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800465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02CE124-D8C1-C947-A1F5-E00F3D539D55}"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994487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02CE124-D8C1-C947-A1F5-E00F3D539D55}" type="datetimeFigureOut">
              <a:rPr lang="en-US" smtClean="0"/>
              <a:t>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623628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02CE124-D8C1-C947-A1F5-E00F3D539D55}" type="datetimeFigureOut">
              <a:rPr lang="en-US" smtClean="0"/>
              <a:t>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853235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CE124-D8C1-C947-A1F5-E00F3D539D55}" type="datetimeFigureOut">
              <a:rPr lang="en-US" smtClean="0"/>
              <a:t>12/1/2022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368167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90766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3509581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975805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5128978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29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CE124-D8C1-C947-A1F5-E00F3D539D55}" type="datetimeFigureOut">
              <a:rPr lang="en-US" smtClean="0"/>
              <a:t>12/1/2022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DBD67-81D0-144B-A64C-A4DB8FA6A553}" type="slidenum">
              <a:rPr lang="en-US" smtClean="0"/>
              <a:t>‹#›</a:t>
            </a:fld>
            <a:endParaRPr lang="en-US"/>
          </a:p>
        </p:txBody>
      </p:sp>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6.xml"/><Relationship Id="rId18" Type="http://schemas.openxmlformats.org/officeDocument/2006/relationships/slide" Target="slide17.xml"/><Relationship Id="rId26" Type="http://schemas.openxmlformats.org/officeDocument/2006/relationships/slide" Target="slide9.xml"/><Relationship Id="rId3" Type="http://schemas.openxmlformats.org/officeDocument/2006/relationships/slide" Target="slide6.xml"/><Relationship Id="rId21" Type="http://schemas.openxmlformats.org/officeDocument/2006/relationships/slide" Target="slide18.xml"/><Relationship Id="rId7" Type="http://schemas.openxmlformats.org/officeDocument/2006/relationships/slide" Target="slide4.xml"/><Relationship Id="rId12" Type="http://schemas.openxmlformats.org/officeDocument/2006/relationships/slide" Target="slide11.xml"/><Relationship Id="rId17" Type="http://schemas.openxmlformats.org/officeDocument/2006/relationships/slide" Target="slide10.xml"/><Relationship Id="rId25" Type="http://schemas.openxmlformats.org/officeDocument/2006/relationships/slide" Target="slide22.xml"/><Relationship Id="rId2" Type="http://schemas.openxmlformats.org/officeDocument/2006/relationships/image" Target="../media/image1.jpeg"/><Relationship Id="rId16" Type="http://schemas.openxmlformats.org/officeDocument/2006/relationships/slide" Target="slide15.xml"/><Relationship Id="rId20"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slide" Target="slide7.xml"/><Relationship Id="rId24" Type="http://schemas.openxmlformats.org/officeDocument/2006/relationships/slide" Target="slide21.xml"/><Relationship Id="rId5" Type="http://schemas.openxmlformats.org/officeDocument/2006/relationships/image" Target="../media/image3.png"/><Relationship Id="rId15" Type="http://schemas.openxmlformats.org/officeDocument/2006/relationships/slide" Target="slide8.xml"/><Relationship Id="rId23" Type="http://schemas.openxmlformats.org/officeDocument/2006/relationships/slide" Target="slide20.xml"/><Relationship Id="rId10" Type="http://schemas.openxmlformats.org/officeDocument/2006/relationships/slide" Target="slide3.xml"/><Relationship Id="rId19" Type="http://schemas.openxmlformats.org/officeDocument/2006/relationships/slide" Target="slide13.xml"/><Relationship Id="rId4" Type="http://schemas.openxmlformats.org/officeDocument/2006/relationships/image" Target="../media/image2.emf"/><Relationship Id="rId9" Type="http://schemas.openxmlformats.org/officeDocument/2006/relationships/image" Target="../media/image5.emf"/><Relationship Id="rId14" Type="http://schemas.openxmlformats.org/officeDocument/2006/relationships/slide" Target="slide12.xml"/><Relationship Id="rId22" Type="http://schemas.openxmlformats.org/officeDocument/2006/relationships/slide" Target="slide19.xml"/></Relationships>
</file>

<file path=ppt/slides/_rels/slide2.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 Target="slide26.xml"/><Relationship Id="rId7" Type="http://schemas.openxmlformats.org/officeDocument/2006/relationships/slide" Target="slide24.xml"/><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png"/><Relationship Id="rId10" Type="http://schemas.openxmlformats.org/officeDocument/2006/relationships/slide" Target="slide23.xml"/><Relationship Id="rId4" Type="http://schemas.openxmlformats.org/officeDocument/2006/relationships/image" Target="../media/image2.emf"/><Relationship Id="rId9" Type="http://schemas.openxmlformats.org/officeDocument/2006/relationships/image" Target="../media/image5.emf"/></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slide" Target="slide1.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slide" Target="slide5.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2.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13.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4.emf"/><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16.emf"/><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18.png"/><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3.png"/><Relationship Id="rId7" Type="http://schemas.openxmlformats.org/officeDocument/2006/relationships/image" Target="../media/image4.emf"/><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5.emf"/><Relationship Id="rId4" Type="http://schemas.openxmlformats.org/officeDocument/2006/relationships/slide" Target="slide5.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2.emf"/><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4.jpeg"/><Relationship Id="rId7"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4.emf"/><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5.jpeg"/><Relationship Id="rId7"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4.emf"/><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2.emf"/><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27.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4.e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2.emf"/><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0.jpeg"/><Relationship Id="rId7"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4.emf"/><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4.emf"/><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2.emf"/><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2.emf"/><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16.emf"/><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2.emf"/><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slide" Target="slide2.xml"/><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slide" Target="slide27.xml"/><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t="-914"/>
          <a:stretch/>
        </p:blipFill>
        <p:spPr>
          <a:xfrm>
            <a:off x="0" y="1025012"/>
            <a:ext cx="9141714" cy="5857570"/>
          </a:xfrm>
          <a:prstGeom prst="rect">
            <a:avLst/>
          </a:prstGeom>
        </p:spPr>
      </p:pic>
      <p:pic>
        <p:nvPicPr>
          <p:cNvPr id="35" name="Picture 34">
            <a:hlinkClick r:id="rId3"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31210" y="1416213"/>
            <a:ext cx="1568045" cy="824039"/>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grpSp>
        <p:nvGrpSpPr>
          <p:cNvPr id="4" name="Group 3">
            <a:extLst>
              <a:ext uri="{FF2B5EF4-FFF2-40B4-BE49-F238E27FC236}">
                <a16:creationId xmlns:a16="http://schemas.microsoft.com/office/drawing/2014/main" id="{DB1376AB-B83D-4FAE-B64A-DE29359D426E}"/>
              </a:ext>
            </a:extLst>
          </p:cNvPr>
          <p:cNvGrpSpPr/>
          <p:nvPr/>
        </p:nvGrpSpPr>
        <p:grpSpPr>
          <a:xfrm>
            <a:off x="2180327" y="1381711"/>
            <a:ext cx="1568045" cy="876654"/>
            <a:chOff x="2136196" y="1370905"/>
            <a:chExt cx="1568045" cy="1281927"/>
          </a:xfrm>
        </p:grpSpPr>
        <p:pic>
          <p:nvPicPr>
            <p:cNvPr id="24" name="Picture 23">
              <a:hlinkClick r:id="rId7"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6196" y="1370905"/>
              <a:ext cx="1568045" cy="1281927"/>
            </a:xfrm>
            <a:prstGeom prst="rect">
              <a:avLst/>
            </a:prstGeom>
          </p:spPr>
        </p:pic>
        <p:sp>
          <p:nvSpPr>
            <p:cNvPr id="26" name="TextBox 25">
              <a:hlinkClick r:id="rId7" action="ppaction://hlinksldjump"/>
            </p:cNvPr>
            <p:cNvSpPr txBox="1"/>
            <p:nvPr/>
          </p:nvSpPr>
          <p:spPr>
            <a:xfrm>
              <a:off x="2204781" y="1523515"/>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2</a:t>
              </a:r>
              <a:r>
                <a:rPr lang="en-GB" sz="1600" b="1" baseline="30000" dirty="0">
                  <a:solidFill>
                    <a:schemeClr val="bg1"/>
                  </a:solidFill>
                  <a:latin typeface="Colby StBlk" panose="00000A00000000000000" charset="0"/>
                  <a:ea typeface="Colby StBlk" panose="00000A00000000000000" charset="0"/>
                </a:rPr>
                <a:t>nd</a:t>
              </a:r>
              <a:r>
                <a:rPr lang="en-GB" sz="1600" b="1" dirty="0">
                  <a:solidFill>
                    <a:schemeClr val="bg1"/>
                  </a:solidFill>
                  <a:latin typeface="Colby StBlk" panose="00000A00000000000000" charset="0"/>
                  <a:ea typeface="Colby StBlk" panose="00000A00000000000000" charset="0"/>
                </a:rPr>
                <a:t> December</a:t>
              </a:r>
            </a:p>
          </p:txBody>
        </p:sp>
      </p:grpSp>
      <p:grpSp>
        <p:nvGrpSpPr>
          <p:cNvPr id="9" name="Group 8">
            <a:extLst>
              <a:ext uri="{FF2B5EF4-FFF2-40B4-BE49-F238E27FC236}">
                <a16:creationId xmlns:a16="http://schemas.microsoft.com/office/drawing/2014/main" id="{6AF1BC5E-DF48-4769-9F58-8A3CD88A8603}"/>
              </a:ext>
            </a:extLst>
          </p:cNvPr>
          <p:cNvGrpSpPr/>
          <p:nvPr/>
        </p:nvGrpSpPr>
        <p:grpSpPr>
          <a:xfrm>
            <a:off x="3849544" y="1393319"/>
            <a:ext cx="1568045" cy="846933"/>
            <a:chOff x="7347292" y="1420740"/>
            <a:chExt cx="1568045" cy="1232092"/>
          </a:xfrm>
        </p:grpSpPr>
        <p:pic>
          <p:nvPicPr>
            <p:cNvPr id="18" name="Picture 17">
              <a:hlinkClick r:id="rId8"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7347292" y="1420740"/>
              <a:ext cx="1568045" cy="1232092"/>
            </a:xfrm>
            <a:prstGeom prst="rect">
              <a:avLst/>
            </a:prstGeom>
          </p:spPr>
        </p:pic>
        <p:sp>
          <p:nvSpPr>
            <p:cNvPr id="29" name="TextBox 28">
              <a:hlinkClick r:id="rId8" action="ppaction://hlinksldjump"/>
            </p:cNvPr>
            <p:cNvSpPr txBox="1"/>
            <p:nvPr/>
          </p:nvSpPr>
          <p:spPr>
            <a:xfrm>
              <a:off x="7466510" y="1538800"/>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3</a:t>
              </a:r>
              <a:r>
                <a:rPr lang="en-GB" sz="1600" b="1" baseline="30000" dirty="0">
                  <a:solidFill>
                    <a:schemeClr val="bg1"/>
                  </a:solidFill>
                  <a:latin typeface="Colby StBlk" panose="00000A00000000000000" charset="0"/>
                  <a:ea typeface="Colby StBlk" panose="00000A00000000000000" charset="0"/>
                </a:rPr>
                <a:t>rd</a:t>
              </a:r>
              <a:r>
                <a:rPr lang="en-GB" sz="1600" b="1" dirty="0">
                  <a:solidFill>
                    <a:schemeClr val="bg1"/>
                  </a:solidFill>
                  <a:latin typeface="Colby StBlk" panose="00000A00000000000000" charset="0"/>
                  <a:ea typeface="Colby StBlk" panose="00000A00000000000000" charset="0"/>
                </a:rPr>
                <a:t> December</a:t>
              </a:r>
            </a:p>
          </p:txBody>
        </p:sp>
      </p:grpSp>
      <p:grpSp>
        <p:nvGrpSpPr>
          <p:cNvPr id="6" name="Group 5">
            <a:extLst>
              <a:ext uri="{FF2B5EF4-FFF2-40B4-BE49-F238E27FC236}">
                <a16:creationId xmlns:a16="http://schemas.microsoft.com/office/drawing/2014/main" id="{567B3115-C6DA-42FA-86FA-5620F7B9F11E}"/>
              </a:ext>
            </a:extLst>
          </p:cNvPr>
          <p:cNvGrpSpPr/>
          <p:nvPr/>
        </p:nvGrpSpPr>
        <p:grpSpPr>
          <a:xfrm>
            <a:off x="362782" y="1347216"/>
            <a:ext cx="1558286" cy="900343"/>
            <a:chOff x="3876343" y="1391235"/>
            <a:chExt cx="1558286" cy="1278223"/>
          </a:xfrm>
        </p:grpSpPr>
        <p:pic>
          <p:nvPicPr>
            <p:cNvPr id="17" name="Picture 16">
              <a:hlinkClick r:id="rId10"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3876343" y="1391235"/>
              <a:ext cx="1558286" cy="1278223"/>
            </a:xfrm>
            <a:prstGeom prst="rect">
              <a:avLst/>
            </a:prstGeom>
          </p:spPr>
        </p:pic>
        <p:sp>
          <p:nvSpPr>
            <p:cNvPr id="31" name="TextBox 30">
              <a:hlinkClick r:id="rId10" action="ppaction://hlinksldjump"/>
            </p:cNvPr>
            <p:cNvSpPr txBox="1"/>
            <p:nvPr/>
          </p:nvSpPr>
          <p:spPr>
            <a:xfrm>
              <a:off x="3987782" y="1557809"/>
              <a:ext cx="1355698" cy="584774"/>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a:t>
              </a:r>
              <a:r>
                <a:rPr lang="en-GB" sz="1600" b="1" baseline="30000" dirty="0">
                  <a:solidFill>
                    <a:schemeClr val="bg1"/>
                  </a:solidFill>
                  <a:latin typeface="Colby StBlk" panose="00000A00000000000000" charset="0"/>
                  <a:ea typeface="Colby StBlk" panose="00000A00000000000000" charset="0"/>
                </a:rPr>
                <a:t>st</a:t>
              </a:r>
              <a:r>
                <a:rPr lang="en-GB" sz="1600" b="1" dirty="0">
                  <a:solidFill>
                    <a:schemeClr val="bg1"/>
                  </a:solidFill>
                  <a:latin typeface="Colby StBlk" panose="00000A00000000000000" charset="0"/>
                  <a:ea typeface="Colby StBlk" panose="00000A00000000000000" charset="0"/>
                </a:rPr>
                <a:t> December</a:t>
              </a:r>
            </a:p>
          </p:txBody>
        </p:sp>
      </p:grpSp>
      <p:pic>
        <p:nvPicPr>
          <p:cNvPr id="19" name="Picture 18">
            <a:hlinkClick r:id="rId11"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7247227" y="1443521"/>
            <a:ext cx="1568045" cy="796732"/>
          </a:xfrm>
          <a:prstGeom prst="rect">
            <a:avLst/>
          </a:prstGeom>
        </p:spPr>
      </p:pic>
      <p:sp>
        <p:nvSpPr>
          <p:cNvPr id="8" name="TextBox 7">
            <a:hlinkClick r:id="rId3" action="ppaction://hlinksldjump"/>
          </p:cNvPr>
          <p:cNvSpPr txBox="1"/>
          <p:nvPr/>
        </p:nvSpPr>
        <p:spPr>
          <a:xfrm>
            <a:off x="5650034" y="1469939"/>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4</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nvGrpSpPr>
          <p:cNvPr id="28" name="Group 27">
            <a:extLst>
              <a:ext uri="{FF2B5EF4-FFF2-40B4-BE49-F238E27FC236}">
                <a16:creationId xmlns:a16="http://schemas.microsoft.com/office/drawing/2014/main" id="{05A4ED84-EF0A-4784-B918-DDE2E10A73CF}"/>
              </a:ext>
            </a:extLst>
          </p:cNvPr>
          <p:cNvGrpSpPr/>
          <p:nvPr/>
        </p:nvGrpSpPr>
        <p:grpSpPr>
          <a:xfrm>
            <a:off x="5533178" y="2352920"/>
            <a:ext cx="1568045" cy="876652"/>
            <a:chOff x="5533178" y="2664036"/>
            <a:chExt cx="1568045" cy="1281927"/>
          </a:xfrm>
        </p:grpSpPr>
        <p:pic>
          <p:nvPicPr>
            <p:cNvPr id="27" name="Picture 26">
              <a:hlinkClick r:id="rId12"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33178" y="2664036"/>
              <a:ext cx="1568045" cy="1281927"/>
            </a:xfrm>
            <a:prstGeom prst="rect">
              <a:avLst/>
            </a:prstGeom>
          </p:spPr>
        </p:pic>
        <p:sp>
          <p:nvSpPr>
            <p:cNvPr id="34" name="TextBox 33">
              <a:hlinkClick r:id="rId12" action="ppaction://hlinksldjump"/>
            </p:cNvPr>
            <p:cNvSpPr txBox="1"/>
            <p:nvPr/>
          </p:nvSpPr>
          <p:spPr>
            <a:xfrm>
              <a:off x="5594340" y="2738372"/>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9</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pic>
        <p:nvPicPr>
          <p:cNvPr id="22" name="Picture 21">
            <a:hlinkClick r:id="rId13"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7252889" y="2336558"/>
            <a:ext cx="1568045" cy="861249"/>
          </a:xfrm>
          <a:prstGeom prst="rect">
            <a:avLst/>
          </a:prstGeom>
        </p:spPr>
      </p:pic>
      <p:sp>
        <p:nvSpPr>
          <p:cNvPr id="40" name="TextBox 39">
            <a:hlinkClick r:id="rId14" action="ppaction://hlinksldjump"/>
          </p:cNvPr>
          <p:cNvSpPr txBox="1"/>
          <p:nvPr/>
        </p:nvSpPr>
        <p:spPr>
          <a:xfrm>
            <a:off x="7320742" y="2405172"/>
            <a:ext cx="1459662"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10</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sp>
        <p:nvSpPr>
          <p:cNvPr id="41" name="TextBox 40">
            <a:hlinkClick r:id="rId11" action="ppaction://hlinksldjump"/>
          </p:cNvPr>
          <p:cNvSpPr txBox="1"/>
          <p:nvPr/>
        </p:nvSpPr>
        <p:spPr>
          <a:xfrm>
            <a:off x="7353400" y="1473631"/>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5</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nvGrpSpPr>
          <p:cNvPr id="13" name="Group 12">
            <a:extLst>
              <a:ext uri="{FF2B5EF4-FFF2-40B4-BE49-F238E27FC236}">
                <a16:creationId xmlns:a16="http://schemas.microsoft.com/office/drawing/2014/main" id="{39073282-34A0-4427-A654-0968A510ECBE}"/>
              </a:ext>
            </a:extLst>
          </p:cNvPr>
          <p:cNvGrpSpPr/>
          <p:nvPr/>
        </p:nvGrpSpPr>
        <p:grpSpPr>
          <a:xfrm>
            <a:off x="397624" y="2352919"/>
            <a:ext cx="1508892" cy="876654"/>
            <a:chOff x="3837980" y="2442519"/>
            <a:chExt cx="1568045" cy="1232092"/>
          </a:xfrm>
        </p:grpSpPr>
        <p:pic>
          <p:nvPicPr>
            <p:cNvPr id="21" name="Picture 20">
              <a:hlinkClick r:id="rId15"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3837980" y="2442519"/>
              <a:ext cx="1568045" cy="1232092"/>
            </a:xfrm>
            <a:prstGeom prst="rect">
              <a:avLst/>
            </a:prstGeom>
          </p:spPr>
        </p:pic>
        <p:sp>
          <p:nvSpPr>
            <p:cNvPr id="42" name="TextBox 41">
              <a:hlinkClick r:id="rId15" action="ppaction://hlinksldjump"/>
            </p:cNvPr>
            <p:cNvSpPr txBox="1"/>
            <p:nvPr/>
          </p:nvSpPr>
          <p:spPr>
            <a:xfrm>
              <a:off x="3892065" y="2534468"/>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6</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53" name="Group 52">
            <a:extLst>
              <a:ext uri="{FF2B5EF4-FFF2-40B4-BE49-F238E27FC236}">
                <a16:creationId xmlns:a16="http://schemas.microsoft.com/office/drawing/2014/main" id="{178FD4D9-6E6E-4A40-9158-D0770205BDDF}"/>
              </a:ext>
            </a:extLst>
          </p:cNvPr>
          <p:cNvGrpSpPr/>
          <p:nvPr/>
        </p:nvGrpSpPr>
        <p:grpSpPr>
          <a:xfrm>
            <a:off x="3828213" y="3308839"/>
            <a:ext cx="1568045" cy="883291"/>
            <a:chOff x="3828213" y="3308839"/>
            <a:chExt cx="1568045" cy="820015"/>
          </a:xfrm>
        </p:grpSpPr>
        <p:pic>
          <p:nvPicPr>
            <p:cNvPr id="16" name="Picture 15">
              <a:hlinkClick r:id="rId16"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28213" y="3308839"/>
              <a:ext cx="1568045" cy="820015"/>
            </a:xfrm>
            <a:prstGeom prst="rect">
              <a:avLst/>
            </a:prstGeom>
          </p:spPr>
        </p:pic>
        <p:sp>
          <p:nvSpPr>
            <p:cNvPr id="43" name="TextBox 42">
              <a:hlinkClick r:id="rId16" action="ppaction://hlinksldjump"/>
            </p:cNvPr>
            <p:cNvSpPr txBox="1"/>
            <p:nvPr/>
          </p:nvSpPr>
          <p:spPr>
            <a:xfrm>
              <a:off x="3892935" y="3381266"/>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13</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54" name="Group 53">
            <a:extLst>
              <a:ext uri="{FF2B5EF4-FFF2-40B4-BE49-F238E27FC236}">
                <a16:creationId xmlns:a16="http://schemas.microsoft.com/office/drawing/2014/main" id="{4E966701-4ABD-4007-8B59-597E393A956A}"/>
              </a:ext>
            </a:extLst>
          </p:cNvPr>
          <p:cNvGrpSpPr/>
          <p:nvPr/>
        </p:nvGrpSpPr>
        <p:grpSpPr>
          <a:xfrm>
            <a:off x="5533178" y="3308839"/>
            <a:ext cx="1568045" cy="883292"/>
            <a:chOff x="5587752" y="4077923"/>
            <a:chExt cx="1568045" cy="1198226"/>
          </a:xfrm>
        </p:grpSpPr>
        <p:pic>
          <p:nvPicPr>
            <p:cNvPr id="15" name="Picture 14">
              <a:hlinkClick r:id="rId13"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5587752" y="4077923"/>
              <a:ext cx="1568045" cy="1198226"/>
            </a:xfrm>
            <a:prstGeom prst="rect">
              <a:avLst/>
            </a:prstGeom>
          </p:spPr>
        </p:pic>
        <p:sp>
          <p:nvSpPr>
            <p:cNvPr id="46" name="TextBox 45">
              <a:hlinkClick r:id="rId13" action="ppaction://hlinksldjump"/>
            </p:cNvPr>
            <p:cNvSpPr txBox="1"/>
            <p:nvPr/>
          </p:nvSpPr>
          <p:spPr>
            <a:xfrm>
              <a:off x="5713560" y="4128854"/>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14</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25" name="Group 24">
            <a:extLst>
              <a:ext uri="{FF2B5EF4-FFF2-40B4-BE49-F238E27FC236}">
                <a16:creationId xmlns:a16="http://schemas.microsoft.com/office/drawing/2014/main" id="{D19194C0-5A17-41AB-A621-5638BA9E7689}"/>
              </a:ext>
            </a:extLst>
          </p:cNvPr>
          <p:cNvGrpSpPr/>
          <p:nvPr/>
        </p:nvGrpSpPr>
        <p:grpSpPr>
          <a:xfrm>
            <a:off x="3849543" y="2344386"/>
            <a:ext cx="1568045" cy="867094"/>
            <a:chOff x="7360335" y="2719293"/>
            <a:chExt cx="1568045" cy="1232092"/>
          </a:xfrm>
        </p:grpSpPr>
        <p:pic>
          <p:nvPicPr>
            <p:cNvPr id="23" name="Picture 22">
              <a:hlinkClick r:id="rId17"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7360335" y="2719293"/>
              <a:ext cx="1568045" cy="1232092"/>
            </a:xfrm>
            <a:prstGeom prst="rect">
              <a:avLst/>
            </a:prstGeom>
          </p:spPr>
        </p:pic>
        <p:sp>
          <p:nvSpPr>
            <p:cNvPr id="48" name="TextBox 47">
              <a:hlinkClick r:id="rId17" action="ppaction://hlinksldjump"/>
            </p:cNvPr>
            <p:cNvSpPr txBox="1"/>
            <p:nvPr/>
          </p:nvSpPr>
          <p:spPr>
            <a:xfrm>
              <a:off x="7412935" y="2850343"/>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8</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55" name="Group 54">
            <a:extLst>
              <a:ext uri="{FF2B5EF4-FFF2-40B4-BE49-F238E27FC236}">
                <a16:creationId xmlns:a16="http://schemas.microsoft.com/office/drawing/2014/main" id="{EAB6BAB1-4C7C-4FF8-9356-32ECA7DDEE69}"/>
              </a:ext>
            </a:extLst>
          </p:cNvPr>
          <p:cNvGrpSpPr/>
          <p:nvPr/>
        </p:nvGrpSpPr>
        <p:grpSpPr>
          <a:xfrm>
            <a:off x="7252889" y="3300717"/>
            <a:ext cx="1568045" cy="891413"/>
            <a:chOff x="7347291" y="4054764"/>
            <a:chExt cx="1568045" cy="1221385"/>
          </a:xfrm>
        </p:grpSpPr>
        <p:pic>
          <p:nvPicPr>
            <p:cNvPr id="32" name="Picture 31">
              <a:hlinkClick r:id="rId18"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47291" y="4054764"/>
              <a:ext cx="1568045" cy="1221385"/>
            </a:xfrm>
            <a:prstGeom prst="rect">
              <a:avLst/>
            </a:prstGeom>
          </p:spPr>
        </p:pic>
        <p:sp>
          <p:nvSpPr>
            <p:cNvPr id="49" name="TextBox 48">
              <a:hlinkClick r:id="rId18" action="ppaction://hlinksldjump"/>
            </p:cNvPr>
            <p:cNvSpPr txBox="1"/>
            <p:nvPr/>
          </p:nvSpPr>
          <p:spPr>
            <a:xfrm>
              <a:off x="7347292" y="4115658"/>
              <a:ext cx="1562382" cy="801240"/>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15</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sp>
        <p:nvSpPr>
          <p:cNvPr id="61" name="TextBox 60">
            <a:extLst>
              <a:ext uri="{FF2B5EF4-FFF2-40B4-BE49-F238E27FC236}">
                <a16:creationId xmlns:a16="http://schemas.microsoft.com/office/drawing/2014/main" id="{2A8F19DA-246F-40D7-959A-A57931E0709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Advent 2022</a:t>
            </a:r>
          </a:p>
        </p:txBody>
      </p:sp>
      <p:pic>
        <p:nvPicPr>
          <p:cNvPr id="63" name="Picture 62">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8471" y="3314693"/>
            <a:ext cx="1568045" cy="877437"/>
          </a:xfrm>
          <a:prstGeom prst="rect">
            <a:avLst/>
          </a:prstGeom>
        </p:spPr>
      </p:pic>
      <p:sp>
        <p:nvSpPr>
          <p:cNvPr id="62" name="TextBox 61">
            <a:hlinkClick r:id="rId19" action="ppaction://hlinksldjump"/>
          </p:cNvPr>
          <p:cNvSpPr txBox="1"/>
          <p:nvPr/>
        </p:nvSpPr>
        <p:spPr>
          <a:xfrm>
            <a:off x="430592" y="3457355"/>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11</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pic>
        <p:nvPicPr>
          <p:cNvPr id="64" name="Picture 63">
            <a:hlinkClick r:id="rId20"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2147622" y="3326397"/>
            <a:ext cx="1568045" cy="865734"/>
          </a:xfrm>
          <a:prstGeom prst="rect">
            <a:avLst/>
          </a:prstGeom>
        </p:spPr>
      </p:pic>
      <p:sp>
        <p:nvSpPr>
          <p:cNvPr id="65" name="TextBox 64">
            <a:hlinkClick r:id="rId20" action="ppaction://hlinksldjump"/>
          </p:cNvPr>
          <p:cNvSpPr txBox="1"/>
          <p:nvPr/>
        </p:nvSpPr>
        <p:spPr>
          <a:xfrm>
            <a:off x="2192428" y="3431979"/>
            <a:ext cx="1468666"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12</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nvGrpSpPr>
          <p:cNvPr id="68" name="Group 67">
            <a:extLst>
              <a:ext uri="{FF2B5EF4-FFF2-40B4-BE49-F238E27FC236}">
                <a16:creationId xmlns:a16="http://schemas.microsoft.com/office/drawing/2014/main" id="{B92E000F-7515-4EFD-B0DA-5FA349A48F2B}"/>
              </a:ext>
            </a:extLst>
          </p:cNvPr>
          <p:cNvGrpSpPr/>
          <p:nvPr/>
        </p:nvGrpSpPr>
        <p:grpSpPr>
          <a:xfrm>
            <a:off x="306439" y="4282017"/>
            <a:ext cx="1568045" cy="915735"/>
            <a:chOff x="423097" y="5378067"/>
            <a:chExt cx="1568045" cy="838175"/>
          </a:xfrm>
        </p:grpSpPr>
        <p:pic>
          <p:nvPicPr>
            <p:cNvPr id="69" name="Picture 68">
              <a:hlinkClick r:id="rId21"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3097" y="5378067"/>
              <a:ext cx="1568045" cy="838175"/>
            </a:xfrm>
            <a:prstGeom prst="rect">
              <a:avLst/>
            </a:prstGeom>
          </p:spPr>
        </p:pic>
        <p:sp>
          <p:nvSpPr>
            <p:cNvPr id="70" name="TextBox 69">
              <a:hlinkClick r:id="rId21" action="ppaction://hlinksldjump"/>
            </p:cNvPr>
            <p:cNvSpPr txBox="1"/>
            <p:nvPr/>
          </p:nvSpPr>
          <p:spPr>
            <a:xfrm>
              <a:off x="482856" y="5497149"/>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16</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71" name="Group 70">
            <a:extLst>
              <a:ext uri="{FF2B5EF4-FFF2-40B4-BE49-F238E27FC236}">
                <a16:creationId xmlns:a16="http://schemas.microsoft.com/office/drawing/2014/main" id="{C1C7E21C-8A08-425F-8A64-2D8C5C805B52}"/>
              </a:ext>
            </a:extLst>
          </p:cNvPr>
          <p:cNvGrpSpPr/>
          <p:nvPr/>
        </p:nvGrpSpPr>
        <p:grpSpPr>
          <a:xfrm>
            <a:off x="2147621" y="4282017"/>
            <a:ext cx="1568045" cy="942115"/>
            <a:chOff x="2122193" y="5446296"/>
            <a:chExt cx="1568045" cy="1232092"/>
          </a:xfrm>
        </p:grpSpPr>
        <p:pic>
          <p:nvPicPr>
            <p:cNvPr id="72" name="Picture 71">
              <a:hlinkClick r:id="rId22"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2122193" y="5446296"/>
              <a:ext cx="1568045" cy="1232092"/>
            </a:xfrm>
            <a:prstGeom prst="rect">
              <a:avLst/>
            </a:prstGeom>
          </p:spPr>
        </p:pic>
        <p:sp>
          <p:nvSpPr>
            <p:cNvPr id="73" name="TextBox 72">
              <a:hlinkClick r:id="rId22" action="ppaction://hlinksldjump"/>
            </p:cNvPr>
            <p:cNvSpPr txBox="1"/>
            <p:nvPr/>
          </p:nvSpPr>
          <p:spPr>
            <a:xfrm>
              <a:off x="2204542" y="5605454"/>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17</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74" name="Group 73">
            <a:extLst>
              <a:ext uri="{FF2B5EF4-FFF2-40B4-BE49-F238E27FC236}">
                <a16:creationId xmlns:a16="http://schemas.microsoft.com/office/drawing/2014/main" id="{FFBFB6E9-30E1-4A51-9224-D46028744548}"/>
              </a:ext>
            </a:extLst>
          </p:cNvPr>
          <p:cNvGrpSpPr/>
          <p:nvPr/>
        </p:nvGrpSpPr>
        <p:grpSpPr>
          <a:xfrm>
            <a:off x="3846124" y="4316697"/>
            <a:ext cx="1568045" cy="898938"/>
            <a:chOff x="3901174" y="5412747"/>
            <a:chExt cx="1568045" cy="1281927"/>
          </a:xfrm>
        </p:grpSpPr>
        <p:pic>
          <p:nvPicPr>
            <p:cNvPr id="75" name="Picture 74">
              <a:hlinkClick r:id="rId23"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01174" y="5412747"/>
              <a:ext cx="1568045" cy="1281927"/>
            </a:xfrm>
            <a:prstGeom prst="rect">
              <a:avLst/>
            </a:prstGeom>
          </p:spPr>
        </p:pic>
        <p:sp>
          <p:nvSpPr>
            <p:cNvPr id="76" name="TextBox 75">
              <a:hlinkClick r:id="rId23" action="ppaction://hlinksldjump"/>
            </p:cNvPr>
            <p:cNvSpPr txBox="1"/>
            <p:nvPr/>
          </p:nvSpPr>
          <p:spPr>
            <a:xfrm>
              <a:off x="4007347" y="5589718"/>
              <a:ext cx="1355698" cy="584774"/>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18</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grpSp>
        <p:nvGrpSpPr>
          <p:cNvPr id="77" name="Group 76">
            <a:extLst>
              <a:ext uri="{FF2B5EF4-FFF2-40B4-BE49-F238E27FC236}">
                <a16:creationId xmlns:a16="http://schemas.microsoft.com/office/drawing/2014/main" id="{F8504C29-7148-44FD-94BB-7904BC618B8C}"/>
              </a:ext>
            </a:extLst>
          </p:cNvPr>
          <p:cNvGrpSpPr/>
          <p:nvPr/>
        </p:nvGrpSpPr>
        <p:grpSpPr>
          <a:xfrm>
            <a:off x="5548740" y="4293065"/>
            <a:ext cx="1558286" cy="904687"/>
            <a:chOff x="5568040" y="5400165"/>
            <a:chExt cx="1558286" cy="1278223"/>
          </a:xfrm>
        </p:grpSpPr>
        <p:pic>
          <p:nvPicPr>
            <p:cNvPr id="78" name="Picture 77">
              <a:hlinkClick r:id="rId24"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5568040" y="5400165"/>
              <a:ext cx="1558286" cy="1278223"/>
            </a:xfrm>
            <a:prstGeom prst="rect">
              <a:avLst/>
            </a:prstGeom>
          </p:spPr>
        </p:pic>
        <p:sp>
          <p:nvSpPr>
            <p:cNvPr id="79" name="TextBox 78">
              <a:hlinkClick r:id="rId24" action="ppaction://hlinksldjump"/>
            </p:cNvPr>
            <p:cNvSpPr txBox="1"/>
            <p:nvPr/>
          </p:nvSpPr>
          <p:spPr>
            <a:xfrm>
              <a:off x="5635713" y="5568374"/>
              <a:ext cx="1422939" cy="826223"/>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19</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grpSp>
      <p:pic>
        <p:nvPicPr>
          <p:cNvPr id="80" name="Picture 79">
            <a:hlinkClick r:id="rId25"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12359" y="4337572"/>
            <a:ext cx="1568045" cy="870006"/>
          </a:xfrm>
          <a:prstGeom prst="rect">
            <a:avLst/>
          </a:prstGeom>
        </p:spPr>
      </p:pic>
      <p:sp>
        <p:nvSpPr>
          <p:cNvPr id="81" name="TextBox 80">
            <a:hlinkClick r:id="rId25" action="ppaction://hlinksldjump"/>
          </p:cNvPr>
          <p:cNvSpPr txBox="1"/>
          <p:nvPr/>
        </p:nvSpPr>
        <p:spPr>
          <a:xfrm>
            <a:off x="7321178" y="4412704"/>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20</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pic>
        <p:nvPicPr>
          <p:cNvPr id="83" name="Picture 82">
            <a:hlinkClick r:id="rId26"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57896" y="2332052"/>
            <a:ext cx="1568045" cy="876654"/>
          </a:xfrm>
          <a:prstGeom prst="rect">
            <a:avLst/>
          </a:prstGeom>
        </p:spPr>
      </p:pic>
      <p:sp>
        <p:nvSpPr>
          <p:cNvPr id="84" name="TextBox 83">
            <a:hlinkClick r:id="rId26" action="ppaction://hlinksldjump"/>
          </p:cNvPr>
          <p:cNvSpPr txBox="1"/>
          <p:nvPr/>
        </p:nvSpPr>
        <p:spPr>
          <a:xfrm>
            <a:off x="2264069" y="2436613"/>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7</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sp>
        <p:nvSpPr>
          <p:cNvPr id="5" name="Rectangle 4"/>
          <p:cNvSpPr/>
          <p:nvPr/>
        </p:nvSpPr>
        <p:spPr>
          <a:xfrm>
            <a:off x="4966889" y="5853015"/>
            <a:ext cx="3960801" cy="430887"/>
          </a:xfrm>
          <a:prstGeom prst="rect">
            <a:avLst/>
          </a:prstGeom>
        </p:spPr>
        <p:txBody>
          <a:bodyPr wrap="square">
            <a:spAutoFit/>
          </a:bodyPr>
          <a:lstStyle/>
          <a:p>
            <a:pPr algn="r"/>
            <a:r>
              <a:rPr lang="en-GB" sz="1100" dirty="0">
                <a:solidFill>
                  <a:schemeClr val="bg1"/>
                </a:solidFill>
                <a:latin typeface="Rubik" pitchFamily="2" charset="-79"/>
                <a:cs typeface="Rubik" pitchFamily="2" charset="-79"/>
              </a:rPr>
              <a:t>Rugby training on the </a:t>
            </a:r>
          </a:p>
          <a:p>
            <a:pPr algn="r"/>
            <a:r>
              <a:rPr lang="en-GB" sz="1100" dirty="0">
                <a:solidFill>
                  <a:schemeClr val="bg1"/>
                </a:solidFill>
                <a:latin typeface="Rubik" pitchFamily="2" charset="-79"/>
                <a:cs typeface="Rubik" pitchFamily="2" charset="-79"/>
              </a:rPr>
              <a:t>Pacific Coast, Colombia</a:t>
            </a:r>
          </a:p>
        </p:txBody>
      </p:sp>
    </p:spTree>
    <p:extLst>
      <p:ext uri="{BB962C8B-B14F-4D97-AF65-F5344CB8AC3E}">
        <p14:creationId xmlns:p14="http://schemas.microsoft.com/office/powerpoint/2010/main" val="33083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278751"/>
            <a:ext cx="9142857" cy="6579249"/>
          </a:xfrm>
          <a:prstGeom prst="rect">
            <a:avLst/>
          </a:prstGeom>
        </p:spPr>
      </p:pic>
      <p:pic>
        <p:nvPicPr>
          <p:cNvPr id="20" name="Picture 19">
            <a:hlinkClick r:id="rId3" action="ppaction://hlinksldjump"/>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569" y="4333584"/>
            <a:ext cx="1568045" cy="900343"/>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grpSp>
        <p:nvGrpSpPr>
          <p:cNvPr id="4" name="Group 3">
            <a:extLst>
              <a:ext uri="{FF2B5EF4-FFF2-40B4-BE49-F238E27FC236}">
                <a16:creationId xmlns:a16="http://schemas.microsoft.com/office/drawing/2014/main" id="{DB1376AB-B83D-4FAE-B64A-DE29359D426E}"/>
              </a:ext>
            </a:extLst>
          </p:cNvPr>
          <p:cNvGrpSpPr/>
          <p:nvPr/>
        </p:nvGrpSpPr>
        <p:grpSpPr>
          <a:xfrm>
            <a:off x="215159" y="2393946"/>
            <a:ext cx="1568045" cy="900343"/>
            <a:chOff x="406551" y="2676568"/>
            <a:chExt cx="1568045" cy="1281927"/>
          </a:xfrm>
        </p:grpSpPr>
        <p:pic>
          <p:nvPicPr>
            <p:cNvPr id="24" name="Picture 23">
              <a:extLst>
                <a:ext uri="{FF2B5EF4-FFF2-40B4-BE49-F238E27FC236}">
                  <a16:creationId xmlns:a16="http://schemas.microsoft.com/office/drawing/2014/main" id="{F5490C62-3949-48E1-A238-AA6233A86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6551" y="2676568"/>
              <a:ext cx="1568045" cy="1281927"/>
            </a:xfrm>
            <a:prstGeom prst="rect">
              <a:avLst/>
            </a:prstGeom>
          </p:spPr>
        </p:pic>
        <p:sp>
          <p:nvSpPr>
            <p:cNvPr id="26" name="TextBox 25">
              <a:hlinkClick r:id="rId7" action="ppaction://hlinksldjump"/>
            </p:cNvPr>
            <p:cNvSpPr txBox="1"/>
            <p:nvPr/>
          </p:nvSpPr>
          <p:spPr>
            <a:xfrm>
              <a:off x="471578" y="2776120"/>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22</a:t>
              </a:r>
              <a:r>
                <a:rPr lang="en-GB" sz="1600" b="1" baseline="30000" dirty="0">
                  <a:solidFill>
                    <a:schemeClr val="bg1"/>
                  </a:solidFill>
                  <a:latin typeface="Colby StBlk" panose="00000A00000000000000" charset="0"/>
                  <a:ea typeface="Colby StBlk" panose="00000A00000000000000" charset="0"/>
                </a:rPr>
                <a:t>nd</a:t>
              </a:r>
              <a:r>
                <a:rPr lang="en-GB" sz="1600" b="1" dirty="0">
                  <a:solidFill>
                    <a:schemeClr val="bg1"/>
                  </a:solidFill>
                  <a:latin typeface="Colby StBlk" panose="00000A00000000000000" charset="0"/>
                  <a:ea typeface="Colby StBlk" panose="00000A00000000000000" charset="0"/>
                </a:rPr>
                <a:t> December</a:t>
              </a:r>
            </a:p>
          </p:txBody>
        </p:sp>
      </p:grpSp>
      <p:grpSp>
        <p:nvGrpSpPr>
          <p:cNvPr id="9" name="Group 8">
            <a:extLst>
              <a:ext uri="{FF2B5EF4-FFF2-40B4-BE49-F238E27FC236}">
                <a16:creationId xmlns:a16="http://schemas.microsoft.com/office/drawing/2014/main" id="{6AF1BC5E-DF48-4769-9F58-8A3CD88A8603}"/>
              </a:ext>
            </a:extLst>
          </p:cNvPr>
          <p:cNvGrpSpPr/>
          <p:nvPr/>
        </p:nvGrpSpPr>
        <p:grpSpPr>
          <a:xfrm>
            <a:off x="232569" y="3349786"/>
            <a:ext cx="1568045" cy="900343"/>
            <a:chOff x="3863314" y="2802440"/>
            <a:chExt cx="1568045" cy="1232092"/>
          </a:xfrm>
        </p:grpSpPr>
        <p:pic>
          <p:nvPicPr>
            <p:cNvPr id="18" name="Picture 17">
              <a:hlinkClick r:id="rId8"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3863314" y="2802440"/>
              <a:ext cx="1568045" cy="1232092"/>
            </a:xfrm>
            <a:prstGeom prst="rect">
              <a:avLst/>
            </a:prstGeom>
          </p:spPr>
        </p:pic>
        <p:sp>
          <p:nvSpPr>
            <p:cNvPr id="29" name="TextBox 28">
              <a:hlinkClick r:id="rId8" action="ppaction://hlinksldjump"/>
            </p:cNvPr>
            <p:cNvSpPr txBox="1"/>
            <p:nvPr/>
          </p:nvSpPr>
          <p:spPr>
            <a:xfrm>
              <a:off x="3928340" y="2970985"/>
              <a:ext cx="1355698" cy="584774"/>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23</a:t>
              </a:r>
              <a:r>
                <a:rPr lang="en-GB" sz="1600" b="1" baseline="30000" dirty="0">
                  <a:solidFill>
                    <a:schemeClr val="bg1"/>
                  </a:solidFill>
                  <a:latin typeface="Colby StBlk" panose="00000A00000000000000" charset="0"/>
                  <a:ea typeface="Colby StBlk" panose="00000A00000000000000" charset="0"/>
                </a:rPr>
                <a:t>rd</a:t>
              </a:r>
              <a:r>
                <a:rPr lang="en-GB" sz="1600" b="1" dirty="0">
                  <a:solidFill>
                    <a:schemeClr val="bg1"/>
                  </a:solidFill>
                  <a:latin typeface="Colby StBlk" panose="00000A00000000000000" charset="0"/>
                  <a:ea typeface="Colby StBlk" panose="00000A00000000000000" charset="0"/>
                </a:rPr>
                <a:t> December</a:t>
              </a:r>
            </a:p>
          </p:txBody>
        </p:sp>
      </p:grpSp>
      <p:grpSp>
        <p:nvGrpSpPr>
          <p:cNvPr id="6" name="Group 5">
            <a:extLst>
              <a:ext uri="{FF2B5EF4-FFF2-40B4-BE49-F238E27FC236}">
                <a16:creationId xmlns:a16="http://schemas.microsoft.com/office/drawing/2014/main" id="{567B3115-C6DA-42FA-86FA-5620F7B9F11E}"/>
              </a:ext>
            </a:extLst>
          </p:cNvPr>
          <p:cNvGrpSpPr/>
          <p:nvPr/>
        </p:nvGrpSpPr>
        <p:grpSpPr>
          <a:xfrm>
            <a:off x="215160" y="1416423"/>
            <a:ext cx="1575695" cy="922026"/>
            <a:chOff x="3858934" y="1391235"/>
            <a:chExt cx="1575695" cy="1278223"/>
          </a:xfrm>
        </p:grpSpPr>
        <p:pic>
          <p:nvPicPr>
            <p:cNvPr id="17" name="Picture 16">
              <a:hlinkClick r:id="rId10" action="ppaction://hlinksldjump"/>
              <a:extLst>
                <a:ext uri="{FF2B5EF4-FFF2-40B4-BE49-F238E27FC236}">
                  <a16:creationId xmlns:a16="http://schemas.microsoft.com/office/drawing/2014/main" id="{98F0973E-8361-44E2-BBCE-2D53E0E22FB1}"/>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3876343" y="1391235"/>
              <a:ext cx="1558286" cy="1278223"/>
            </a:xfrm>
            <a:prstGeom prst="rect">
              <a:avLst/>
            </a:prstGeom>
          </p:spPr>
        </p:pic>
        <p:sp>
          <p:nvSpPr>
            <p:cNvPr id="31" name="TextBox 30">
              <a:hlinkClick r:id="rId10" action="ppaction://hlinksldjump"/>
            </p:cNvPr>
            <p:cNvSpPr txBox="1"/>
            <p:nvPr/>
          </p:nvSpPr>
          <p:spPr>
            <a:xfrm>
              <a:off x="3858934" y="1540815"/>
              <a:ext cx="1568044" cy="81068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21</a:t>
              </a:r>
              <a:r>
                <a:rPr lang="en-GB" sz="1600" b="1" baseline="30000" dirty="0">
                  <a:solidFill>
                    <a:schemeClr val="bg1"/>
                  </a:solidFill>
                  <a:latin typeface="Colby StBlk" panose="00000A00000000000000" charset="0"/>
                  <a:ea typeface="Colby StBlk" panose="00000A00000000000000" charset="0"/>
                </a:rPr>
                <a:t>st</a:t>
              </a:r>
              <a:r>
                <a:rPr lang="en-GB" sz="1600" b="1" dirty="0">
                  <a:solidFill>
                    <a:schemeClr val="bg1"/>
                  </a:solidFill>
                  <a:latin typeface="Colby StBlk" panose="00000A00000000000000" charset="0"/>
                  <a:ea typeface="Colby StBlk" panose="00000A00000000000000" charset="0"/>
                </a:rPr>
                <a:t> December</a:t>
              </a:r>
            </a:p>
          </p:txBody>
        </p:sp>
      </p:grpSp>
      <p:sp>
        <p:nvSpPr>
          <p:cNvPr id="8" name="TextBox 7">
            <a:hlinkClick r:id="rId3" action="ppaction://hlinksldjump"/>
          </p:cNvPr>
          <p:cNvSpPr txBox="1"/>
          <p:nvPr/>
        </p:nvSpPr>
        <p:spPr>
          <a:xfrm>
            <a:off x="297595" y="4491369"/>
            <a:ext cx="1355698" cy="584775"/>
          </a:xfrm>
          <a:prstGeom prst="rect">
            <a:avLst/>
          </a:prstGeom>
          <a:noFill/>
        </p:spPr>
        <p:txBody>
          <a:bodyPr wrap="square" rtlCol="0">
            <a:spAutoFit/>
          </a:bodyPr>
          <a:lstStyle/>
          <a:p>
            <a:pPr algn="ctr"/>
            <a:r>
              <a:rPr lang="en-GB" sz="1600" b="1" dirty="0">
                <a:solidFill>
                  <a:schemeClr val="bg1"/>
                </a:solidFill>
                <a:latin typeface="Colby StBlk" panose="00000A00000000000000" charset="0"/>
                <a:ea typeface="Colby StBlk" panose="00000A00000000000000" charset="0"/>
              </a:rPr>
              <a:t>24</a:t>
            </a:r>
            <a:r>
              <a:rPr lang="en-GB" sz="1600" b="1" baseline="30000" dirty="0">
                <a:solidFill>
                  <a:schemeClr val="bg1"/>
                </a:solidFill>
                <a:latin typeface="Colby StBlk" panose="00000A00000000000000" charset="0"/>
                <a:ea typeface="Colby StBlk" panose="00000A00000000000000" charset="0"/>
              </a:rPr>
              <a:t>th</a:t>
            </a:r>
            <a:r>
              <a:rPr lang="en-GB" sz="1600" b="1" dirty="0">
                <a:solidFill>
                  <a:schemeClr val="bg1"/>
                </a:solidFill>
                <a:latin typeface="Colby StBlk" panose="00000A00000000000000" charset="0"/>
                <a:ea typeface="Colby StBlk" panose="00000A00000000000000" charset="0"/>
              </a:rPr>
              <a:t> December</a:t>
            </a:r>
          </a:p>
        </p:txBody>
      </p:sp>
      <p:sp>
        <p:nvSpPr>
          <p:cNvPr id="61" name="TextBox 60">
            <a:extLst>
              <a:ext uri="{FF2B5EF4-FFF2-40B4-BE49-F238E27FC236}">
                <a16:creationId xmlns:a16="http://schemas.microsoft.com/office/drawing/2014/main" id="{2A8F19DA-246F-40D7-959A-A57931E0709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Advent 2022</a:t>
            </a:r>
          </a:p>
        </p:txBody>
      </p:sp>
      <p:sp>
        <p:nvSpPr>
          <p:cNvPr id="39" name="Rectangle 38"/>
          <p:cNvSpPr/>
          <p:nvPr/>
        </p:nvSpPr>
        <p:spPr>
          <a:xfrm>
            <a:off x="6174658" y="1672022"/>
            <a:ext cx="2782317" cy="3354765"/>
          </a:xfrm>
          <a:prstGeom prst="rect">
            <a:avLst/>
          </a:prstGeom>
        </p:spPr>
        <p:txBody>
          <a:bodyPr wrap="square">
            <a:spAutoFit/>
          </a:bodyPr>
          <a:lstStyle/>
          <a:p>
            <a:pPr algn="r"/>
            <a:r>
              <a:rPr lang="en-GB" b="1" dirty="0">
                <a:solidFill>
                  <a:schemeClr val="bg1"/>
                </a:solidFill>
                <a:latin typeface="Colby StBlk" pitchFamily="2" charset="77"/>
                <a:ea typeface="Colby StBlk" pitchFamily="2" charset="77"/>
                <a:cs typeface="Rubik" pitchFamily="2" charset="-79"/>
              </a:rPr>
              <a:t>“For a Child has been born for us, a son given to us; authority rests upon his shoulders; and he is named Wonderful Counsellor, Mighty God, Everlasting Father, Prince of Peace.” </a:t>
            </a:r>
          </a:p>
          <a:p>
            <a:pPr algn="r"/>
            <a:r>
              <a:rPr lang="en-GB" sz="1400" dirty="0">
                <a:solidFill>
                  <a:schemeClr val="bg1"/>
                </a:solidFill>
                <a:latin typeface="Rubik" pitchFamily="2" charset="-79"/>
                <a:cs typeface="Rubik" pitchFamily="2" charset="-79"/>
              </a:rPr>
              <a:t>Isaiah 9:6</a:t>
            </a:r>
          </a:p>
        </p:txBody>
      </p:sp>
      <p:sp>
        <p:nvSpPr>
          <p:cNvPr id="41" name="Rectangle 40">
            <a:extLst>
              <a:ext uri="{FF2B5EF4-FFF2-40B4-BE49-F238E27FC236}">
                <a16:creationId xmlns:a16="http://schemas.microsoft.com/office/drawing/2014/main" id="{9835CE27-C6F2-40F6-9937-960C78E01069}"/>
              </a:ext>
            </a:extLst>
          </p:cNvPr>
          <p:cNvSpPr/>
          <p:nvPr/>
        </p:nvSpPr>
        <p:spPr>
          <a:xfrm>
            <a:off x="6337173" y="6335179"/>
            <a:ext cx="2694454" cy="261610"/>
          </a:xfrm>
          <a:prstGeom prst="rect">
            <a:avLst/>
          </a:prstGeom>
        </p:spPr>
        <p:txBody>
          <a:bodyPr wrap="square">
            <a:spAutoFit/>
          </a:bodyPr>
          <a:lstStyle/>
          <a:p>
            <a:pPr algn="r"/>
            <a:r>
              <a:rPr lang="en-US" sz="1100" dirty="0">
                <a:solidFill>
                  <a:schemeClr val="bg1"/>
                </a:solidFill>
                <a:latin typeface="Rubik" pitchFamily="2" charset="-79"/>
                <a:cs typeface="Rubik" pitchFamily="2" charset="-79"/>
              </a:rPr>
              <a:t>Mariana, Colombia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38518135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378" y="857382"/>
            <a:ext cx="9133622" cy="6063673"/>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18" name="TextBox 17">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a:t>
            </a:r>
            <a:r>
              <a:rPr lang="en-GB" sz="2700" b="1" baseline="30000" dirty="0">
                <a:solidFill>
                  <a:srgbClr val="12375A"/>
                </a:solidFill>
                <a:latin typeface="Colby StBlk" pitchFamily="2" charset="77"/>
                <a:ea typeface="Colby StBlk" pitchFamily="2" charset="77"/>
              </a:rPr>
              <a:t>st</a:t>
            </a:r>
            <a:r>
              <a:rPr lang="en-GB" sz="2700" b="1" dirty="0">
                <a:solidFill>
                  <a:srgbClr val="12375A"/>
                </a:solidFill>
                <a:latin typeface="Colby StBlk" pitchFamily="2" charset="77"/>
                <a:ea typeface="Colby StBlk" pitchFamily="2" charset="77"/>
              </a:rPr>
              <a:t> December</a:t>
            </a:r>
          </a:p>
        </p:txBody>
      </p:sp>
      <p:pic>
        <p:nvPicPr>
          <p:cNvPr id="2" name="Picture 1">
            <a:hlinkClick r:id="rId5" action="ppaction://hlinksldjump"/>
            <a:extLst>
              <a:ext uri="{FF2B5EF4-FFF2-40B4-BE49-F238E27FC236}">
                <a16:creationId xmlns:a16="http://schemas.microsoft.com/office/drawing/2014/main" id="{402D515E-C68A-47E4-0C7F-1858EFAE884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64231" y="1465836"/>
            <a:ext cx="2642597" cy="4750723"/>
          </a:xfrm>
          <a:prstGeom prst="rect">
            <a:avLst/>
          </a:prstGeom>
        </p:spPr>
      </p:pic>
      <p:sp>
        <p:nvSpPr>
          <p:cNvPr id="15" name="Rectangle 14">
            <a:extLst>
              <a:ext uri="{FF2B5EF4-FFF2-40B4-BE49-F238E27FC236}">
                <a16:creationId xmlns:a16="http://schemas.microsoft.com/office/drawing/2014/main" id="{9835CE27-C6F2-40F6-9937-960C78E01069}"/>
              </a:ext>
            </a:extLst>
          </p:cNvPr>
          <p:cNvSpPr/>
          <p:nvPr/>
        </p:nvSpPr>
        <p:spPr>
          <a:xfrm>
            <a:off x="6337173" y="6335179"/>
            <a:ext cx="2694454" cy="261610"/>
          </a:xfrm>
          <a:prstGeom prst="rect">
            <a:avLst/>
          </a:prstGeom>
        </p:spPr>
        <p:txBody>
          <a:bodyPr wrap="square">
            <a:spAutoFit/>
          </a:bodyPr>
          <a:lstStyle/>
          <a:p>
            <a:pPr algn="r"/>
            <a:r>
              <a:rPr lang="en-US" sz="1100" dirty="0">
                <a:solidFill>
                  <a:schemeClr val="bg1"/>
                </a:solidFill>
                <a:latin typeface="Rubik" pitchFamily="2" charset="-79"/>
                <a:cs typeface="Rubik" pitchFamily="2" charset="-79"/>
              </a:rPr>
              <a:t>Grade one pupil, Malawi</a:t>
            </a:r>
            <a:endParaRPr lang="en-GB" sz="1100" dirty="0">
              <a:solidFill>
                <a:schemeClr val="bg1"/>
              </a:solidFill>
              <a:latin typeface="Rubik" pitchFamily="2" charset="-79"/>
              <a:cs typeface="Rubik" pitchFamily="2" charset="-79"/>
            </a:endParaRPr>
          </a:p>
        </p:txBody>
      </p:sp>
      <p:sp>
        <p:nvSpPr>
          <p:cNvPr id="21" name="Rectangle 20"/>
          <p:cNvSpPr/>
          <p:nvPr/>
        </p:nvSpPr>
        <p:spPr>
          <a:xfrm>
            <a:off x="170400" y="1579041"/>
            <a:ext cx="2679612" cy="4524315"/>
          </a:xfrm>
          <a:prstGeom prst="rect">
            <a:avLst/>
          </a:prstGeom>
        </p:spPr>
        <p:txBody>
          <a:bodyPr wrap="square">
            <a:spAutoFit/>
          </a:bodyPr>
          <a:lstStyle/>
          <a:p>
            <a:r>
              <a:rPr lang="en-GB" sz="1600" b="1" dirty="0">
                <a:solidFill>
                  <a:schemeClr val="bg1"/>
                </a:solidFill>
                <a:latin typeface="Colby StBlk" pitchFamily="2" charset="77"/>
                <a:ea typeface="Colby StBlk" pitchFamily="2" charset="77"/>
              </a:rPr>
              <a:t>Father God, </a:t>
            </a:r>
          </a:p>
          <a:p>
            <a:endParaRPr lang="en-GB" sz="1600" b="1" dirty="0">
              <a:solidFill>
                <a:schemeClr val="bg1"/>
              </a:solidFill>
              <a:latin typeface="Colby StBlk" pitchFamily="2" charset="77"/>
              <a:ea typeface="Colby StBlk" pitchFamily="2" charset="77"/>
            </a:endParaRPr>
          </a:p>
          <a:p>
            <a:r>
              <a:rPr lang="en-GB" sz="1600" b="1" dirty="0">
                <a:solidFill>
                  <a:schemeClr val="bg1"/>
                </a:solidFill>
                <a:latin typeface="Colby StBlk" pitchFamily="2" charset="77"/>
                <a:ea typeface="Colby StBlk" pitchFamily="2" charset="77"/>
              </a:rPr>
              <a:t>We thank you for the gift of a child born to us and for us. </a:t>
            </a:r>
          </a:p>
          <a:p>
            <a:endParaRPr lang="en-GB" sz="1600" b="1" dirty="0">
              <a:solidFill>
                <a:schemeClr val="bg1"/>
              </a:solidFill>
              <a:latin typeface="Colby StBlk" pitchFamily="2" charset="77"/>
              <a:ea typeface="Colby StBlk" pitchFamily="2" charset="77"/>
            </a:endParaRPr>
          </a:p>
          <a:p>
            <a:r>
              <a:rPr lang="en-GB" sz="1600" b="1" dirty="0">
                <a:solidFill>
                  <a:schemeClr val="bg1"/>
                </a:solidFill>
                <a:latin typeface="Colby StBlk" pitchFamily="2" charset="77"/>
                <a:ea typeface="Colby StBlk" pitchFamily="2" charset="77"/>
              </a:rPr>
              <a:t>Your Son Jesus, Immanuel, God is with us! </a:t>
            </a:r>
          </a:p>
          <a:p>
            <a:endParaRPr lang="en-GB" sz="1600" b="1" dirty="0">
              <a:solidFill>
                <a:schemeClr val="bg1"/>
              </a:solidFill>
              <a:latin typeface="Colby StBlk" pitchFamily="2" charset="77"/>
              <a:ea typeface="Colby StBlk" pitchFamily="2" charset="77"/>
            </a:endParaRPr>
          </a:p>
          <a:p>
            <a:r>
              <a:rPr lang="en-GB" sz="1600" b="1" dirty="0">
                <a:solidFill>
                  <a:schemeClr val="bg1"/>
                </a:solidFill>
                <a:latin typeface="Colby StBlk" pitchFamily="2" charset="77"/>
                <a:ea typeface="Colby StBlk" pitchFamily="2" charset="77"/>
              </a:rPr>
              <a:t>A gift of grace given because you love us. </a:t>
            </a:r>
          </a:p>
          <a:p>
            <a:r>
              <a:rPr lang="en-GB" sz="1600" b="1" dirty="0">
                <a:solidFill>
                  <a:schemeClr val="bg1"/>
                </a:solidFill>
                <a:latin typeface="Colby StBlk" pitchFamily="2" charset="77"/>
                <a:ea typeface="Colby StBlk" pitchFamily="2" charset="77"/>
              </a:rPr>
              <a:t>Help us this Advent to prepare our hearts to accept this gift and to share it with others. </a:t>
            </a:r>
          </a:p>
          <a:p>
            <a:endParaRPr lang="en-GB" sz="1600" b="1" dirty="0">
              <a:solidFill>
                <a:schemeClr val="bg1"/>
              </a:solidFill>
              <a:latin typeface="Colby StBlk" pitchFamily="2" charset="77"/>
              <a:ea typeface="Colby StBlk" pitchFamily="2" charset="77"/>
            </a:endParaRPr>
          </a:p>
          <a:p>
            <a:r>
              <a:rPr lang="en-GB" sz="1600" b="1" dirty="0">
                <a:solidFill>
                  <a:schemeClr val="bg1"/>
                </a:solidFill>
                <a:latin typeface="Colby StBlk" pitchFamily="2" charset="77"/>
                <a:ea typeface="Colby StBlk" pitchFamily="2" charset="77"/>
              </a:rPr>
              <a:t>Amen</a:t>
            </a:r>
          </a:p>
        </p:txBody>
      </p:sp>
      <p:pic>
        <p:nvPicPr>
          <p:cNvPr id="24" name="Picture 23">
            <a:hlinkClick r:id="rId7"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9" name="TextBox 8">
            <a:hlinkClick r:id="rId7"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109878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3" y="1117430"/>
            <a:ext cx="9144000" cy="60960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2</a:t>
            </a:r>
            <a:r>
              <a:rPr lang="en-GB" sz="2700" b="1" baseline="30000" dirty="0">
                <a:solidFill>
                  <a:srgbClr val="12375A"/>
                </a:solidFill>
                <a:latin typeface="Colby StBlk" pitchFamily="2" charset="77"/>
                <a:ea typeface="Colby StBlk" pitchFamily="2" charset="77"/>
              </a:rPr>
              <a:t>nd</a:t>
            </a:r>
            <a:r>
              <a:rPr lang="en-GB" sz="2700" b="1" dirty="0">
                <a:solidFill>
                  <a:srgbClr val="12375A"/>
                </a:solidFill>
                <a:latin typeface="Colby StBlk" pitchFamily="2" charset="77"/>
                <a:ea typeface="Colby StBlk" pitchFamily="2" charset="77"/>
              </a:rPr>
              <a:t> December</a:t>
            </a:r>
          </a:p>
        </p:txBody>
      </p:sp>
      <p:sp>
        <p:nvSpPr>
          <p:cNvPr id="8" name="Rectangle 7"/>
          <p:cNvSpPr/>
          <p:nvPr/>
        </p:nvSpPr>
        <p:spPr>
          <a:xfrm>
            <a:off x="228600" y="1527332"/>
            <a:ext cx="4697361" cy="4170372"/>
          </a:xfrm>
          <a:prstGeom prst="rect">
            <a:avLst/>
          </a:prstGeom>
        </p:spPr>
        <p:txBody>
          <a:bodyPr wrap="square">
            <a:spAutoFit/>
          </a:bodyPr>
          <a:lstStyle/>
          <a:p>
            <a:pPr algn="ctr"/>
            <a:r>
              <a:rPr lang="en-GB" sz="2500" dirty="0">
                <a:solidFill>
                  <a:srgbClr val="A1CA5E"/>
                </a:solidFill>
                <a:latin typeface="Colby StBlk" panose="00000A00000000000000" charset="0"/>
                <a:ea typeface="Colby StBlk" panose="00000A00000000000000" charset="0"/>
              </a:rPr>
              <a:t>God of Love,  </a:t>
            </a:r>
          </a:p>
          <a:p>
            <a:endParaRPr lang="en-GB" sz="2000" dirty="0">
              <a:solidFill>
                <a:schemeClr val="bg1"/>
              </a:solidFill>
              <a:latin typeface="Colby StBlk" panose="00000A00000000000000" charset="0"/>
              <a:ea typeface="Colby StBlk" panose="00000A00000000000000" charset="0"/>
            </a:endParaRPr>
          </a:p>
          <a:p>
            <a:r>
              <a:rPr lang="en-GB" sz="2000" dirty="0">
                <a:solidFill>
                  <a:schemeClr val="bg1"/>
                </a:solidFill>
                <a:latin typeface="Colby StBlk" panose="00000A00000000000000" charset="0"/>
                <a:ea typeface="Colby StBlk" panose="00000A00000000000000" charset="0"/>
              </a:rPr>
              <a:t>As I prepare to celebrate the birth of your son, Jesus, open my heart to the needs of others. </a:t>
            </a:r>
          </a:p>
          <a:p>
            <a:endParaRPr lang="en-GB" sz="2000" dirty="0">
              <a:solidFill>
                <a:schemeClr val="bg1"/>
              </a:solidFill>
              <a:latin typeface="Colby StBlk" panose="00000A00000000000000" charset="0"/>
              <a:ea typeface="Colby StBlk" panose="00000A00000000000000" charset="0"/>
            </a:endParaRPr>
          </a:p>
          <a:p>
            <a:r>
              <a:rPr lang="en-GB" sz="2000" dirty="0">
                <a:solidFill>
                  <a:schemeClr val="bg1"/>
                </a:solidFill>
                <a:latin typeface="Colby StBlk" panose="00000A00000000000000" charset="0"/>
                <a:ea typeface="Colby StBlk" panose="00000A00000000000000" charset="0"/>
              </a:rPr>
              <a:t>Help me to respond with love and compassion to the cries of my sisters and brothers around the world, and to the cries of the earth itself. </a:t>
            </a:r>
          </a:p>
          <a:p>
            <a:endParaRPr lang="en-GB" sz="2000" dirty="0">
              <a:solidFill>
                <a:schemeClr val="bg1"/>
              </a:solidFill>
              <a:latin typeface="Colby StBlk" panose="00000A00000000000000" charset="0"/>
              <a:ea typeface="Colby StBlk" panose="00000A00000000000000" charset="0"/>
            </a:endParaRPr>
          </a:p>
          <a:p>
            <a:pPr algn="ctr"/>
            <a:r>
              <a:rPr lang="en-GB" sz="2000" dirty="0">
                <a:solidFill>
                  <a:srgbClr val="A1CA5E"/>
                </a:solidFill>
                <a:latin typeface="Colby StBlk" panose="00000A00000000000000" charset="0"/>
                <a:ea typeface="Colby StBlk" panose="00000A00000000000000" charset="0"/>
              </a:rPr>
              <a:t>Amen</a:t>
            </a:r>
          </a:p>
        </p:txBody>
      </p:sp>
      <p:pic>
        <p:nvPicPr>
          <p:cNvPr id="35" name="Picture 34">
            <a:hlinkClick r:id="rId5"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36" name="TextBox 35">
            <a:hlinkClick r:id="rId5"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2" name="Rectangle 11">
            <a:extLst>
              <a:ext uri="{FF2B5EF4-FFF2-40B4-BE49-F238E27FC236}">
                <a16:creationId xmlns:a16="http://schemas.microsoft.com/office/drawing/2014/main" id="{9835CE27-C6F2-40F6-9937-960C78E01069}"/>
              </a:ext>
            </a:extLst>
          </p:cNvPr>
          <p:cNvSpPr/>
          <p:nvPr/>
        </p:nvSpPr>
        <p:spPr>
          <a:xfrm>
            <a:off x="6337173" y="6335179"/>
            <a:ext cx="2694454" cy="261610"/>
          </a:xfrm>
          <a:prstGeom prst="rect">
            <a:avLst/>
          </a:prstGeom>
        </p:spPr>
        <p:txBody>
          <a:bodyPr wrap="square">
            <a:spAutoFit/>
          </a:bodyPr>
          <a:lstStyle/>
          <a:p>
            <a:pPr algn="r"/>
            <a:r>
              <a:rPr lang="en-US" sz="1100" dirty="0">
                <a:solidFill>
                  <a:schemeClr val="bg1"/>
                </a:solidFill>
                <a:latin typeface="Rubik" pitchFamily="2" charset="-79"/>
                <a:cs typeface="Rubik" pitchFamily="2" charset="-79"/>
              </a:rPr>
              <a:t>Rugby for Peace, Colombia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19764316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A30AF5-7DAD-0548-9E2F-5EEF5E71A44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43" y="1149757"/>
            <a:ext cx="9162756" cy="5708243"/>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3</a:t>
            </a:r>
            <a:r>
              <a:rPr lang="en-GB" sz="2700" b="1" baseline="30000" dirty="0">
                <a:solidFill>
                  <a:srgbClr val="12375A"/>
                </a:solidFill>
                <a:latin typeface="Colby StBlk" pitchFamily="2" charset="77"/>
                <a:ea typeface="Colby StBlk" pitchFamily="2" charset="77"/>
              </a:rPr>
              <a:t>rd</a:t>
            </a:r>
            <a:r>
              <a:rPr lang="en-GB" sz="2700" b="1" dirty="0">
                <a:solidFill>
                  <a:srgbClr val="12375A"/>
                </a:solidFill>
                <a:latin typeface="Colby StBlk" pitchFamily="2" charset="77"/>
                <a:ea typeface="Colby StBlk" pitchFamily="2" charset="77"/>
              </a:rPr>
              <a:t> December</a:t>
            </a:r>
          </a:p>
        </p:txBody>
      </p:sp>
      <p:pic>
        <p:nvPicPr>
          <p:cNvPr id="15" name="Picture 14">
            <a:extLst>
              <a:ext uri="{FF2B5EF4-FFF2-40B4-BE49-F238E27FC236}">
                <a16:creationId xmlns:a16="http://schemas.microsoft.com/office/drawing/2014/main" id="{9FCE3ABC-057F-CF44-9328-887CBDAD84DC}"/>
              </a:ext>
            </a:extLst>
          </p:cNvPr>
          <p:cNvPicPr>
            <a:picLocks noChangeAspect="1"/>
          </p:cNvPicPr>
          <p:nvPr/>
        </p:nvPicPr>
        <p:blipFill>
          <a:blip r:embed="rId5"/>
          <a:srcRect/>
          <a:stretch/>
        </p:blipFill>
        <p:spPr>
          <a:xfrm>
            <a:off x="5806235" y="1783520"/>
            <a:ext cx="2974315" cy="4390118"/>
          </a:xfrm>
          <a:prstGeom prst="rect">
            <a:avLst/>
          </a:prstGeom>
        </p:spPr>
      </p:pic>
      <p:sp>
        <p:nvSpPr>
          <p:cNvPr id="2" name="Rectangle 1"/>
          <p:cNvSpPr/>
          <p:nvPr/>
        </p:nvSpPr>
        <p:spPr>
          <a:xfrm>
            <a:off x="5857137" y="1939576"/>
            <a:ext cx="2872509" cy="4154984"/>
          </a:xfrm>
          <a:prstGeom prst="rect">
            <a:avLst/>
          </a:prstGeom>
        </p:spPr>
        <p:txBody>
          <a:bodyPr wrap="square">
            <a:spAutoFit/>
          </a:bodyPr>
          <a:lstStyle/>
          <a:p>
            <a:pPr algn="ctr"/>
            <a:r>
              <a:rPr lang="en-GB" sz="2200" dirty="0">
                <a:solidFill>
                  <a:schemeClr val="bg1"/>
                </a:solidFill>
                <a:latin typeface="Colby StBlk" panose="00000A00000000000000" charset="0"/>
                <a:ea typeface="Colby StBlk" panose="00000A00000000000000" charset="0"/>
              </a:rPr>
              <a:t>Dear Lord,  </a:t>
            </a:r>
          </a:p>
          <a:p>
            <a:pPr algn="ctr"/>
            <a:endParaRPr lang="en-GB" sz="2200" dirty="0">
              <a:solidFill>
                <a:schemeClr val="bg1"/>
              </a:solidFill>
              <a:latin typeface="Colby StBlk" panose="00000A00000000000000" charset="0"/>
              <a:ea typeface="Colby StBlk" panose="00000A00000000000000" charset="0"/>
            </a:endParaRPr>
          </a:p>
          <a:p>
            <a:pPr algn="ctr"/>
            <a:r>
              <a:rPr lang="en-GB" sz="2200" dirty="0">
                <a:solidFill>
                  <a:schemeClr val="bg1"/>
                </a:solidFill>
                <a:latin typeface="Colby StBlk" panose="00000A00000000000000" charset="0"/>
                <a:ea typeface="Colby StBlk" panose="00000A00000000000000" charset="0"/>
              </a:rPr>
              <a:t>This Advent open my heart to the needs of others. </a:t>
            </a:r>
          </a:p>
          <a:p>
            <a:pPr algn="ctr"/>
            <a:endParaRPr lang="en-GB" sz="2200" dirty="0">
              <a:solidFill>
                <a:schemeClr val="bg1"/>
              </a:solidFill>
              <a:latin typeface="Colby StBlk" panose="00000A00000000000000" charset="0"/>
              <a:ea typeface="Colby StBlk" panose="00000A00000000000000" charset="0"/>
            </a:endParaRPr>
          </a:p>
          <a:p>
            <a:pPr algn="ctr"/>
            <a:r>
              <a:rPr lang="en-GB" sz="2200" dirty="0">
                <a:solidFill>
                  <a:schemeClr val="bg1"/>
                </a:solidFill>
                <a:latin typeface="Colby StBlk" panose="00000A00000000000000" charset="0"/>
                <a:ea typeface="Colby StBlk" panose="00000A00000000000000" charset="0"/>
              </a:rPr>
              <a:t>Help me to respond with love, compassion and action.</a:t>
            </a:r>
          </a:p>
          <a:p>
            <a:pPr algn="ctr"/>
            <a:endParaRPr lang="en-GB" sz="2200" dirty="0">
              <a:solidFill>
                <a:schemeClr val="bg1"/>
              </a:solidFill>
              <a:latin typeface="Colby StBlk" panose="00000A00000000000000" charset="0"/>
              <a:ea typeface="Colby StBlk" panose="00000A00000000000000" charset="0"/>
            </a:endParaRPr>
          </a:p>
          <a:p>
            <a:pPr algn="ctr"/>
            <a:r>
              <a:rPr lang="en-GB" sz="2200" dirty="0">
                <a:solidFill>
                  <a:schemeClr val="bg1"/>
                </a:solidFill>
                <a:latin typeface="Colby StBlk" panose="00000A00000000000000" charset="0"/>
                <a:ea typeface="Colby StBlk" panose="00000A00000000000000" charset="0"/>
              </a:rPr>
              <a:t>Amen</a:t>
            </a:r>
          </a:p>
        </p:txBody>
      </p:sp>
      <p:sp>
        <p:nvSpPr>
          <p:cNvPr id="8" name="TextBox 7">
            <a:extLst>
              <a:ext uri="{FF2B5EF4-FFF2-40B4-BE49-F238E27FC236}">
                <a16:creationId xmlns:a16="http://schemas.microsoft.com/office/drawing/2014/main" id="{92A3597C-BD34-8F4B-B9F5-F220796032E8}"/>
              </a:ext>
            </a:extLst>
          </p:cNvPr>
          <p:cNvSpPr txBox="1"/>
          <p:nvPr/>
        </p:nvSpPr>
        <p:spPr>
          <a:xfrm>
            <a:off x="646462" y="6298610"/>
            <a:ext cx="8729999" cy="430887"/>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GB" sz="2200" b="1" dirty="0">
                <a:solidFill>
                  <a:schemeClr val="bg1"/>
                </a:solidFill>
                <a:latin typeface="Colby StBlk" pitchFamily="2" charset="77"/>
                <a:ea typeface="Colby StBlk" pitchFamily="2" charset="77"/>
              </a:rPr>
              <a:t>UN International Day of Persons with Disabilities </a:t>
            </a:r>
          </a:p>
        </p:txBody>
      </p:sp>
      <p:pic>
        <p:nvPicPr>
          <p:cNvPr id="18" name="Picture 17">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9" name="TextBox 18">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pic>
        <p:nvPicPr>
          <p:cNvPr id="14" name="Picture 13">
            <a:extLst>
              <a:ext uri="{FF2B5EF4-FFF2-40B4-BE49-F238E27FC236}">
                <a16:creationId xmlns:a16="http://schemas.microsoft.com/office/drawing/2014/main" id="{B3EDC237-6F2F-4CD8-BD6E-96EFEA78FF1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06576" y="1360667"/>
            <a:ext cx="1963992" cy="1829100"/>
          </a:xfrm>
          <a:prstGeom prst="rect">
            <a:avLst/>
          </a:prstGeom>
        </p:spPr>
      </p:pic>
      <p:sp>
        <p:nvSpPr>
          <p:cNvPr id="13" name="TextBox 12">
            <a:extLst>
              <a:ext uri="{FF2B5EF4-FFF2-40B4-BE49-F238E27FC236}">
                <a16:creationId xmlns:a16="http://schemas.microsoft.com/office/drawing/2014/main" id="{656130C6-B100-3240-8868-33A464B3267F}"/>
              </a:ext>
            </a:extLst>
          </p:cNvPr>
          <p:cNvSpPr txBox="1"/>
          <p:nvPr/>
        </p:nvSpPr>
        <p:spPr>
          <a:xfrm rot="20960980">
            <a:off x="512205" y="1675052"/>
            <a:ext cx="1517301" cy="1200329"/>
          </a:xfrm>
          <a:prstGeom prst="rect">
            <a:avLst/>
          </a:prstGeom>
          <a:noFill/>
        </p:spPr>
        <p:txBody>
          <a:bodyPr wrap="square" rtlCol="0">
            <a:spAutoFit/>
          </a:bodyPr>
          <a:lstStyle/>
          <a:p>
            <a:pPr algn="ctr"/>
            <a:r>
              <a:rPr lang="en-GB" sz="1200" b="1" dirty="0">
                <a:solidFill>
                  <a:schemeClr val="bg1"/>
                </a:solidFill>
                <a:latin typeface="Rubik Light" pitchFamily="2" charset="-79"/>
                <a:ea typeface="Colby StBlk" pitchFamily="2" charset="77"/>
                <a:cs typeface="Rubik Light" pitchFamily="2" charset="-79"/>
              </a:rPr>
              <a:t>SCIAF are supporting young people like </a:t>
            </a:r>
            <a:r>
              <a:rPr lang="en-GB" sz="1200" b="1" dirty="0" err="1">
                <a:solidFill>
                  <a:schemeClr val="bg1"/>
                </a:solidFill>
                <a:latin typeface="Rubik Light" pitchFamily="2" charset="-79"/>
                <a:ea typeface="Colby StBlk" pitchFamily="2" charset="77"/>
                <a:cs typeface="Rubik Light" pitchFamily="2" charset="-79"/>
              </a:rPr>
              <a:t>Vaida</a:t>
            </a:r>
            <a:r>
              <a:rPr lang="en-GB" sz="1200" b="1" dirty="0">
                <a:solidFill>
                  <a:schemeClr val="bg1"/>
                </a:solidFill>
                <a:latin typeface="Rubik Light" pitchFamily="2" charset="-79"/>
                <a:ea typeface="Colby StBlk" pitchFamily="2" charset="77"/>
                <a:cs typeface="Rubik Light" pitchFamily="2" charset="-79"/>
              </a:rPr>
              <a:t>, who are living with disabilities in South Sudan .</a:t>
            </a:r>
          </a:p>
        </p:txBody>
      </p:sp>
      <p:sp>
        <p:nvSpPr>
          <p:cNvPr id="4" name="Rectangle 3">
            <a:extLst>
              <a:ext uri="{FF2B5EF4-FFF2-40B4-BE49-F238E27FC236}">
                <a16:creationId xmlns:a16="http://schemas.microsoft.com/office/drawing/2014/main" id="{812736BF-29AC-8FB6-E834-59EF350F15DE}"/>
              </a:ext>
            </a:extLst>
          </p:cNvPr>
          <p:cNvSpPr/>
          <p:nvPr/>
        </p:nvSpPr>
        <p:spPr>
          <a:xfrm>
            <a:off x="-567097" y="3537429"/>
            <a:ext cx="2694454" cy="261610"/>
          </a:xfrm>
          <a:prstGeom prst="rect">
            <a:avLst/>
          </a:prstGeom>
        </p:spPr>
        <p:txBody>
          <a:bodyPr wrap="square">
            <a:spAutoFit/>
          </a:bodyPr>
          <a:lstStyle/>
          <a:p>
            <a:pPr algn="r"/>
            <a:r>
              <a:rPr lang="en-US" sz="1100" dirty="0" err="1">
                <a:solidFill>
                  <a:schemeClr val="bg1"/>
                </a:solidFill>
                <a:latin typeface="Rubik" pitchFamily="2" charset="-79"/>
                <a:cs typeface="Rubik" pitchFamily="2" charset="-79"/>
              </a:rPr>
              <a:t>Vaida</a:t>
            </a:r>
            <a:r>
              <a:rPr lang="en-US" sz="1100" dirty="0">
                <a:solidFill>
                  <a:schemeClr val="bg1"/>
                </a:solidFill>
                <a:latin typeface="Rubik" pitchFamily="2" charset="-79"/>
                <a:cs typeface="Rubik" pitchFamily="2" charset="-79"/>
              </a:rPr>
              <a:t>, South Sudan</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30848964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10;&#10;Description automatically generated">
            <a:extLst>
              <a:ext uri="{FF2B5EF4-FFF2-40B4-BE49-F238E27FC236}">
                <a16:creationId xmlns:a16="http://schemas.microsoft.com/office/drawing/2014/main" id="{7672808F-1781-BE4D-A2F7-069EB37A32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49300"/>
            <a:ext cx="9144000" cy="61087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4299857"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4</a:t>
            </a:r>
            <a:r>
              <a:rPr kumimoji="0" lang="en-GB" sz="2700" b="1" i="0" u="none" strike="noStrike" kern="1200" cap="none" spc="0" normalizeH="0" baseline="30000" noProof="0" dirty="0">
                <a:ln>
                  <a:noFill/>
                </a:ln>
                <a:solidFill>
                  <a:srgbClr val="12375A"/>
                </a:solidFill>
                <a:effectLst/>
                <a:uLnTx/>
                <a:uFillTx/>
                <a:latin typeface="Colby StBlk" pitchFamily="2" charset="77"/>
                <a:ea typeface="Colby StBlk" pitchFamily="2" charset="77"/>
                <a:cs typeface="+mn-cs"/>
              </a:rPr>
              <a:t>th</a:t>
            </a: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 December</a:t>
            </a:r>
          </a:p>
        </p:txBody>
      </p:sp>
      <p:sp>
        <p:nvSpPr>
          <p:cNvPr id="2" name="Rectangle 1"/>
          <p:cNvSpPr/>
          <p:nvPr/>
        </p:nvSpPr>
        <p:spPr>
          <a:xfrm>
            <a:off x="228600" y="1866730"/>
            <a:ext cx="4943168" cy="3816429"/>
          </a:xfrm>
          <a:prstGeom prst="rect">
            <a:avLst/>
          </a:prstGeom>
        </p:spPr>
        <p:txBody>
          <a:bodyPr wrap="square">
            <a:spAutoFit/>
          </a:bodyPr>
          <a:lstStyle/>
          <a:p>
            <a:r>
              <a:rPr lang="en-GB" sz="2200" dirty="0">
                <a:solidFill>
                  <a:srgbClr val="A1CA5E"/>
                </a:solidFill>
                <a:latin typeface="Colby StBld" panose="00000800000000000000" charset="0"/>
                <a:ea typeface="Colby StBld" panose="00000800000000000000" charset="0"/>
              </a:rPr>
              <a:t>Heavenly Father,</a:t>
            </a:r>
          </a:p>
          <a:p>
            <a:endParaRPr lang="en-GB" dirty="0">
              <a:solidFill>
                <a:schemeClr val="bg1"/>
              </a:solidFill>
              <a:latin typeface="Colby StBld" panose="00000800000000000000" charset="0"/>
              <a:ea typeface="Colby StBld" panose="00000800000000000000" charset="0"/>
            </a:endParaRPr>
          </a:p>
          <a:p>
            <a:r>
              <a:rPr lang="en-GB" dirty="0">
                <a:solidFill>
                  <a:schemeClr val="bg1"/>
                </a:solidFill>
                <a:latin typeface="Colby StBld" panose="00000800000000000000" charset="0"/>
                <a:ea typeface="Colby StBld" panose="00000800000000000000" charset="0"/>
              </a:rPr>
              <a:t>You are with me always.</a:t>
            </a:r>
          </a:p>
          <a:p>
            <a:r>
              <a:rPr lang="en-GB" dirty="0">
                <a:solidFill>
                  <a:schemeClr val="bg1"/>
                </a:solidFill>
                <a:latin typeface="Colby StBld" panose="00000800000000000000" charset="0"/>
                <a:ea typeface="Colby StBld" panose="00000800000000000000" charset="0"/>
              </a:rPr>
              <a:t>Help me this Advent to trust you more</a:t>
            </a:r>
          </a:p>
          <a:p>
            <a:r>
              <a:rPr lang="en-GB" dirty="0">
                <a:solidFill>
                  <a:schemeClr val="bg1"/>
                </a:solidFill>
                <a:latin typeface="Colby StBld" panose="00000800000000000000" charset="0"/>
                <a:ea typeface="Colby StBld" panose="00000800000000000000" charset="0"/>
              </a:rPr>
              <a:t>as I prepare my heart for your coming.</a:t>
            </a:r>
          </a:p>
          <a:p>
            <a:endParaRPr lang="en-GB" dirty="0">
              <a:solidFill>
                <a:schemeClr val="bg1"/>
              </a:solidFill>
              <a:latin typeface="Colby StBld" panose="00000800000000000000" charset="0"/>
              <a:ea typeface="Colby StBld" panose="00000800000000000000" charset="0"/>
            </a:endParaRPr>
          </a:p>
          <a:p>
            <a:r>
              <a:rPr lang="en-GB" dirty="0">
                <a:solidFill>
                  <a:schemeClr val="bg1"/>
                </a:solidFill>
                <a:latin typeface="Colby StBld" panose="00000800000000000000" charset="0"/>
                <a:ea typeface="Colby StBld" panose="00000800000000000000" charset="0"/>
              </a:rPr>
              <a:t>In the face of doubt and uncertainty,</a:t>
            </a:r>
          </a:p>
          <a:p>
            <a:r>
              <a:rPr lang="en-GB" dirty="0">
                <a:solidFill>
                  <a:schemeClr val="bg1"/>
                </a:solidFill>
                <a:latin typeface="Colby StBld" panose="00000800000000000000" charset="0"/>
                <a:ea typeface="Colby StBld" panose="00000800000000000000" charset="0"/>
              </a:rPr>
              <a:t>give me your peace and remind me</a:t>
            </a:r>
          </a:p>
          <a:p>
            <a:r>
              <a:rPr lang="en-GB" dirty="0">
                <a:solidFill>
                  <a:schemeClr val="bg1"/>
                </a:solidFill>
                <a:latin typeface="Colby StBld" panose="00000800000000000000" charset="0"/>
                <a:ea typeface="Colby StBld" panose="00000800000000000000" charset="0"/>
              </a:rPr>
              <a:t>that all things are possible with you.</a:t>
            </a:r>
          </a:p>
          <a:p>
            <a:endParaRPr lang="en-GB" dirty="0">
              <a:solidFill>
                <a:schemeClr val="bg1"/>
              </a:solidFill>
              <a:latin typeface="Colby StBld" panose="00000800000000000000" charset="0"/>
              <a:ea typeface="Colby StBld" panose="00000800000000000000" charset="0"/>
            </a:endParaRPr>
          </a:p>
          <a:p>
            <a:r>
              <a:rPr lang="en-GB" dirty="0">
                <a:solidFill>
                  <a:schemeClr val="bg1"/>
                </a:solidFill>
                <a:latin typeface="Colby StBld" panose="00000800000000000000" charset="0"/>
                <a:ea typeface="Colby StBld" panose="00000800000000000000" charset="0"/>
              </a:rPr>
              <a:t>In Jesus’ name.</a:t>
            </a:r>
          </a:p>
          <a:p>
            <a:endParaRPr lang="en-GB" dirty="0">
              <a:solidFill>
                <a:schemeClr val="bg1"/>
              </a:solidFill>
              <a:latin typeface="Colby StBld" panose="00000800000000000000" charset="0"/>
              <a:ea typeface="Colby StBld" panose="00000800000000000000" charset="0"/>
            </a:endParaRPr>
          </a:p>
          <a:p>
            <a:r>
              <a:rPr lang="en-GB" sz="2200" dirty="0">
                <a:solidFill>
                  <a:srgbClr val="A1CA5E"/>
                </a:solidFill>
                <a:latin typeface="Colby StBld" panose="00000800000000000000" charset="0"/>
                <a:ea typeface="Colby StBld" panose="00000800000000000000" charset="0"/>
              </a:rPr>
              <a:t>Amen.</a:t>
            </a:r>
          </a:p>
        </p:txBody>
      </p:sp>
      <p:sp>
        <p:nvSpPr>
          <p:cNvPr id="9" name="Rectangle 8">
            <a:extLst>
              <a:ext uri="{FF2B5EF4-FFF2-40B4-BE49-F238E27FC236}">
                <a16:creationId xmlns:a16="http://schemas.microsoft.com/office/drawing/2014/main" id="{9835CE27-C6F2-40F6-9937-960C78E01069}"/>
              </a:ext>
            </a:extLst>
          </p:cNvPr>
          <p:cNvSpPr/>
          <p:nvPr/>
        </p:nvSpPr>
        <p:spPr>
          <a:xfrm>
            <a:off x="6337173" y="6335179"/>
            <a:ext cx="2694454" cy="261610"/>
          </a:xfrm>
          <a:prstGeom prst="rect">
            <a:avLst/>
          </a:prstGeom>
        </p:spPr>
        <p:txBody>
          <a:bodyPr wrap="square">
            <a:spAutoFit/>
          </a:bodyPr>
          <a:lstStyle/>
          <a:p>
            <a:pPr algn="r"/>
            <a:r>
              <a:rPr lang="en-US" sz="1100" dirty="0">
                <a:solidFill>
                  <a:schemeClr val="bg1"/>
                </a:solidFill>
                <a:latin typeface="Rubik" pitchFamily="2" charset="-79"/>
                <a:cs typeface="Rubik" pitchFamily="2" charset="-79"/>
              </a:rPr>
              <a:t>Sylvia, DR Congo</a:t>
            </a:r>
            <a:endParaRPr lang="en-GB" sz="1100" dirty="0">
              <a:solidFill>
                <a:schemeClr val="bg1"/>
              </a:solidFill>
              <a:latin typeface="Rubik" pitchFamily="2" charset="-79"/>
              <a:cs typeface="Rubik" pitchFamily="2" charset="-79"/>
            </a:endParaRPr>
          </a:p>
        </p:txBody>
      </p:sp>
      <p:pic>
        <p:nvPicPr>
          <p:cNvPr id="11" name="Picture 10">
            <a:hlinkClick r:id="rId5"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2" name="TextBox 11">
            <a:hlinkClick r:id="rId5"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2029211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117432"/>
            <a:ext cx="9144000" cy="5740568"/>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5" y="461262"/>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2" y="609601"/>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5</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5" name="TextBox 4"/>
          <p:cNvSpPr txBox="1"/>
          <p:nvPr/>
        </p:nvSpPr>
        <p:spPr>
          <a:xfrm>
            <a:off x="7792866" y="1499615"/>
            <a:ext cx="1128835" cy="261610"/>
          </a:xfrm>
          <a:prstGeom prst="rect">
            <a:avLst/>
          </a:prstGeom>
          <a:noFill/>
        </p:spPr>
        <p:txBody>
          <a:bodyPr wrap="none" rtlCol="0">
            <a:spAutoFit/>
          </a:bodyPr>
          <a:lstStyle/>
          <a:p>
            <a:r>
              <a:rPr lang="en-GB" sz="1100" dirty="0" err="1">
                <a:solidFill>
                  <a:schemeClr val="bg1"/>
                </a:solidFill>
                <a:latin typeface="Rubik" pitchFamily="2" charset="-79"/>
                <a:cs typeface="Rubik" pitchFamily="2" charset="-79"/>
              </a:rPr>
              <a:t>Teleza</a:t>
            </a:r>
            <a:r>
              <a:rPr lang="en-GB" sz="1100" dirty="0">
                <a:solidFill>
                  <a:schemeClr val="bg1"/>
                </a:solidFill>
                <a:latin typeface="Rubik" pitchFamily="2" charset="-79"/>
                <a:cs typeface="Rubik" pitchFamily="2" charset="-79"/>
              </a:rPr>
              <a:t>, Malawi</a:t>
            </a:r>
          </a:p>
        </p:txBody>
      </p:sp>
      <p:pic>
        <p:nvPicPr>
          <p:cNvPr id="12" name="Picture 11">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3" name="TextBox 12">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pic>
        <p:nvPicPr>
          <p:cNvPr id="2" name="Picture 1">
            <a:extLst>
              <a:ext uri="{FF2B5EF4-FFF2-40B4-BE49-F238E27FC236}">
                <a16:creationId xmlns:a16="http://schemas.microsoft.com/office/drawing/2014/main" id="{2F358E7D-4A51-4E2B-CFE6-9EEB26EB50BE}"/>
              </a:ext>
            </a:extLst>
          </p:cNvPr>
          <p:cNvPicPr>
            <a:picLocks noChangeAspect="1"/>
          </p:cNvPicPr>
          <p:nvPr/>
        </p:nvPicPr>
        <p:blipFill>
          <a:blip r:embed="rId8"/>
          <a:srcRect/>
          <a:stretch/>
        </p:blipFill>
        <p:spPr>
          <a:xfrm>
            <a:off x="323719" y="1469237"/>
            <a:ext cx="3169651" cy="4570738"/>
          </a:xfrm>
          <a:prstGeom prst="rect">
            <a:avLst/>
          </a:prstGeom>
        </p:spPr>
      </p:pic>
      <p:sp>
        <p:nvSpPr>
          <p:cNvPr id="6" name="Rectangle 5"/>
          <p:cNvSpPr/>
          <p:nvPr/>
        </p:nvSpPr>
        <p:spPr>
          <a:xfrm>
            <a:off x="487951" y="1640810"/>
            <a:ext cx="3169650" cy="4247317"/>
          </a:xfrm>
          <a:prstGeom prst="rect">
            <a:avLst/>
          </a:prstGeom>
        </p:spPr>
        <p:txBody>
          <a:bodyPr wrap="square">
            <a:spAutoFit/>
          </a:bodyPr>
          <a:lstStyle/>
          <a:p>
            <a:r>
              <a:rPr lang="en-GB" b="1" dirty="0">
                <a:solidFill>
                  <a:srgbClr val="A1CA5E"/>
                </a:solidFill>
                <a:latin typeface="Colby StBlk" pitchFamily="2" charset="77"/>
                <a:ea typeface="Colby StBlk" pitchFamily="2" charset="77"/>
              </a:rPr>
              <a:t>Heavenly Father,</a:t>
            </a:r>
          </a:p>
          <a:p>
            <a:endParaRPr lang="en-GB" b="1" dirty="0">
              <a:solidFill>
                <a:schemeClr val="bg1"/>
              </a:solidFill>
              <a:latin typeface="Colby StBlk" pitchFamily="2" charset="77"/>
              <a:ea typeface="Colby StBlk" pitchFamily="2" charset="77"/>
            </a:endParaRPr>
          </a:p>
          <a:p>
            <a:r>
              <a:rPr lang="en-GB" b="1" dirty="0">
                <a:solidFill>
                  <a:schemeClr val="bg1"/>
                </a:solidFill>
                <a:latin typeface="Colby StBlk" pitchFamily="2" charset="77"/>
                <a:ea typeface="Colby StBlk" pitchFamily="2" charset="77"/>
              </a:rPr>
              <a:t>Holy is your name throughout all generations.</a:t>
            </a:r>
          </a:p>
          <a:p>
            <a:endParaRPr lang="en-GB" b="1" dirty="0">
              <a:solidFill>
                <a:schemeClr val="bg1"/>
              </a:solidFill>
              <a:latin typeface="Colby StBlk" pitchFamily="2" charset="77"/>
              <a:ea typeface="Colby StBlk" pitchFamily="2" charset="77"/>
            </a:endParaRPr>
          </a:p>
          <a:p>
            <a:r>
              <a:rPr lang="en-GB" b="1" dirty="0">
                <a:solidFill>
                  <a:schemeClr val="bg1"/>
                </a:solidFill>
                <a:latin typeface="Colby StBlk" pitchFamily="2" charset="77"/>
                <a:ea typeface="Colby StBlk" pitchFamily="2" charset="77"/>
              </a:rPr>
              <a:t>Your mercy is sufficient for all.</a:t>
            </a:r>
          </a:p>
          <a:p>
            <a:endParaRPr lang="en-GB" b="1" dirty="0">
              <a:solidFill>
                <a:schemeClr val="bg1"/>
              </a:solidFill>
              <a:latin typeface="Colby StBlk" pitchFamily="2" charset="77"/>
              <a:ea typeface="Colby StBlk" pitchFamily="2" charset="77"/>
            </a:endParaRPr>
          </a:p>
          <a:p>
            <a:r>
              <a:rPr lang="en-GB" b="1" dirty="0">
                <a:solidFill>
                  <a:schemeClr val="bg1"/>
                </a:solidFill>
                <a:latin typeface="Colby StBlk" pitchFamily="2" charset="77"/>
                <a:ea typeface="Colby StBlk" pitchFamily="2" charset="77"/>
              </a:rPr>
              <a:t>Help me Lord to serve you with humility and praise your name always.</a:t>
            </a:r>
          </a:p>
          <a:p>
            <a:endParaRPr lang="en-GB" b="1" dirty="0">
              <a:solidFill>
                <a:srgbClr val="A1CA5E"/>
              </a:solidFill>
              <a:latin typeface="Colby StBlk" pitchFamily="2" charset="77"/>
              <a:ea typeface="Colby StBlk" pitchFamily="2" charset="77"/>
            </a:endParaRPr>
          </a:p>
          <a:p>
            <a:r>
              <a:rPr lang="en-GB" b="1" dirty="0">
                <a:solidFill>
                  <a:srgbClr val="A1CA5E"/>
                </a:solidFill>
                <a:latin typeface="Colby StBlk" pitchFamily="2" charset="77"/>
                <a:ea typeface="Colby StBlk" pitchFamily="2" charset="77"/>
              </a:rPr>
              <a:t>Amen</a:t>
            </a:r>
          </a:p>
        </p:txBody>
      </p:sp>
    </p:spTree>
    <p:extLst>
      <p:ext uri="{BB962C8B-B14F-4D97-AF65-F5344CB8AC3E}">
        <p14:creationId xmlns:p14="http://schemas.microsoft.com/office/powerpoint/2010/main" val="7889308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117431"/>
            <a:ext cx="9144000" cy="574057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6</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9" name="Picture 8">
            <a:extLst>
              <a:ext uri="{FF2B5EF4-FFF2-40B4-BE49-F238E27FC236}">
                <a16:creationId xmlns:a16="http://schemas.microsoft.com/office/drawing/2014/main" id="{68BC8E2D-0807-43CB-8185-8D8035800CE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67114" y="1558105"/>
            <a:ext cx="2794590" cy="2299855"/>
          </a:xfrm>
          <a:prstGeom prst="rect">
            <a:avLst/>
          </a:prstGeom>
        </p:spPr>
      </p:pic>
      <p:sp>
        <p:nvSpPr>
          <p:cNvPr id="2" name="Rectangle 1"/>
          <p:cNvSpPr/>
          <p:nvPr/>
        </p:nvSpPr>
        <p:spPr>
          <a:xfrm>
            <a:off x="228600" y="1751284"/>
            <a:ext cx="2671618" cy="1969770"/>
          </a:xfrm>
          <a:prstGeom prst="rect">
            <a:avLst/>
          </a:prstGeom>
        </p:spPr>
        <p:txBody>
          <a:bodyPr wrap="square">
            <a:spAutoFit/>
          </a:bodyPr>
          <a:lstStyle/>
          <a:p>
            <a:r>
              <a:rPr lang="en-GB" sz="2000" dirty="0">
                <a:solidFill>
                  <a:srgbClr val="12375A"/>
                </a:solidFill>
                <a:latin typeface="Colby StBlk" panose="00000A00000000000000" charset="0"/>
                <a:ea typeface="Colby StBlk" panose="00000A00000000000000" charset="0"/>
              </a:rPr>
              <a:t>“To care for the world in which we live means to care for ourselves.”</a:t>
            </a: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endParaRPr lang="en-GB" sz="100" dirty="0">
              <a:solidFill>
                <a:schemeClr val="bg1"/>
              </a:solidFill>
              <a:latin typeface="Colby StBlk" panose="00000A00000000000000" charset="0"/>
              <a:ea typeface="Colby StBlk" panose="00000A00000000000000" charset="0"/>
            </a:endParaRPr>
          </a:p>
          <a:p>
            <a:r>
              <a:rPr lang="en-GB" sz="1400" dirty="0">
                <a:solidFill>
                  <a:schemeClr val="bg1"/>
                </a:solidFill>
                <a:latin typeface="Colby StBlk" panose="00000A00000000000000" charset="0"/>
                <a:ea typeface="Colby StBlk" panose="00000A00000000000000" charset="0"/>
              </a:rPr>
              <a:t>Pope Francis</a:t>
            </a:r>
          </a:p>
        </p:txBody>
      </p:sp>
      <p:sp>
        <p:nvSpPr>
          <p:cNvPr id="11" name="Rectangle 10">
            <a:extLst>
              <a:ext uri="{FF2B5EF4-FFF2-40B4-BE49-F238E27FC236}">
                <a16:creationId xmlns:a16="http://schemas.microsoft.com/office/drawing/2014/main" id="{34EB9650-AFAF-4140-9584-856281DCA91D}"/>
              </a:ext>
            </a:extLst>
          </p:cNvPr>
          <p:cNvSpPr/>
          <p:nvPr/>
        </p:nvSpPr>
        <p:spPr>
          <a:xfrm>
            <a:off x="6088757" y="6261237"/>
            <a:ext cx="2694454" cy="261610"/>
          </a:xfrm>
          <a:prstGeom prst="rect">
            <a:avLst/>
          </a:prstGeom>
        </p:spPr>
        <p:txBody>
          <a:bodyPr wrap="square">
            <a:spAutoFit/>
          </a:bodyPr>
          <a:lstStyle/>
          <a:p>
            <a:pPr algn="r"/>
            <a:r>
              <a:rPr lang="en-US" sz="1100" dirty="0" err="1">
                <a:solidFill>
                  <a:schemeClr val="bg1"/>
                </a:solidFill>
                <a:latin typeface="Rubik" pitchFamily="2" charset="-79"/>
                <a:cs typeface="Rubik" pitchFamily="2" charset="-79"/>
              </a:rPr>
              <a:t>Malita</a:t>
            </a:r>
            <a:r>
              <a:rPr lang="en-US" sz="1100" dirty="0">
                <a:solidFill>
                  <a:schemeClr val="bg1"/>
                </a:solidFill>
                <a:latin typeface="Rubik" pitchFamily="2" charset="-79"/>
                <a:cs typeface="Rubik" pitchFamily="2" charset="-79"/>
              </a:rPr>
              <a:t>, Malawi</a:t>
            </a:r>
            <a:endParaRPr lang="en-GB" sz="1100" dirty="0">
              <a:solidFill>
                <a:schemeClr val="bg1"/>
              </a:solidFill>
              <a:latin typeface="Rubik" pitchFamily="2" charset="-79"/>
              <a:cs typeface="Rubik" pitchFamily="2" charset="-79"/>
            </a:endParaRPr>
          </a:p>
        </p:txBody>
      </p:sp>
      <p:pic>
        <p:nvPicPr>
          <p:cNvPr id="14" name="Picture 13">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0965" y="6085625"/>
            <a:ext cx="715835" cy="712628"/>
          </a:xfrm>
          <a:prstGeom prst="rect">
            <a:avLst/>
          </a:prstGeom>
        </p:spPr>
      </p:pic>
      <p:sp>
        <p:nvSpPr>
          <p:cNvPr id="15" name="TextBox 14">
            <a:hlinkClick r:id="rId6" action="ppaction://hlinksldjump"/>
          </p:cNvPr>
          <p:cNvSpPr txBox="1"/>
          <p:nvPr/>
        </p:nvSpPr>
        <p:spPr>
          <a:xfrm>
            <a:off x="228600"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11591198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357947"/>
            <a:ext cx="9143999" cy="6500053"/>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7</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11" name="Picture 10">
            <a:extLst>
              <a:ext uri="{FF2B5EF4-FFF2-40B4-BE49-F238E27FC236}">
                <a16:creationId xmlns:a16="http://schemas.microsoft.com/office/drawing/2014/main" id="{E7FEDEF8-9C30-4CFD-AFFA-9B5BD6688C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4950604">
            <a:off x="278755" y="3926537"/>
            <a:ext cx="2606396" cy="2900661"/>
          </a:xfrm>
          <a:prstGeom prst="rect">
            <a:avLst/>
          </a:prstGeom>
        </p:spPr>
      </p:pic>
      <p:sp>
        <p:nvSpPr>
          <p:cNvPr id="2" name="Rectangle 1"/>
          <p:cNvSpPr/>
          <p:nvPr/>
        </p:nvSpPr>
        <p:spPr>
          <a:xfrm>
            <a:off x="352722" y="4380803"/>
            <a:ext cx="2458465" cy="2139047"/>
          </a:xfrm>
          <a:prstGeom prst="rect">
            <a:avLst/>
          </a:prstGeom>
        </p:spPr>
        <p:txBody>
          <a:bodyPr wrap="square">
            <a:spAutoFit/>
          </a:bodyPr>
          <a:lstStyle/>
          <a:p>
            <a:pPr algn="ctr"/>
            <a:r>
              <a:rPr lang="en-GB" sz="1600" dirty="0">
                <a:solidFill>
                  <a:schemeClr val="bg1"/>
                </a:solidFill>
                <a:latin typeface="Colby StBlk" panose="00000A00000000000000" charset="0"/>
                <a:ea typeface="Colby StBlk" panose="00000A00000000000000" charset="0"/>
              </a:rPr>
              <a:t>“Advent is the time to welcome the Lord who comes to meet us, the time to look ahead, and to prepare ourselves for Christ’s return.”</a:t>
            </a:r>
          </a:p>
          <a:p>
            <a:pPr algn="ctr"/>
            <a:endParaRPr lang="en-GB" sz="100" dirty="0">
              <a:solidFill>
                <a:srgbClr val="3A5382"/>
              </a:solidFill>
              <a:latin typeface="Colby StBlk" panose="00000A00000000000000" charset="0"/>
              <a:ea typeface="Colby StBlk" panose="00000A00000000000000" charset="0"/>
            </a:endParaRPr>
          </a:p>
          <a:p>
            <a:pPr algn="ctr"/>
            <a:endParaRPr lang="en-GB" sz="100" dirty="0">
              <a:solidFill>
                <a:srgbClr val="3A5382"/>
              </a:solidFill>
              <a:latin typeface="Colby StBlk" panose="00000A00000000000000" charset="0"/>
              <a:ea typeface="Colby StBlk" panose="00000A00000000000000" charset="0"/>
            </a:endParaRPr>
          </a:p>
          <a:p>
            <a:pPr algn="ctr"/>
            <a:endParaRPr lang="en-GB" sz="100" dirty="0">
              <a:solidFill>
                <a:srgbClr val="3A5382"/>
              </a:solidFill>
              <a:latin typeface="Colby StBlk" panose="00000A00000000000000" charset="0"/>
              <a:ea typeface="Colby StBlk" panose="00000A00000000000000" charset="0"/>
            </a:endParaRPr>
          </a:p>
          <a:p>
            <a:pPr algn="ctr"/>
            <a:endParaRPr lang="en-GB" sz="100" dirty="0">
              <a:solidFill>
                <a:srgbClr val="3A5382"/>
              </a:solidFill>
              <a:latin typeface="Colby StBlk" panose="00000A00000000000000" charset="0"/>
              <a:ea typeface="Colby StBlk" panose="00000A00000000000000" charset="0"/>
            </a:endParaRPr>
          </a:p>
          <a:p>
            <a:pPr algn="ctr"/>
            <a:endParaRPr lang="en-GB" sz="100" dirty="0">
              <a:solidFill>
                <a:srgbClr val="3A5382"/>
              </a:solidFill>
              <a:latin typeface="Colby StBlk" panose="00000A00000000000000" charset="0"/>
              <a:ea typeface="Colby StBlk" panose="00000A00000000000000" charset="0"/>
            </a:endParaRPr>
          </a:p>
          <a:p>
            <a:pPr algn="ctr"/>
            <a:r>
              <a:rPr lang="en-GB" sz="1600" dirty="0">
                <a:solidFill>
                  <a:srgbClr val="3A5382"/>
                </a:solidFill>
                <a:latin typeface="Colby StBlk" panose="00000A00000000000000" charset="0"/>
                <a:ea typeface="Colby StBlk" panose="00000A00000000000000" charset="0"/>
              </a:rPr>
              <a:t>Pope Francis</a:t>
            </a:r>
          </a:p>
        </p:txBody>
      </p:sp>
      <p:grpSp>
        <p:nvGrpSpPr>
          <p:cNvPr id="4" name="Group 3">
            <a:extLst>
              <a:ext uri="{FF2B5EF4-FFF2-40B4-BE49-F238E27FC236}">
                <a16:creationId xmlns:a16="http://schemas.microsoft.com/office/drawing/2014/main" id="{0E3B6355-B379-4BBE-B4EF-03D954B9CA4A}"/>
              </a:ext>
            </a:extLst>
          </p:cNvPr>
          <p:cNvGrpSpPr/>
          <p:nvPr/>
        </p:nvGrpSpPr>
        <p:grpSpPr>
          <a:xfrm>
            <a:off x="8129452" y="6040426"/>
            <a:ext cx="819455" cy="712628"/>
            <a:chOff x="8129452" y="6229317"/>
            <a:chExt cx="819455" cy="712628"/>
          </a:xfrm>
        </p:grpSpPr>
        <p:pic>
          <p:nvPicPr>
            <p:cNvPr id="12" name="Picture 11">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81817" y="6229317"/>
              <a:ext cx="715835" cy="712628"/>
            </a:xfrm>
            <a:prstGeom prst="rect">
              <a:avLst/>
            </a:prstGeom>
          </p:spPr>
        </p:pic>
        <p:sp>
          <p:nvSpPr>
            <p:cNvPr id="13" name="TextBox 12">
              <a:hlinkClick r:id="rId6" action="ppaction://hlinksldjump"/>
            </p:cNvPr>
            <p:cNvSpPr txBox="1"/>
            <p:nvPr/>
          </p:nvSpPr>
          <p:spPr>
            <a:xfrm>
              <a:off x="8129452" y="6462520"/>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grpSp>
      <p:sp>
        <p:nvSpPr>
          <p:cNvPr id="14" name="Rectangle 13">
            <a:extLst>
              <a:ext uri="{FF2B5EF4-FFF2-40B4-BE49-F238E27FC236}">
                <a16:creationId xmlns:a16="http://schemas.microsoft.com/office/drawing/2014/main" id="{8EB21E4D-D954-4FE4-BF10-397EE39BAF9B}"/>
              </a:ext>
            </a:extLst>
          </p:cNvPr>
          <p:cNvSpPr/>
          <p:nvPr/>
        </p:nvSpPr>
        <p:spPr>
          <a:xfrm>
            <a:off x="122911" y="1434096"/>
            <a:ext cx="1114408" cy="261610"/>
          </a:xfrm>
          <a:prstGeom prst="rect">
            <a:avLst/>
          </a:prstGeom>
        </p:spPr>
        <p:txBody>
          <a:bodyPr wrap="none">
            <a:spAutoFit/>
          </a:bodyPr>
          <a:lstStyle/>
          <a:p>
            <a:r>
              <a:rPr lang="en-GB" sz="1100" dirty="0" err="1">
                <a:solidFill>
                  <a:srgbClr val="12375A"/>
                </a:solidFill>
                <a:latin typeface="Rubik" pitchFamily="2" charset="-79"/>
                <a:cs typeface="Rubik" pitchFamily="2" charset="-79"/>
              </a:rPr>
              <a:t>Aciro</a:t>
            </a:r>
            <a:r>
              <a:rPr lang="en-GB" sz="1100" dirty="0">
                <a:solidFill>
                  <a:srgbClr val="12375A"/>
                </a:solidFill>
                <a:latin typeface="Rubik" pitchFamily="2" charset="-79"/>
                <a:cs typeface="Rubik" pitchFamily="2" charset="-79"/>
              </a:rPr>
              <a:t>, </a:t>
            </a:r>
            <a:r>
              <a:rPr lang="en-US" sz="1100" dirty="0">
                <a:solidFill>
                  <a:srgbClr val="12375A"/>
                </a:solidFill>
                <a:latin typeface="Rubik" pitchFamily="2" charset="-79"/>
                <a:cs typeface="Rubik" pitchFamily="2" charset="-79"/>
              </a:rPr>
              <a:t>U</a:t>
            </a:r>
            <a:r>
              <a:rPr lang="en-GB" sz="1100" dirty="0" err="1">
                <a:solidFill>
                  <a:srgbClr val="12375A"/>
                </a:solidFill>
                <a:latin typeface="Rubik" pitchFamily="2" charset="-79"/>
                <a:cs typeface="Rubik" pitchFamily="2" charset="-79"/>
              </a:rPr>
              <a:t>ganda</a:t>
            </a:r>
            <a:endParaRPr lang="en-GB" sz="1100" dirty="0">
              <a:solidFill>
                <a:srgbClr val="12375A"/>
              </a:solidFill>
              <a:latin typeface="Rubik" pitchFamily="2" charset="-79"/>
              <a:cs typeface="Rubik" pitchFamily="2" charset="-79"/>
            </a:endParaRPr>
          </a:p>
        </p:txBody>
      </p:sp>
    </p:spTree>
    <p:extLst>
      <p:ext uri="{BB962C8B-B14F-4D97-AF65-F5344CB8AC3E}">
        <p14:creationId xmlns:p14="http://schemas.microsoft.com/office/powerpoint/2010/main" val="3809984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B1E6550-0519-4301-A89E-DDB04DBA80E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680778"/>
            <a:ext cx="5877723" cy="5177222"/>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8</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8" name="TextBox 7">
            <a:extLst>
              <a:ext uri="{FF2B5EF4-FFF2-40B4-BE49-F238E27FC236}">
                <a16:creationId xmlns:a16="http://schemas.microsoft.com/office/drawing/2014/main" id="{92A3597C-BD34-8F4B-B9F5-F220796032E8}"/>
              </a:ext>
            </a:extLst>
          </p:cNvPr>
          <p:cNvSpPr txBox="1"/>
          <p:nvPr/>
        </p:nvSpPr>
        <p:spPr>
          <a:xfrm>
            <a:off x="1143" y="1406121"/>
            <a:ext cx="8767619" cy="923330"/>
          </a:xfrm>
          <a:prstGeom prst="rect">
            <a:avLst/>
          </a:prstGeom>
          <a:noFill/>
        </p:spPr>
        <p:txBody>
          <a:bodyPr wrap="square" rtlCol="0">
            <a:spAutoFit/>
          </a:bodyPr>
          <a:lstStyle/>
          <a:p>
            <a:pPr algn="ctr"/>
            <a:r>
              <a:rPr lang="en-GB" sz="2700" b="1" dirty="0">
                <a:solidFill>
                  <a:srgbClr val="12375A"/>
                </a:solidFill>
                <a:latin typeface="Colby StBlk" pitchFamily="2" charset="77"/>
                <a:ea typeface="Colby StBlk" pitchFamily="2" charset="77"/>
              </a:rPr>
              <a:t>Feast of The Immaculate Conception of the Blessed Virgin Mary</a:t>
            </a:r>
          </a:p>
        </p:txBody>
      </p:sp>
      <p:sp>
        <p:nvSpPr>
          <p:cNvPr id="2" name="Rectangle 1"/>
          <p:cNvSpPr/>
          <p:nvPr/>
        </p:nvSpPr>
        <p:spPr>
          <a:xfrm>
            <a:off x="323071" y="2771743"/>
            <a:ext cx="3918527" cy="3046988"/>
          </a:xfrm>
          <a:prstGeom prst="rect">
            <a:avLst/>
          </a:prstGeom>
        </p:spPr>
        <p:txBody>
          <a:bodyPr wrap="square">
            <a:spAutoFit/>
          </a:bodyPr>
          <a:lstStyle/>
          <a:p>
            <a:r>
              <a:rPr lang="en-GB" sz="1600" dirty="0">
                <a:solidFill>
                  <a:srgbClr val="12375A"/>
                </a:solidFill>
                <a:latin typeface="Rubik" pitchFamily="2" charset="-79"/>
                <a:cs typeface="Rubik" pitchFamily="2" charset="-79"/>
              </a:rPr>
              <a:t>The angel said to her, “Do not be afraid, Mary, for you have found favour with God. And now, you will conceive in your womb and bear a son, and you will name him Jesus. He will be great, and will be called the Son of the Most High, and the Lord God will give to him the throne of his ancestor David. He will reign over the house of Jacob forever, and of his kingdom there will be no end.</a:t>
            </a:r>
            <a:endParaRPr lang="en-GB" sz="1600" b="1" dirty="0">
              <a:solidFill>
                <a:srgbClr val="12375A"/>
              </a:solidFill>
              <a:latin typeface="Rubik" panose="00000500000000000000" pitchFamily="2" charset="-79"/>
              <a:cs typeface="Rubik" panose="00000500000000000000" pitchFamily="2" charset="-79"/>
            </a:endParaRPr>
          </a:p>
          <a:p>
            <a:pPr algn="r"/>
            <a:endParaRPr lang="en-GB" sz="1600" b="1" dirty="0">
              <a:solidFill>
                <a:srgbClr val="12375A"/>
              </a:solidFill>
              <a:latin typeface="Rubik" panose="00000500000000000000" pitchFamily="2" charset="-79"/>
              <a:cs typeface="Rubik" panose="00000500000000000000" pitchFamily="2" charset="-79"/>
            </a:endParaRPr>
          </a:p>
          <a:p>
            <a:pPr algn="r"/>
            <a:r>
              <a:rPr lang="en-GB" sz="1600" b="1" dirty="0">
                <a:solidFill>
                  <a:srgbClr val="12375A"/>
                </a:solidFill>
                <a:latin typeface="Rubik" panose="00000500000000000000" pitchFamily="2" charset="-79"/>
                <a:cs typeface="Rubik" panose="00000500000000000000" pitchFamily="2" charset="-79"/>
              </a:rPr>
              <a:t>Luke 1:30-33 </a:t>
            </a:r>
          </a:p>
        </p:txBody>
      </p:sp>
      <p:sp>
        <p:nvSpPr>
          <p:cNvPr id="4" name="Rectangle 3"/>
          <p:cNvSpPr/>
          <p:nvPr/>
        </p:nvSpPr>
        <p:spPr>
          <a:xfrm>
            <a:off x="4528457" y="2643487"/>
            <a:ext cx="4327541" cy="3416320"/>
          </a:xfrm>
          <a:prstGeom prst="rect">
            <a:avLst/>
          </a:prstGeom>
        </p:spPr>
        <p:txBody>
          <a:bodyPr wrap="square">
            <a:spAutoFit/>
          </a:bodyPr>
          <a:lstStyle/>
          <a:p>
            <a:pPr algn="ctr"/>
            <a:r>
              <a:rPr lang="en-GB" dirty="0">
                <a:solidFill>
                  <a:srgbClr val="ED9838"/>
                </a:solidFill>
                <a:latin typeface="Colby StBlk" panose="00000A00000000000000" charset="0"/>
                <a:ea typeface="Colby StBlk" panose="00000A00000000000000" charset="0"/>
              </a:rPr>
              <a:t>Loving God,  </a:t>
            </a:r>
          </a:p>
          <a:p>
            <a:pPr algn="ctr"/>
            <a:endParaRPr lang="en-GB" dirty="0">
              <a:solidFill>
                <a:srgbClr val="ED9838"/>
              </a:solidFill>
              <a:latin typeface="Colby StBlk" panose="00000A00000000000000" charset="0"/>
              <a:ea typeface="Colby StBlk" panose="00000A00000000000000" charset="0"/>
            </a:endParaRPr>
          </a:p>
          <a:p>
            <a:pPr algn="ctr"/>
            <a:r>
              <a:rPr lang="en-GB" dirty="0">
                <a:solidFill>
                  <a:srgbClr val="ED9838"/>
                </a:solidFill>
                <a:latin typeface="Colby StBlk" panose="00000A00000000000000" charset="0"/>
                <a:ea typeface="Colby StBlk" panose="00000A00000000000000" charset="0"/>
              </a:rPr>
              <a:t>As we wait for the birth of Jesus at Christmas, we give thanks for the wonderful gift of new life.  </a:t>
            </a:r>
          </a:p>
          <a:p>
            <a:pPr algn="ctr"/>
            <a:endParaRPr lang="en-GB" dirty="0">
              <a:solidFill>
                <a:srgbClr val="ED9838"/>
              </a:solidFill>
              <a:latin typeface="Colby StBlk" panose="00000A00000000000000" charset="0"/>
              <a:ea typeface="Colby StBlk" panose="00000A00000000000000" charset="0"/>
            </a:endParaRPr>
          </a:p>
          <a:p>
            <a:pPr algn="ctr"/>
            <a:r>
              <a:rPr lang="en-GB" dirty="0">
                <a:solidFill>
                  <a:srgbClr val="ED9838"/>
                </a:solidFill>
                <a:latin typeface="Colby StBlk" panose="00000A00000000000000" charset="0"/>
                <a:ea typeface="Colby StBlk" panose="00000A00000000000000" charset="0"/>
              </a:rPr>
              <a:t>We pray for all parents around the world and for their children,  </a:t>
            </a:r>
          </a:p>
          <a:p>
            <a:pPr algn="ctr"/>
            <a:r>
              <a:rPr lang="en-GB" dirty="0">
                <a:solidFill>
                  <a:srgbClr val="ED9838"/>
                </a:solidFill>
                <a:latin typeface="Colby StBlk" panose="00000A00000000000000" charset="0"/>
                <a:ea typeface="Colby StBlk" panose="00000A00000000000000" charset="0"/>
              </a:rPr>
              <a:t>that they will be healthy, happy and love one another.  </a:t>
            </a:r>
          </a:p>
          <a:p>
            <a:pPr algn="ctr"/>
            <a:endParaRPr lang="en-GB" dirty="0">
              <a:solidFill>
                <a:srgbClr val="ED9838"/>
              </a:solidFill>
              <a:latin typeface="Colby StBlk" panose="00000A00000000000000" charset="0"/>
              <a:ea typeface="Colby StBlk" panose="00000A00000000000000" charset="0"/>
            </a:endParaRPr>
          </a:p>
          <a:p>
            <a:pPr algn="ctr"/>
            <a:r>
              <a:rPr lang="en-GB" dirty="0">
                <a:solidFill>
                  <a:srgbClr val="ED9838"/>
                </a:solidFill>
                <a:latin typeface="Colby StBlk" panose="00000A00000000000000" charset="0"/>
                <a:ea typeface="Colby StBlk" panose="00000A00000000000000" charset="0"/>
              </a:rPr>
              <a:t>Amen </a:t>
            </a:r>
          </a:p>
        </p:txBody>
      </p:sp>
      <p:pic>
        <p:nvPicPr>
          <p:cNvPr id="11" name="Picture 10">
            <a:hlinkClick r:id="rId5"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2" name="TextBox 11">
            <a:hlinkClick r:id="rId5"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18404431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9134168" cy="68580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5008418"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9</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5" name="Rectangle 4"/>
          <p:cNvSpPr/>
          <p:nvPr/>
        </p:nvSpPr>
        <p:spPr>
          <a:xfrm>
            <a:off x="225146" y="1557171"/>
            <a:ext cx="4351469" cy="3416320"/>
          </a:xfrm>
          <a:prstGeom prst="rect">
            <a:avLst/>
          </a:prstGeom>
          <a:effectLst>
            <a:outerShdw blurRad="50800" dist="38100" dir="5400000" algn="t" rotWithShape="0">
              <a:prstClr val="black">
                <a:alpha val="40000"/>
              </a:prstClr>
            </a:outerShdw>
          </a:effectLst>
        </p:spPr>
        <p:txBody>
          <a:bodyPr wrap="square">
            <a:spAutoFit/>
          </a:bodyPr>
          <a:lstStyle/>
          <a:p>
            <a:r>
              <a:rPr lang="en-GB" sz="20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All-powerful God,  </a:t>
            </a:r>
          </a:p>
          <a:p>
            <a:endPar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endParaRPr>
          </a:p>
          <a:p>
            <a:r>
              <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We remember Our Lady and St Joseph </a:t>
            </a:r>
          </a:p>
          <a:p>
            <a:r>
              <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who became refugees in order to protect Jesus. </a:t>
            </a:r>
          </a:p>
          <a:p>
            <a:endPar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endParaRPr>
          </a:p>
          <a:p>
            <a:r>
              <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We pray for all those seeking refuge </a:t>
            </a:r>
          </a:p>
          <a:p>
            <a:r>
              <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due to the impacts of climate change. </a:t>
            </a:r>
          </a:p>
          <a:p>
            <a:endPar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endParaRPr>
          </a:p>
          <a:p>
            <a:r>
              <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Protect them and provide for them </a:t>
            </a:r>
          </a:p>
          <a:p>
            <a:r>
              <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we pray in Jesus’ name. </a:t>
            </a:r>
          </a:p>
          <a:p>
            <a:endParaRPr lang="en-GB" sz="16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endParaRPr>
          </a:p>
          <a:p>
            <a:r>
              <a:rPr lang="en-GB" sz="2000" dirty="0">
                <a:solidFill>
                  <a:schemeClr val="bg1"/>
                </a:solidFill>
                <a:effectLst>
                  <a:outerShdw blurRad="751912" dist="864596" dir="5400000" sx="77735" sy="77735" algn="ctr" rotWithShape="0">
                    <a:srgbClr val="000000">
                      <a:alpha val="8024"/>
                    </a:srgbClr>
                  </a:outerShdw>
                </a:effectLst>
                <a:latin typeface="Colby StBlk" panose="00000A00000000000000" charset="0"/>
                <a:ea typeface="Colby StBlk" panose="00000A00000000000000" charset="0"/>
              </a:rPr>
              <a:t>Amen </a:t>
            </a:r>
          </a:p>
        </p:txBody>
      </p:sp>
      <p:pic>
        <p:nvPicPr>
          <p:cNvPr id="12" name="Picture 11">
            <a:hlinkClick r:id="rId5"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3" name="TextBox 12"/>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6" name="Rectangle 5"/>
          <p:cNvSpPr/>
          <p:nvPr/>
        </p:nvSpPr>
        <p:spPr>
          <a:xfrm>
            <a:off x="7797819" y="6434244"/>
            <a:ext cx="1223412" cy="261610"/>
          </a:xfrm>
          <a:prstGeom prst="rect">
            <a:avLst/>
          </a:prstGeom>
        </p:spPr>
        <p:txBody>
          <a:bodyPr wrap="none">
            <a:spAutoFit/>
          </a:bodyPr>
          <a:lstStyle/>
          <a:p>
            <a:r>
              <a:rPr lang="en-GB" sz="1100" dirty="0">
                <a:solidFill>
                  <a:schemeClr val="bg1"/>
                </a:solidFill>
                <a:latin typeface="Rubik" pitchFamily="2" charset="-79"/>
                <a:cs typeface="Rubik" pitchFamily="2" charset="-79"/>
              </a:rPr>
              <a:t>Isidro, Colombia</a:t>
            </a:r>
          </a:p>
        </p:txBody>
      </p:sp>
    </p:spTree>
    <p:extLst>
      <p:ext uri="{BB962C8B-B14F-4D97-AF65-F5344CB8AC3E}">
        <p14:creationId xmlns:p14="http://schemas.microsoft.com/office/powerpoint/2010/main" val="33588382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43" y="197456"/>
            <a:ext cx="9133621" cy="6834909"/>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a:hlinkClick r:id="rId4" action="ppaction://hlinksldjump"/>
            <a:extLst>
              <a:ext uri="{FF2B5EF4-FFF2-40B4-BE49-F238E27FC236}">
                <a16:creationId xmlns:a16="http://schemas.microsoft.com/office/drawing/2014/main" id="{A76C6582-3695-4B1B-AB09-95729582D7F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42342" y="1497678"/>
            <a:ext cx="5560145" cy="4750723"/>
          </a:xfrm>
          <a:prstGeom prst="rect">
            <a:avLst/>
          </a:prstGeom>
        </p:spPr>
      </p:pic>
      <p:pic>
        <p:nvPicPr>
          <p:cNvPr id="11" name="Picture 10">
            <a:extLst>
              <a:ext uri="{FF2B5EF4-FFF2-40B4-BE49-F238E27FC236}">
                <a16:creationId xmlns:a16="http://schemas.microsoft.com/office/drawing/2014/main" id="{BB599C6C-3A1F-42D3-8B41-04199444C78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259484" y="193219"/>
            <a:ext cx="4863476" cy="683914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10</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2" name="Rectangle 1"/>
          <p:cNvSpPr/>
          <p:nvPr/>
        </p:nvSpPr>
        <p:spPr>
          <a:xfrm>
            <a:off x="521593" y="2319874"/>
            <a:ext cx="4963670" cy="3970318"/>
          </a:xfrm>
          <a:prstGeom prst="rect">
            <a:avLst/>
          </a:prstGeom>
        </p:spPr>
        <p:txBody>
          <a:bodyPr wrap="square">
            <a:spAutoFit/>
          </a:bodyPr>
          <a:lstStyle/>
          <a:p>
            <a:r>
              <a:rPr lang="en-GB" dirty="0">
                <a:solidFill>
                  <a:schemeClr val="bg1"/>
                </a:solidFill>
                <a:latin typeface="Colby StBld" panose="00000800000000000000" charset="0"/>
                <a:ea typeface="Colby StBld" panose="00000800000000000000" charset="0"/>
              </a:rPr>
              <a:t>God of light, shine forth,</a:t>
            </a:r>
            <a:br>
              <a:rPr lang="en-GB" dirty="0">
                <a:solidFill>
                  <a:schemeClr val="bg1"/>
                </a:solidFill>
                <a:latin typeface="Colby StBld" panose="00000800000000000000" charset="0"/>
                <a:ea typeface="Colby StBld" panose="00000800000000000000" charset="0"/>
              </a:rPr>
            </a:br>
            <a:r>
              <a:rPr lang="en-GB" dirty="0">
                <a:solidFill>
                  <a:schemeClr val="bg1"/>
                </a:solidFill>
                <a:latin typeface="Colby StBld" panose="00000800000000000000" charset="0"/>
                <a:ea typeface="Colby StBld" panose="00000800000000000000" charset="0"/>
              </a:rPr>
              <a:t>show us how</a:t>
            </a:r>
            <a:br>
              <a:rPr lang="en-GB" dirty="0">
                <a:solidFill>
                  <a:schemeClr val="bg1"/>
                </a:solidFill>
                <a:latin typeface="Colby StBld" panose="00000800000000000000" charset="0"/>
                <a:ea typeface="Colby StBld" panose="00000800000000000000" charset="0"/>
              </a:rPr>
            </a:br>
            <a:r>
              <a:rPr lang="en-GB" dirty="0">
                <a:solidFill>
                  <a:schemeClr val="bg1"/>
                </a:solidFill>
                <a:latin typeface="Colby StBld" panose="00000800000000000000" charset="0"/>
                <a:ea typeface="Colby StBld" panose="00000800000000000000" charset="0"/>
              </a:rPr>
              <a:t>to bring hope to others.</a:t>
            </a:r>
          </a:p>
          <a:p>
            <a:endParaRPr lang="en-GB" dirty="0">
              <a:solidFill>
                <a:schemeClr val="bg1"/>
              </a:solidFill>
              <a:latin typeface="Colby StBld" panose="00000800000000000000" charset="0"/>
              <a:ea typeface="Colby StBld" panose="00000800000000000000" charset="0"/>
            </a:endParaRPr>
          </a:p>
          <a:p>
            <a:r>
              <a:rPr lang="en-GB" dirty="0">
                <a:solidFill>
                  <a:schemeClr val="bg1"/>
                </a:solidFill>
                <a:latin typeface="Colby StBld" panose="00000800000000000000" charset="0"/>
                <a:ea typeface="Colby StBld" panose="00000800000000000000" charset="0"/>
              </a:rPr>
              <a:t>God of mercy, help us</a:t>
            </a:r>
            <a:br>
              <a:rPr lang="en-GB" dirty="0">
                <a:solidFill>
                  <a:schemeClr val="bg1"/>
                </a:solidFill>
                <a:latin typeface="Colby StBld" panose="00000800000000000000" charset="0"/>
                <a:ea typeface="Colby StBld" panose="00000800000000000000" charset="0"/>
              </a:rPr>
            </a:br>
            <a:r>
              <a:rPr lang="en-GB" dirty="0">
                <a:solidFill>
                  <a:schemeClr val="bg1"/>
                </a:solidFill>
                <a:latin typeface="Colby StBld" panose="00000800000000000000" charset="0"/>
                <a:ea typeface="Colby StBld" panose="00000800000000000000" charset="0"/>
              </a:rPr>
              <a:t>to comfort your people</a:t>
            </a:r>
            <a:br>
              <a:rPr lang="en-GB" dirty="0">
                <a:solidFill>
                  <a:schemeClr val="bg1"/>
                </a:solidFill>
                <a:latin typeface="Colby StBld" panose="00000800000000000000" charset="0"/>
                <a:ea typeface="Colby StBld" panose="00000800000000000000" charset="0"/>
              </a:rPr>
            </a:br>
            <a:r>
              <a:rPr lang="en-GB" dirty="0">
                <a:solidFill>
                  <a:schemeClr val="bg1"/>
                </a:solidFill>
                <a:latin typeface="Colby StBld" panose="00000800000000000000" charset="0"/>
                <a:ea typeface="Colby StBld" panose="00000800000000000000" charset="0"/>
              </a:rPr>
              <a:t>and share in their joy.</a:t>
            </a:r>
          </a:p>
          <a:p>
            <a:endParaRPr lang="en-GB" dirty="0">
              <a:solidFill>
                <a:schemeClr val="bg1"/>
              </a:solidFill>
              <a:latin typeface="Colby StBld" panose="00000800000000000000" charset="0"/>
              <a:ea typeface="Colby StBld" panose="00000800000000000000" charset="0"/>
            </a:endParaRPr>
          </a:p>
          <a:p>
            <a:r>
              <a:rPr lang="en-GB" dirty="0">
                <a:solidFill>
                  <a:schemeClr val="bg1"/>
                </a:solidFill>
                <a:latin typeface="Colby StBld" panose="00000800000000000000" charset="0"/>
                <a:ea typeface="Colby StBld" panose="00000800000000000000" charset="0"/>
              </a:rPr>
              <a:t>God of hope, make us an Advent people,</a:t>
            </a:r>
            <a:br>
              <a:rPr lang="en-GB" dirty="0">
                <a:solidFill>
                  <a:schemeClr val="bg1"/>
                </a:solidFill>
                <a:latin typeface="Colby StBld" panose="00000800000000000000" charset="0"/>
                <a:ea typeface="Colby StBld" panose="00000800000000000000" charset="0"/>
              </a:rPr>
            </a:br>
            <a:r>
              <a:rPr lang="en-GB" dirty="0">
                <a:solidFill>
                  <a:schemeClr val="bg1"/>
                </a:solidFill>
                <a:latin typeface="Colby StBld" panose="00000800000000000000" charset="0"/>
                <a:ea typeface="Colby StBld" panose="00000800000000000000" charset="0"/>
              </a:rPr>
              <a:t>preparing the way for life</a:t>
            </a:r>
            <a:br>
              <a:rPr lang="en-GB" dirty="0">
                <a:solidFill>
                  <a:schemeClr val="bg1"/>
                </a:solidFill>
                <a:latin typeface="Colby StBld" panose="00000800000000000000" charset="0"/>
                <a:ea typeface="Colby StBld" panose="00000800000000000000" charset="0"/>
              </a:rPr>
            </a:br>
            <a:r>
              <a:rPr lang="en-GB" dirty="0">
                <a:solidFill>
                  <a:schemeClr val="bg1"/>
                </a:solidFill>
                <a:latin typeface="Colby StBld" panose="00000800000000000000" charset="0"/>
                <a:ea typeface="Colby StBld" panose="00000800000000000000" charset="0"/>
              </a:rPr>
              <a:t>in all its fullness.</a:t>
            </a:r>
          </a:p>
          <a:p>
            <a:endParaRPr lang="en-GB" dirty="0">
              <a:solidFill>
                <a:schemeClr val="bg1"/>
              </a:solidFill>
              <a:latin typeface="Colby StBld" panose="00000800000000000000" charset="0"/>
              <a:ea typeface="Colby StBld" panose="00000800000000000000" charset="0"/>
            </a:endParaRPr>
          </a:p>
          <a:p>
            <a:r>
              <a:rPr lang="en-GB" dirty="0">
                <a:solidFill>
                  <a:schemeClr val="bg1"/>
                </a:solidFill>
                <a:latin typeface="Colby StBld" panose="00000800000000000000" charset="0"/>
                <a:ea typeface="Colby StBld" panose="00000800000000000000" charset="0"/>
              </a:rPr>
              <a:t>Amen.</a:t>
            </a:r>
          </a:p>
          <a:p>
            <a:endParaRPr lang="en-GB" dirty="0">
              <a:solidFill>
                <a:schemeClr val="bg1"/>
              </a:solidFill>
              <a:latin typeface="Colby StBlk" panose="00000A00000000000000" charset="0"/>
              <a:ea typeface="Colby StBlk" panose="00000A00000000000000" charset="0"/>
            </a:endParaRPr>
          </a:p>
        </p:txBody>
      </p:sp>
      <p:sp>
        <p:nvSpPr>
          <p:cNvPr id="8" name="TextBox 7">
            <a:extLst>
              <a:ext uri="{FF2B5EF4-FFF2-40B4-BE49-F238E27FC236}">
                <a16:creationId xmlns:a16="http://schemas.microsoft.com/office/drawing/2014/main" id="{92A3597C-BD34-8F4B-B9F5-F220796032E8}"/>
              </a:ext>
            </a:extLst>
          </p:cNvPr>
          <p:cNvSpPr txBox="1"/>
          <p:nvPr/>
        </p:nvSpPr>
        <p:spPr>
          <a:xfrm>
            <a:off x="1322011" y="1743442"/>
            <a:ext cx="3600806"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Human Rights Day</a:t>
            </a:r>
          </a:p>
        </p:txBody>
      </p:sp>
      <p:pic>
        <p:nvPicPr>
          <p:cNvPr id="12" name="Picture 11">
            <a:hlinkClick r:id="rId8"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3" name="TextBox 12">
            <a:hlinkClick r:id="rId8"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7" name="Rectangle 16">
            <a:extLst>
              <a:ext uri="{FF2B5EF4-FFF2-40B4-BE49-F238E27FC236}">
                <a16:creationId xmlns:a16="http://schemas.microsoft.com/office/drawing/2014/main" id="{225E508A-5ADB-47BE-A27F-F80C5B0B943B}"/>
              </a:ext>
            </a:extLst>
          </p:cNvPr>
          <p:cNvSpPr/>
          <p:nvPr/>
        </p:nvSpPr>
        <p:spPr>
          <a:xfrm>
            <a:off x="3835963" y="6350253"/>
            <a:ext cx="1018227" cy="261610"/>
          </a:xfrm>
          <a:prstGeom prst="rect">
            <a:avLst/>
          </a:prstGeom>
        </p:spPr>
        <p:txBody>
          <a:bodyPr wrap="none">
            <a:spAutoFit/>
          </a:bodyPr>
          <a:lstStyle/>
          <a:p>
            <a:r>
              <a:rPr lang="en-GB" sz="1100" dirty="0">
                <a:solidFill>
                  <a:schemeClr val="bg1"/>
                </a:solidFill>
                <a:latin typeface="Rubik" pitchFamily="2" charset="-79"/>
                <a:cs typeface="Rubik" pitchFamily="2" charset="-79"/>
              </a:rPr>
              <a:t>Lucy, </a:t>
            </a:r>
            <a:r>
              <a:rPr lang="en-US" sz="1100" dirty="0">
                <a:solidFill>
                  <a:schemeClr val="bg1"/>
                </a:solidFill>
                <a:latin typeface="Rubik" pitchFamily="2" charset="-79"/>
                <a:cs typeface="Rubik" pitchFamily="2" charset="-79"/>
              </a:rPr>
              <a:t>M</a:t>
            </a:r>
            <a:r>
              <a:rPr lang="en-GB" sz="1100" dirty="0" err="1">
                <a:solidFill>
                  <a:schemeClr val="bg1"/>
                </a:solidFill>
                <a:latin typeface="Rubik" pitchFamily="2" charset="-79"/>
                <a:cs typeface="Rubik" pitchFamily="2" charset="-79"/>
              </a:rPr>
              <a:t>alawi</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36596875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56B712-5429-4618-9508-E0B26149327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3" y="762000"/>
            <a:ext cx="9144000" cy="60960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11</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9" name="Picture 8">
            <a:extLst>
              <a:ext uri="{FF2B5EF4-FFF2-40B4-BE49-F238E27FC236}">
                <a16:creationId xmlns:a16="http://schemas.microsoft.com/office/drawing/2014/main" id="{F5490C62-3949-48E1-A238-AA6233A8666B}"/>
              </a:ext>
            </a:extLst>
          </p:cNvPr>
          <p:cNvPicPr>
            <a:picLocks noChangeAspect="1"/>
          </p:cNvPicPr>
          <p:nvPr/>
        </p:nvPicPr>
        <p:blipFill>
          <a:blip r:embed="rId5"/>
          <a:stretch>
            <a:fillRect/>
          </a:stretch>
        </p:blipFill>
        <p:spPr>
          <a:xfrm>
            <a:off x="228600" y="1516593"/>
            <a:ext cx="3604491" cy="5172030"/>
          </a:xfrm>
          <a:prstGeom prst="rect">
            <a:avLst/>
          </a:prstGeom>
        </p:spPr>
      </p:pic>
      <p:sp>
        <p:nvSpPr>
          <p:cNvPr id="2" name="Rectangle 1"/>
          <p:cNvSpPr/>
          <p:nvPr/>
        </p:nvSpPr>
        <p:spPr>
          <a:xfrm>
            <a:off x="369601" y="1791347"/>
            <a:ext cx="3276312" cy="4678204"/>
          </a:xfrm>
          <a:prstGeom prst="rect">
            <a:avLst/>
          </a:prstGeom>
        </p:spPr>
        <p:txBody>
          <a:bodyPr wrap="square">
            <a:spAutoFit/>
          </a:bodyPr>
          <a:lstStyle/>
          <a:p>
            <a:pPr algn="ctr"/>
            <a:r>
              <a:rPr lang="en-GB" sz="2400" dirty="0">
                <a:solidFill>
                  <a:schemeClr val="bg1"/>
                </a:solidFill>
                <a:latin typeface="Colby StBlk" panose="00000A00000000000000" charset="0"/>
                <a:ea typeface="Colby StBlk" panose="00000A00000000000000" charset="0"/>
              </a:rPr>
              <a:t>‘Speak up for those who cannot speak for themselves, for the rights of all who are destitute. </a:t>
            </a:r>
          </a:p>
          <a:p>
            <a:pPr algn="ctr"/>
            <a:r>
              <a:rPr lang="en-GB" sz="2400" dirty="0">
                <a:solidFill>
                  <a:schemeClr val="bg1"/>
                </a:solidFill>
                <a:latin typeface="Colby StBlk" panose="00000A00000000000000" charset="0"/>
                <a:ea typeface="Colby StBlk" panose="00000A00000000000000" charset="0"/>
              </a:rPr>
              <a:t>Speak up and judge fairly; defend the rights of the poor and needy.’​</a:t>
            </a:r>
          </a:p>
          <a:p>
            <a:pPr algn="ctr"/>
            <a:endParaRPr lang="en-GB" sz="2000" dirty="0">
              <a:solidFill>
                <a:srgbClr val="A1CA5E"/>
              </a:solidFill>
              <a:latin typeface="Colby StBlk" panose="00000A00000000000000" charset="0"/>
              <a:ea typeface="Colby StBlk" panose="00000A00000000000000" charset="0"/>
            </a:endParaRPr>
          </a:p>
          <a:p>
            <a:pPr algn="r"/>
            <a:r>
              <a:rPr lang="en-GB" sz="1400" dirty="0">
                <a:solidFill>
                  <a:srgbClr val="ED9838"/>
                </a:solidFill>
                <a:latin typeface="Colby StBlk" panose="00000A00000000000000" charset="0"/>
                <a:ea typeface="Colby StBlk" panose="00000A00000000000000" charset="0"/>
              </a:rPr>
              <a:t>Proverbs 31:8-9</a:t>
            </a:r>
          </a:p>
        </p:txBody>
      </p:sp>
      <p:sp>
        <p:nvSpPr>
          <p:cNvPr id="11" name="Rectangle 10">
            <a:extLst>
              <a:ext uri="{FF2B5EF4-FFF2-40B4-BE49-F238E27FC236}">
                <a16:creationId xmlns:a16="http://schemas.microsoft.com/office/drawing/2014/main" id="{4211247C-CD71-42F7-8CFB-5AF7CD20697E}"/>
              </a:ext>
            </a:extLst>
          </p:cNvPr>
          <p:cNvSpPr/>
          <p:nvPr/>
        </p:nvSpPr>
        <p:spPr>
          <a:xfrm>
            <a:off x="7520197" y="6007886"/>
            <a:ext cx="1223412" cy="430887"/>
          </a:xfrm>
          <a:prstGeom prst="rect">
            <a:avLst/>
          </a:prstGeom>
        </p:spPr>
        <p:txBody>
          <a:bodyPr wrap="none">
            <a:spAutoFit/>
          </a:bodyPr>
          <a:lstStyle/>
          <a:p>
            <a:pPr algn="r"/>
            <a:r>
              <a:rPr lang="en-US" sz="1100" dirty="0">
                <a:solidFill>
                  <a:srgbClr val="12375A"/>
                </a:solidFill>
                <a:latin typeface="Rubik" pitchFamily="2" charset="-79"/>
                <a:cs typeface="Rubik" pitchFamily="2" charset="-79"/>
              </a:rPr>
              <a:t>Tamala and her </a:t>
            </a:r>
          </a:p>
          <a:p>
            <a:pPr algn="r"/>
            <a:r>
              <a:rPr lang="en-US" sz="1100" dirty="0">
                <a:solidFill>
                  <a:srgbClr val="12375A"/>
                </a:solidFill>
                <a:latin typeface="Rubik" pitchFamily="2" charset="-79"/>
                <a:cs typeface="Rubik" pitchFamily="2" charset="-79"/>
              </a:rPr>
              <a:t>family, Malawi</a:t>
            </a:r>
            <a:endParaRPr lang="en-GB" sz="1100" dirty="0">
              <a:solidFill>
                <a:srgbClr val="12375A"/>
              </a:solidFill>
              <a:latin typeface="Rubik" pitchFamily="2" charset="-79"/>
              <a:cs typeface="Rubik" pitchFamily="2" charset="-79"/>
            </a:endParaRPr>
          </a:p>
        </p:txBody>
      </p:sp>
      <p:pic>
        <p:nvPicPr>
          <p:cNvPr id="10" name="Picture 9">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2" name="TextBox 11">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4270751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862309"/>
            <a:ext cx="9144001" cy="5995691"/>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5" y="461262"/>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2" y="609601"/>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12</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13" name="Picture 12">
            <a:extLst>
              <a:ext uri="{FF2B5EF4-FFF2-40B4-BE49-F238E27FC236}">
                <a16:creationId xmlns:a16="http://schemas.microsoft.com/office/drawing/2014/main" id="{87C7D8E4-80F8-6F4D-95C6-A0CCE9EF42F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19308" y="1727033"/>
            <a:ext cx="3380822" cy="4268658"/>
          </a:xfrm>
          <a:prstGeom prst="rect">
            <a:avLst/>
          </a:prstGeom>
        </p:spPr>
      </p:pic>
      <p:sp>
        <p:nvSpPr>
          <p:cNvPr id="12" name="TextBox 11">
            <a:extLst>
              <a:ext uri="{FF2B5EF4-FFF2-40B4-BE49-F238E27FC236}">
                <a16:creationId xmlns:a16="http://schemas.microsoft.com/office/drawing/2014/main" id="{2BDDFF78-E0C7-4993-AAB3-73AB7D9112C5}"/>
              </a:ext>
            </a:extLst>
          </p:cNvPr>
          <p:cNvSpPr txBox="1"/>
          <p:nvPr/>
        </p:nvSpPr>
        <p:spPr>
          <a:xfrm>
            <a:off x="395224" y="1847863"/>
            <a:ext cx="3209214" cy="4093428"/>
          </a:xfrm>
          <a:prstGeom prst="rect">
            <a:avLst/>
          </a:prstGeom>
          <a:noFill/>
        </p:spPr>
        <p:txBody>
          <a:bodyPr wrap="square" rtlCol="0">
            <a:spAutoFit/>
          </a:bodyPr>
          <a:lstStyle/>
          <a:p>
            <a:r>
              <a:rPr lang="en-GB" sz="2000" b="1" dirty="0">
                <a:solidFill>
                  <a:srgbClr val="12375A"/>
                </a:solidFill>
                <a:latin typeface="Colby StBlk" pitchFamily="2" charset="77"/>
                <a:ea typeface="Colby StBlk" pitchFamily="2" charset="77"/>
              </a:rPr>
              <a:t>Lord God,</a:t>
            </a:r>
          </a:p>
          <a:p>
            <a:endParaRPr lang="en-GB" sz="1600" b="1" dirty="0">
              <a:solidFill>
                <a:schemeClr val="bg1"/>
              </a:solidFill>
              <a:latin typeface="Colby StBlk" pitchFamily="2" charset="77"/>
              <a:ea typeface="Colby StBlk" pitchFamily="2" charset="77"/>
              <a:cs typeface="Rubik Light" pitchFamily="2" charset="-79"/>
            </a:endParaRPr>
          </a:p>
          <a:p>
            <a:r>
              <a:rPr lang="en-GB" sz="1600" b="1" dirty="0">
                <a:solidFill>
                  <a:schemeClr val="bg1"/>
                </a:solidFill>
                <a:latin typeface="Colby StBlk" pitchFamily="2" charset="77"/>
                <a:ea typeface="Colby StBlk" pitchFamily="2" charset="77"/>
                <a:cs typeface="Rubik Light" pitchFamily="2" charset="-79"/>
              </a:rPr>
              <a:t>Inspire us to build a just world, free of poverty and hunger. </a:t>
            </a:r>
          </a:p>
          <a:p>
            <a:endParaRPr lang="en-GB" sz="1600" b="1" dirty="0">
              <a:solidFill>
                <a:schemeClr val="bg1"/>
              </a:solidFill>
              <a:latin typeface="Colby StBlk" pitchFamily="2" charset="77"/>
              <a:ea typeface="Colby StBlk" pitchFamily="2" charset="77"/>
              <a:cs typeface="Rubik Light" pitchFamily="2" charset="-79"/>
            </a:endParaRPr>
          </a:p>
          <a:p>
            <a:r>
              <a:rPr lang="en-GB" sz="1600" b="1" dirty="0">
                <a:solidFill>
                  <a:schemeClr val="bg1"/>
                </a:solidFill>
                <a:latin typeface="Colby StBlk" pitchFamily="2" charset="77"/>
                <a:ea typeface="Colby StBlk" pitchFamily="2" charset="77"/>
                <a:cs typeface="Rubik Light" pitchFamily="2" charset="-79"/>
              </a:rPr>
              <a:t>May our hearts be open to our neighbours, near and far. </a:t>
            </a:r>
          </a:p>
          <a:p>
            <a:endParaRPr lang="en-GB" sz="1600" b="1" dirty="0">
              <a:solidFill>
                <a:schemeClr val="bg1"/>
              </a:solidFill>
              <a:latin typeface="Colby StBlk" pitchFamily="2" charset="77"/>
              <a:ea typeface="Colby StBlk" pitchFamily="2" charset="77"/>
              <a:cs typeface="Rubik Light" pitchFamily="2" charset="-79"/>
            </a:endParaRPr>
          </a:p>
          <a:p>
            <a:r>
              <a:rPr lang="en-GB" sz="1600" b="1" dirty="0">
                <a:solidFill>
                  <a:schemeClr val="bg1"/>
                </a:solidFill>
                <a:latin typeface="Colby StBlk" pitchFamily="2" charset="77"/>
                <a:ea typeface="Colby StBlk" pitchFamily="2" charset="77"/>
                <a:cs typeface="Rubik Light" pitchFamily="2" charset="-79"/>
              </a:rPr>
              <a:t>May we recognise the goodness and beauty </a:t>
            </a:r>
          </a:p>
          <a:p>
            <a:r>
              <a:rPr lang="en-GB" sz="1600" b="1" dirty="0">
                <a:solidFill>
                  <a:schemeClr val="bg1"/>
                </a:solidFill>
                <a:latin typeface="Colby StBlk" pitchFamily="2" charset="77"/>
                <a:ea typeface="Colby StBlk" pitchFamily="2" charset="77"/>
                <a:cs typeface="Rubik Light" pitchFamily="2" charset="-79"/>
              </a:rPr>
              <a:t>that you have sown in each of us.</a:t>
            </a:r>
          </a:p>
          <a:p>
            <a:endParaRPr lang="en-GB" sz="1600" b="1" dirty="0">
              <a:solidFill>
                <a:schemeClr val="bg1"/>
              </a:solidFill>
              <a:latin typeface="Colby StBlk" pitchFamily="2" charset="77"/>
              <a:ea typeface="Colby StBlk" pitchFamily="2" charset="77"/>
            </a:endParaRPr>
          </a:p>
          <a:p>
            <a:r>
              <a:rPr lang="en-GB" sz="1600" b="1" dirty="0">
                <a:solidFill>
                  <a:srgbClr val="12375A"/>
                </a:solidFill>
                <a:latin typeface="Colby StBlk" pitchFamily="2" charset="77"/>
                <a:ea typeface="Colby StBlk" pitchFamily="2" charset="77"/>
              </a:rPr>
              <a:t>Amen</a:t>
            </a:r>
            <a:r>
              <a:rPr lang="en-GB" sz="1600" b="1" dirty="0">
                <a:solidFill>
                  <a:schemeClr val="bg1"/>
                </a:solidFill>
                <a:latin typeface="Colby StBlk" pitchFamily="2" charset="77"/>
                <a:ea typeface="Colby StBlk" pitchFamily="2" charset="77"/>
              </a:rPr>
              <a:t> </a:t>
            </a:r>
          </a:p>
        </p:txBody>
      </p:sp>
      <p:pic>
        <p:nvPicPr>
          <p:cNvPr id="11" name="Picture 10">
            <a:hlinkClick r:id="rId7"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5" name="TextBox 14">
            <a:hlinkClick r:id="rId7"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6" name="Rectangle 15">
            <a:extLst>
              <a:ext uri="{FF2B5EF4-FFF2-40B4-BE49-F238E27FC236}">
                <a16:creationId xmlns:a16="http://schemas.microsoft.com/office/drawing/2014/main" id="{4211247C-CD71-42F7-8CFB-5AF7CD20697E}"/>
              </a:ext>
            </a:extLst>
          </p:cNvPr>
          <p:cNvSpPr/>
          <p:nvPr/>
        </p:nvSpPr>
        <p:spPr>
          <a:xfrm>
            <a:off x="6743398" y="1465423"/>
            <a:ext cx="2324675" cy="261610"/>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Growing vegetables in Cambodia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1466985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b="-182"/>
          <a:stretch/>
        </p:blipFill>
        <p:spPr>
          <a:xfrm>
            <a:off x="0" y="449620"/>
            <a:ext cx="9144000" cy="640838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906"/>
            <a:ext cx="9156938" cy="1349122"/>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13</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9" name="Picture 8">
            <a:extLst>
              <a:ext uri="{FF2B5EF4-FFF2-40B4-BE49-F238E27FC236}">
                <a16:creationId xmlns:a16="http://schemas.microsoft.com/office/drawing/2014/main" id="{68BC8E2D-0807-43CB-8185-8D8035800CEB}"/>
              </a:ext>
            </a:extLst>
          </p:cNvPr>
          <p:cNvPicPr>
            <a:picLocks noChangeAspect="1"/>
          </p:cNvPicPr>
          <p:nvPr/>
        </p:nvPicPr>
        <p:blipFill>
          <a:blip r:embed="rId6"/>
          <a:srcRect/>
          <a:stretch/>
        </p:blipFill>
        <p:spPr>
          <a:xfrm>
            <a:off x="5939885" y="1798742"/>
            <a:ext cx="3039884" cy="4431042"/>
          </a:xfrm>
          <a:prstGeom prst="rect">
            <a:avLst/>
          </a:prstGeom>
        </p:spPr>
      </p:pic>
      <p:sp>
        <p:nvSpPr>
          <p:cNvPr id="8" name="Rectangle 7"/>
          <p:cNvSpPr/>
          <p:nvPr/>
        </p:nvSpPr>
        <p:spPr>
          <a:xfrm>
            <a:off x="6196752" y="2029104"/>
            <a:ext cx="2518457" cy="3970318"/>
          </a:xfrm>
          <a:prstGeom prst="rect">
            <a:avLst/>
          </a:prstGeom>
        </p:spPr>
        <p:txBody>
          <a:bodyPr wrap="square">
            <a:spAutoFit/>
          </a:bodyPr>
          <a:lstStyle/>
          <a:p>
            <a:r>
              <a:rPr lang="en-GB" dirty="0">
                <a:solidFill>
                  <a:srgbClr val="12375A"/>
                </a:solidFill>
                <a:latin typeface="Colby StBlk" panose="00000A00000000000000" charset="0"/>
                <a:ea typeface="Colby StBlk" panose="00000A00000000000000" charset="0"/>
              </a:rPr>
              <a:t>Lord God,  </a:t>
            </a:r>
          </a:p>
          <a:p>
            <a:endParaRPr lang="en-GB" dirty="0">
              <a:solidFill>
                <a:srgbClr val="12375A"/>
              </a:solidFill>
              <a:latin typeface="Colby StBlk" panose="00000A00000000000000" charset="0"/>
              <a:ea typeface="Colby StBlk" panose="00000A00000000000000" charset="0"/>
            </a:endParaRPr>
          </a:p>
          <a:p>
            <a:r>
              <a:rPr lang="en-GB" dirty="0">
                <a:solidFill>
                  <a:srgbClr val="12375A"/>
                </a:solidFill>
                <a:latin typeface="Colby StBlk" panose="00000A00000000000000" charset="0"/>
                <a:ea typeface="Colby StBlk" panose="00000A00000000000000" charset="0"/>
              </a:rPr>
              <a:t>This Advent we pray for everyone feeling the effects of climate change. </a:t>
            </a:r>
          </a:p>
          <a:p>
            <a:endParaRPr lang="en-GB" dirty="0">
              <a:solidFill>
                <a:srgbClr val="12375A"/>
              </a:solidFill>
              <a:latin typeface="Colby StBlk" panose="00000A00000000000000" charset="0"/>
              <a:ea typeface="Colby StBlk" panose="00000A00000000000000" charset="0"/>
            </a:endParaRPr>
          </a:p>
          <a:p>
            <a:r>
              <a:rPr lang="en-GB" dirty="0">
                <a:solidFill>
                  <a:srgbClr val="12375A"/>
                </a:solidFill>
                <a:latin typeface="Colby StBlk" panose="00000A00000000000000" charset="0"/>
                <a:ea typeface="Colby StBlk" panose="00000A00000000000000" charset="0"/>
              </a:rPr>
              <a:t>May you inspire in us action to protect the earth and all of your creation. </a:t>
            </a:r>
          </a:p>
          <a:p>
            <a:endParaRPr lang="en-GB" dirty="0">
              <a:solidFill>
                <a:srgbClr val="12375A"/>
              </a:solidFill>
              <a:latin typeface="Colby StBlk" panose="00000A00000000000000" charset="0"/>
              <a:ea typeface="Colby StBlk" panose="00000A00000000000000" charset="0"/>
            </a:endParaRPr>
          </a:p>
          <a:p>
            <a:r>
              <a:rPr lang="en-GB" dirty="0">
                <a:solidFill>
                  <a:srgbClr val="12375A"/>
                </a:solidFill>
                <a:latin typeface="Colby StBlk" panose="00000A00000000000000" charset="0"/>
                <a:ea typeface="Colby StBlk" panose="00000A00000000000000" charset="0"/>
              </a:rPr>
              <a:t>Amen</a:t>
            </a:r>
          </a:p>
        </p:txBody>
      </p:sp>
      <p:sp>
        <p:nvSpPr>
          <p:cNvPr id="12" name="Rectangle 11">
            <a:extLst>
              <a:ext uri="{FF2B5EF4-FFF2-40B4-BE49-F238E27FC236}">
                <a16:creationId xmlns:a16="http://schemas.microsoft.com/office/drawing/2014/main" id="{BC9DD64D-76DD-4118-952C-64684F6401D4}"/>
              </a:ext>
            </a:extLst>
          </p:cNvPr>
          <p:cNvSpPr/>
          <p:nvPr/>
        </p:nvSpPr>
        <p:spPr>
          <a:xfrm>
            <a:off x="880066" y="6510253"/>
            <a:ext cx="2265248" cy="261610"/>
          </a:xfrm>
          <a:prstGeom prst="rect">
            <a:avLst/>
          </a:prstGeom>
        </p:spPr>
        <p:txBody>
          <a:bodyPr wrap="square">
            <a:spAutoFit/>
          </a:bodyPr>
          <a:lstStyle/>
          <a:p>
            <a:pPr algn="r"/>
            <a:r>
              <a:rPr lang="en-US" sz="1100" dirty="0" err="1">
                <a:solidFill>
                  <a:schemeClr val="bg1"/>
                </a:solidFill>
                <a:latin typeface="Rubik" pitchFamily="2" charset="-79"/>
                <a:cs typeface="Rubik" pitchFamily="2" charset="-79"/>
              </a:rPr>
              <a:t>Lickness</a:t>
            </a:r>
            <a:r>
              <a:rPr lang="en-US" sz="1100" dirty="0">
                <a:solidFill>
                  <a:schemeClr val="bg1"/>
                </a:solidFill>
                <a:latin typeface="Rubik" pitchFamily="2" charset="-79"/>
                <a:cs typeface="Rubik" pitchFamily="2" charset="-79"/>
              </a:rPr>
              <a:t>, Malawi</a:t>
            </a:r>
            <a:endParaRPr lang="en-GB" sz="1100" dirty="0">
              <a:solidFill>
                <a:schemeClr val="bg1"/>
              </a:solidFill>
              <a:latin typeface="Rubik" pitchFamily="2" charset="-79"/>
              <a:cs typeface="Rubik" pitchFamily="2" charset="-79"/>
            </a:endParaRPr>
          </a:p>
        </p:txBody>
      </p:sp>
      <p:pic>
        <p:nvPicPr>
          <p:cNvPr id="10" name="Picture 9">
            <a:hlinkClick r:id="rId7"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1" name="TextBox 10">
            <a:hlinkClick r:id="rId7"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11989919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3" y="761411"/>
            <a:ext cx="9144000" cy="6096589"/>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14</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8" name="Picture 7">
            <a:extLst>
              <a:ext uri="{FF2B5EF4-FFF2-40B4-BE49-F238E27FC236}">
                <a16:creationId xmlns:a16="http://schemas.microsoft.com/office/drawing/2014/main" id="{9FCE3ABC-057F-CF44-9328-887CBDAD84DC}"/>
              </a:ext>
            </a:extLst>
          </p:cNvPr>
          <p:cNvPicPr>
            <a:picLocks noChangeAspect="1"/>
          </p:cNvPicPr>
          <p:nvPr/>
        </p:nvPicPr>
        <p:blipFill>
          <a:blip r:embed="rId5"/>
          <a:srcRect/>
          <a:stretch/>
        </p:blipFill>
        <p:spPr>
          <a:xfrm>
            <a:off x="4034672" y="3220104"/>
            <a:ext cx="4560987" cy="3344945"/>
          </a:xfrm>
          <a:prstGeom prst="rect">
            <a:avLst/>
          </a:prstGeom>
        </p:spPr>
      </p:pic>
      <p:sp>
        <p:nvSpPr>
          <p:cNvPr id="2" name="Rectangle 1"/>
          <p:cNvSpPr/>
          <p:nvPr/>
        </p:nvSpPr>
        <p:spPr>
          <a:xfrm>
            <a:off x="4139468" y="3287597"/>
            <a:ext cx="4456191" cy="3139321"/>
          </a:xfrm>
          <a:prstGeom prst="rect">
            <a:avLst/>
          </a:prstGeom>
        </p:spPr>
        <p:txBody>
          <a:bodyPr wrap="square">
            <a:spAutoFit/>
          </a:bodyPr>
          <a:lstStyle/>
          <a:p>
            <a:r>
              <a:rPr lang="en-GB" dirty="0">
                <a:solidFill>
                  <a:schemeClr val="bg1"/>
                </a:solidFill>
                <a:latin typeface="Colby StBlk" panose="00000A00000000000000" charset="0"/>
                <a:ea typeface="Colby StBlk" panose="00000A00000000000000" charset="0"/>
              </a:rPr>
              <a:t>Generous God,  </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We thank you for all the good </a:t>
            </a:r>
            <a:br>
              <a:rPr lang="en-GB" dirty="0">
                <a:solidFill>
                  <a:schemeClr val="bg1"/>
                </a:solidFill>
                <a:latin typeface="Colby StBlk" panose="00000A00000000000000" charset="0"/>
                <a:ea typeface="Colby StBlk" panose="00000A00000000000000" charset="0"/>
              </a:rPr>
            </a:br>
            <a:r>
              <a:rPr lang="en-GB" dirty="0">
                <a:solidFill>
                  <a:schemeClr val="bg1"/>
                </a:solidFill>
                <a:latin typeface="Colby StBlk" panose="00000A00000000000000" charset="0"/>
                <a:ea typeface="Colby StBlk" panose="00000A00000000000000" charset="0"/>
              </a:rPr>
              <a:t>things that you have given us.  </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Help us this Advent to follow the example of Jesus, to care for </a:t>
            </a:r>
            <a:br>
              <a:rPr lang="en-GB" dirty="0">
                <a:solidFill>
                  <a:schemeClr val="bg1"/>
                </a:solidFill>
                <a:latin typeface="Colby StBlk" panose="00000A00000000000000" charset="0"/>
                <a:ea typeface="Colby StBlk" panose="00000A00000000000000" charset="0"/>
              </a:rPr>
            </a:br>
            <a:r>
              <a:rPr lang="en-GB" dirty="0">
                <a:solidFill>
                  <a:schemeClr val="bg1"/>
                </a:solidFill>
                <a:latin typeface="Colby StBlk" panose="00000A00000000000000" charset="0"/>
                <a:ea typeface="Colby StBlk" panose="00000A00000000000000" charset="0"/>
              </a:rPr>
              <a:t>others and treat everyone with respect and kindness.</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Amen </a:t>
            </a:r>
          </a:p>
        </p:txBody>
      </p:sp>
      <p:pic>
        <p:nvPicPr>
          <p:cNvPr id="9" name="Picture 8">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1" name="TextBox 10">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3" name="Rectangle 12">
            <a:extLst>
              <a:ext uri="{FF2B5EF4-FFF2-40B4-BE49-F238E27FC236}">
                <a16:creationId xmlns:a16="http://schemas.microsoft.com/office/drawing/2014/main" id="{FCE3C21E-C8CF-490F-8003-5AFC6B703968}"/>
              </a:ext>
            </a:extLst>
          </p:cNvPr>
          <p:cNvSpPr/>
          <p:nvPr/>
        </p:nvSpPr>
        <p:spPr>
          <a:xfrm>
            <a:off x="228600" y="1585407"/>
            <a:ext cx="912429" cy="430887"/>
          </a:xfrm>
          <a:prstGeom prst="rect">
            <a:avLst/>
          </a:prstGeom>
        </p:spPr>
        <p:txBody>
          <a:bodyPr wrap="none">
            <a:spAutoFit/>
          </a:bodyPr>
          <a:lstStyle/>
          <a:p>
            <a:r>
              <a:rPr lang="en-US" sz="1100" dirty="0">
                <a:solidFill>
                  <a:schemeClr val="bg1"/>
                </a:solidFill>
                <a:latin typeface="Rubik" pitchFamily="2" charset="-79"/>
                <a:cs typeface="Rubik" pitchFamily="2" charset="-79"/>
              </a:rPr>
              <a:t>Farming in </a:t>
            </a:r>
          </a:p>
          <a:p>
            <a:r>
              <a:rPr lang="en-US" sz="1100" dirty="0">
                <a:solidFill>
                  <a:schemeClr val="bg1"/>
                </a:solidFill>
                <a:latin typeface="Rubik" pitchFamily="2" charset="-79"/>
                <a:cs typeface="Rubik" pitchFamily="2" charset="-79"/>
              </a:rPr>
              <a:t>Zambia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87578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l="-108" b="-16389"/>
          <a:stretch/>
        </p:blipFill>
        <p:spPr>
          <a:xfrm>
            <a:off x="1" y="593948"/>
            <a:ext cx="9144000" cy="7277651"/>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569"/>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15</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11" name="Rectangle 10"/>
          <p:cNvSpPr/>
          <p:nvPr/>
        </p:nvSpPr>
        <p:spPr>
          <a:xfrm>
            <a:off x="1117227" y="5429225"/>
            <a:ext cx="7633483" cy="1138773"/>
          </a:xfrm>
          <a:prstGeom prst="rect">
            <a:avLst/>
          </a:prstGeom>
        </p:spPr>
        <p:txBody>
          <a:bodyPr wrap="square">
            <a:spAutoFit/>
          </a:bodyPr>
          <a:lstStyle/>
          <a:p>
            <a:pPr algn="ctr"/>
            <a:r>
              <a:rPr lang="en-GB" dirty="0">
                <a:solidFill>
                  <a:schemeClr val="bg1"/>
                </a:solidFill>
                <a:latin typeface="Colby StBlk" panose="00000A00000000000000" charset="0"/>
                <a:ea typeface="Colby StBlk" panose="00000A00000000000000" charset="0"/>
              </a:rPr>
              <a:t>“Advent is a time to recognize the emptiness needs to be filled in our lives, a time to smooth the rough edges of pride, and to make room for Jesus who comes.” </a:t>
            </a:r>
          </a:p>
          <a:p>
            <a:pPr algn="r"/>
            <a:r>
              <a:rPr lang="en-GB" sz="1400" dirty="0">
                <a:solidFill>
                  <a:schemeClr val="bg1"/>
                </a:solidFill>
                <a:latin typeface="Colby StBlk" panose="00000A00000000000000" charset="0"/>
                <a:ea typeface="Colby StBlk" panose="00000A00000000000000" charset="0"/>
              </a:rPr>
              <a:t>Pope Francis</a:t>
            </a:r>
          </a:p>
        </p:txBody>
      </p:sp>
      <p:pic>
        <p:nvPicPr>
          <p:cNvPr id="13" name="Picture 12">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4" name="TextBox 13">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pic>
        <p:nvPicPr>
          <p:cNvPr id="15" name="Picture 14">
            <a:extLst>
              <a:ext uri="{FF2B5EF4-FFF2-40B4-BE49-F238E27FC236}">
                <a16:creationId xmlns:a16="http://schemas.microsoft.com/office/drawing/2014/main" id="{68BC8E2D-0807-43CB-8185-8D8035800CEB}"/>
              </a:ext>
            </a:extLst>
          </p:cNvPr>
          <p:cNvPicPr>
            <a:picLocks noChangeAspect="1"/>
          </p:cNvPicPr>
          <p:nvPr/>
        </p:nvPicPr>
        <p:blipFill>
          <a:blip r:embed="rId8"/>
          <a:srcRect/>
          <a:stretch/>
        </p:blipFill>
        <p:spPr>
          <a:xfrm>
            <a:off x="335596" y="1506242"/>
            <a:ext cx="3911939" cy="3798987"/>
          </a:xfrm>
          <a:prstGeom prst="rect">
            <a:avLst/>
          </a:prstGeom>
        </p:spPr>
      </p:pic>
      <p:sp>
        <p:nvSpPr>
          <p:cNvPr id="2" name="Rectangle 1"/>
          <p:cNvSpPr/>
          <p:nvPr/>
        </p:nvSpPr>
        <p:spPr>
          <a:xfrm>
            <a:off x="520881" y="1763394"/>
            <a:ext cx="3715293" cy="3477875"/>
          </a:xfrm>
          <a:prstGeom prst="rect">
            <a:avLst/>
          </a:prstGeom>
        </p:spPr>
        <p:txBody>
          <a:bodyPr wrap="square">
            <a:spAutoFit/>
          </a:bodyPr>
          <a:lstStyle/>
          <a:p>
            <a:r>
              <a:rPr lang="en-GB" sz="2200" dirty="0">
                <a:solidFill>
                  <a:schemeClr val="bg2"/>
                </a:solidFill>
                <a:latin typeface="Colby StBlk" panose="00000A00000000000000" charset="0"/>
                <a:ea typeface="Colby StBlk" panose="00000A00000000000000" charset="0"/>
              </a:rPr>
              <a:t>God of life,  </a:t>
            </a:r>
          </a:p>
          <a:p>
            <a:endParaRPr lang="en-GB" dirty="0">
              <a:solidFill>
                <a:srgbClr val="12375A"/>
              </a:solidFill>
              <a:latin typeface="Colby StBlk" panose="00000A00000000000000" charset="0"/>
              <a:ea typeface="Colby StBlk" panose="00000A00000000000000" charset="0"/>
            </a:endParaRPr>
          </a:p>
          <a:p>
            <a:r>
              <a:rPr lang="en-GB" dirty="0">
                <a:solidFill>
                  <a:srgbClr val="12375A"/>
                </a:solidFill>
                <a:latin typeface="Colby StBlk" panose="00000A00000000000000" charset="0"/>
                <a:ea typeface="Colby StBlk" panose="00000A00000000000000" charset="0"/>
              </a:rPr>
              <a:t>We give thanks for all those people in our lives who are kind to us.  </a:t>
            </a:r>
          </a:p>
          <a:p>
            <a:endParaRPr lang="en-GB" dirty="0">
              <a:solidFill>
                <a:srgbClr val="12375A"/>
              </a:solidFill>
              <a:latin typeface="Colby StBlk" panose="00000A00000000000000" charset="0"/>
              <a:ea typeface="Colby StBlk" panose="00000A00000000000000" charset="0"/>
            </a:endParaRPr>
          </a:p>
          <a:p>
            <a:r>
              <a:rPr lang="en-GB" dirty="0">
                <a:solidFill>
                  <a:srgbClr val="12375A"/>
                </a:solidFill>
                <a:latin typeface="Colby StBlk" panose="00000A00000000000000" charset="0"/>
                <a:ea typeface="Colby StBlk" panose="00000A00000000000000" charset="0"/>
              </a:rPr>
              <a:t>Help us in turn to be kind to others, in preparation for the coming of your Son Jesus.  </a:t>
            </a:r>
          </a:p>
          <a:p>
            <a:endParaRPr lang="en-GB" dirty="0">
              <a:solidFill>
                <a:srgbClr val="12375A"/>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Amen</a:t>
            </a:r>
            <a:r>
              <a:rPr lang="en-GB" dirty="0">
                <a:solidFill>
                  <a:srgbClr val="12375A"/>
                </a:solidFill>
                <a:latin typeface="Colby StBlk" panose="00000A00000000000000" charset="0"/>
                <a:ea typeface="Colby StBlk" panose="00000A00000000000000" charset="0"/>
              </a:rPr>
              <a:t> </a:t>
            </a:r>
          </a:p>
        </p:txBody>
      </p:sp>
      <p:sp>
        <p:nvSpPr>
          <p:cNvPr id="17" name="Rectangle 16">
            <a:extLst>
              <a:ext uri="{FF2B5EF4-FFF2-40B4-BE49-F238E27FC236}">
                <a16:creationId xmlns:a16="http://schemas.microsoft.com/office/drawing/2014/main" id="{FCE3C21E-C8CF-490F-8003-5AFC6B703968}"/>
              </a:ext>
            </a:extLst>
          </p:cNvPr>
          <p:cNvSpPr/>
          <p:nvPr/>
        </p:nvSpPr>
        <p:spPr>
          <a:xfrm>
            <a:off x="7703110" y="1479904"/>
            <a:ext cx="1181734" cy="430887"/>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Rugby training</a:t>
            </a:r>
          </a:p>
          <a:p>
            <a:pPr algn="r"/>
            <a:r>
              <a:rPr lang="en-US" sz="1100" dirty="0">
                <a:solidFill>
                  <a:schemeClr val="bg1"/>
                </a:solidFill>
                <a:latin typeface="Rubik" pitchFamily="2" charset="-79"/>
                <a:cs typeface="Rubik" pitchFamily="2" charset="-79"/>
              </a:rPr>
              <a:t>in Colombia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1376125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D1CA646-8191-42A9-B19C-B1B86CCF5E9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01"/>
          <a:stretch/>
        </p:blipFill>
        <p:spPr>
          <a:xfrm>
            <a:off x="-9236" y="762000"/>
            <a:ext cx="9153236" cy="60960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16</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13" name="Picture 12">
            <a:extLst>
              <a:ext uri="{FF2B5EF4-FFF2-40B4-BE49-F238E27FC236}">
                <a16:creationId xmlns:a16="http://schemas.microsoft.com/office/drawing/2014/main" id="{C724080F-3744-47DF-9F25-664944A021BB}"/>
              </a:ext>
            </a:extLst>
          </p:cNvPr>
          <p:cNvPicPr>
            <a:picLocks noChangeAspect="1"/>
          </p:cNvPicPr>
          <p:nvPr/>
        </p:nvPicPr>
        <p:blipFill>
          <a:blip r:embed="rId5"/>
          <a:stretch>
            <a:fillRect/>
          </a:stretch>
        </p:blipFill>
        <p:spPr>
          <a:xfrm>
            <a:off x="228600" y="1468990"/>
            <a:ext cx="3630911" cy="4961267"/>
          </a:xfrm>
          <a:prstGeom prst="rect">
            <a:avLst/>
          </a:prstGeom>
        </p:spPr>
      </p:pic>
      <p:sp>
        <p:nvSpPr>
          <p:cNvPr id="2" name="Rectangle 1"/>
          <p:cNvSpPr/>
          <p:nvPr/>
        </p:nvSpPr>
        <p:spPr>
          <a:xfrm>
            <a:off x="356737" y="1715393"/>
            <a:ext cx="3225800" cy="4247317"/>
          </a:xfrm>
          <a:prstGeom prst="rect">
            <a:avLst/>
          </a:prstGeom>
        </p:spPr>
        <p:txBody>
          <a:bodyPr wrap="square">
            <a:spAutoFit/>
          </a:bodyPr>
          <a:lstStyle/>
          <a:p>
            <a:r>
              <a:rPr lang="en-GB" sz="2000" dirty="0">
                <a:solidFill>
                  <a:schemeClr val="bg1"/>
                </a:solidFill>
                <a:latin typeface="Colby StBlk" panose="00000A00000000000000" charset="0"/>
                <a:ea typeface="Colby StBlk" panose="00000A00000000000000" charset="0"/>
              </a:rPr>
              <a:t>God of Love,</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Your son, Jesus, is your greatest gift to us.</a:t>
            </a:r>
          </a:p>
          <a:p>
            <a:r>
              <a:rPr lang="en-GB" dirty="0">
                <a:solidFill>
                  <a:schemeClr val="bg1"/>
                </a:solidFill>
                <a:latin typeface="Colby StBlk" panose="00000A00000000000000" charset="0"/>
                <a:ea typeface="Colby StBlk" panose="00000A00000000000000" charset="0"/>
              </a:rPr>
              <a:t>He is a sign of your love.</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Help us walk in that love during the weeks of Advent, as we wait and prepare for his coming.</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We pray in the name of Jesus, our Saviour.</a:t>
            </a:r>
          </a:p>
          <a:p>
            <a:endParaRPr lang="en-GB" dirty="0">
              <a:solidFill>
                <a:schemeClr val="bg1"/>
              </a:solidFill>
              <a:latin typeface="Colby StBlk" panose="00000A00000000000000" charset="0"/>
              <a:ea typeface="Colby StBlk" panose="00000A00000000000000" charset="0"/>
            </a:endParaRPr>
          </a:p>
          <a:p>
            <a:r>
              <a:rPr lang="en-GB" dirty="0">
                <a:solidFill>
                  <a:schemeClr val="bg1"/>
                </a:solidFill>
                <a:latin typeface="Colby StBlk" panose="00000A00000000000000" charset="0"/>
                <a:ea typeface="Colby StBlk" panose="00000A00000000000000" charset="0"/>
              </a:rPr>
              <a:t>Amen.</a:t>
            </a:r>
          </a:p>
        </p:txBody>
      </p:sp>
      <p:sp>
        <p:nvSpPr>
          <p:cNvPr id="16" name="Rectangle 15">
            <a:extLst>
              <a:ext uri="{FF2B5EF4-FFF2-40B4-BE49-F238E27FC236}">
                <a16:creationId xmlns:a16="http://schemas.microsoft.com/office/drawing/2014/main" id="{C81639EA-16ED-4A72-B3A6-90612AFCEAF9}"/>
              </a:ext>
            </a:extLst>
          </p:cNvPr>
          <p:cNvSpPr/>
          <p:nvPr/>
        </p:nvSpPr>
        <p:spPr>
          <a:xfrm>
            <a:off x="7551035" y="6434244"/>
            <a:ext cx="1269899" cy="261610"/>
          </a:xfrm>
          <a:prstGeom prst="rect">
            <a:avLst/>
          </a:prstGeom>
        </p:spPr>
        <p:txBody>
          <a:bodyPr wrap="none">
            <a:spAutoFit/>
          </a:bodyPr>
          <a:lstStyle/>
          <a:p>
            <a:pPr algn="r"/>
            <a:r>
              <a:rPr lang="en-GB" sz="1100" dirty="0" err="1">
                <a:solidFill>
                  <a:schemeClr val="bg1"/>
                </a:solidFill>
                <a:latin typeface="Rubik" pitchFamily="2" charset="-79"/>
                <a:cs typeface="Rubik" pitchFamily="2" charset="-79"/>
              </a:rPr>
              <a:t>Lickness</a:t>
            </a:r>
            <a:r>
              <a:rPr lang="en-GB" sz="1100" dirty="0">
                <a:solidFill>
                  <a:schemeClr val="bg1"/>
                </a:solidFill>
                <a:latin typeface="Rubik" pitchFamily="2" charset="-79"/>
                <a:cs typeface="Rubik" pitchFamily="2" charset="-79"/>
              </a:rPr>
              <a:t>, </a:t>
            </a:r>
            <a:r>
              <a:rPr lang="en-US" sz="1100" dirty="0">
                <a:solidFill>
                  <a:schemeClr val="bg1"/>
                </a:solidFill>
                <a:latin typeface="Rubik" pitchFamily="2" charset="-79"/>
                <a:cs typeface="Rubik" pitchFamily="2" charset="-79"/>
              </a:rPr>
              <a:t>M</a:t>
            </a:r>
            <a:r>
              <a:rPr lang="en-GB" sz="1100" dirty="0" err="1">
                <a:solidFill>
                  <a:schemeClr val="bg1"/>
                </a:solidFill>
                <a:latin typeface="Rubik" pitchFamily="2" charset="-79"/>
                <a:cs typeface="Rubik" pitchFamily="2" charset="-79"/>
              </a:rPr>
              <a:t>alawi</a:t>
            </a:r>
            <a:endParaRPr lang="en-GB" sz="1100" dirty="0">
              <a:solidFill>
                <a:schemeClr val="bg1"/>
              </a:solidFill>
              <a:latin typeface="Rubik" pitchFamily="2" charset="-79"/>
              <a:cs typeface="Rubik" pitchFamily="2" charset="-79"/>
            </a:endParaRPr>
          </a:p>
        </p:txBody>
      </p:sp>
      <p:pic>
        <p:nvPicPr>
          <p:cNvPr id="14" name="Picture 13">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5" name="TextBox 14">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2505777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B54F6C-5023-499F-9EE1-65FEEE9D6AD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830342"/>
            <a:ext cx="9144000" cy="6027658"/>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17</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2" name="Rectangle 1"/>
          <p:cNvSpPr/>
          <p:nvPr/>
        </p:nvSpPr>
        <p:spPr>
          <a:xfrm>
            <a:off x="453551" y="1536174"/>
            <a:ext cx="8236897" cy="4139595"/>
          </a:xfrm>
          <a:prstGeom prst="rect">
            <a:avLst/>
          </a:prstGeom>
        </p:spPr>
        <p:txBody>
          <a:bodyPr wrap="square">
            <a:spAutoFit/>
          </a:bodyPr>
          <a:lstStyle/>
          <a:p>
            <a:r>
              <a:rPr lang="en-GB" sz="2000" dirty="0">
                <a:solidFill>
                  <a:srgbClr val="12375A"/>
                </a:solidFill>
                <a:latin typeface="Colby StBlk" panose="00000A00000000000000" charset="0"/>
                <a:ea typeface="Colby StBlk" panose="00000A00000000000000" charset="0"/>
              </a:rPr>
              <a:t>Loving God,  </a:t>
            </a:r>
          </a:p>
          <a:p>
            <a:endParaRPr lang="en-GB" sz="2000" dirty="0">
              <a:solidFill>
                <a:srgbClr val="12375A"/>
              </a:solidFill>
              <a:latin typeface="Colby StBlk" panose="00000A00000000000000" charset="0"/>
              <a:ea typeface="Colby StBlk" panose="00000A00000000000000" charset="0"/>
            </a:endParaRPr>
          </a:p>
          <a:p>
            <a:r>
              <a:rPr lang="en-GB" sz="2000" dirty="0">
                <a:solidFill>
                  <a:srgbClr val="12375A"/>
                </a:solidFill>
                <a:latin typeface="Colby StBlk" panose="00000A00000000000000" charset="0"/>
                <a:ea typeface="Colby StBlk" panose="00000A00000000000000" charset="0"/>
              </a:rPr>
              <a:t>Thank you for the beauty of your creation and for all the good things you graciously give us. </a:t>
            </a:r>
          </a:p>
          <a:p>
            <a:endParaRPr lang="en-GB" sz="2000" dirty="0">
              <a:solidFill>
                <a:srgbClr val="12375A"/>
              </a:solidFill>
              <a:latin typeface="Colby StBlk" panose="00000A00000000000000" charset="0"/>
              <a:ea typeface="Colby StBlk" panose="00000A00000000000000" charset="0"/>
            </a:endParaRPr>
          </a:p>
          <a:p>
            <a:r>
              <a:rPr lang="en-GB" sz="2000" dirty="0">
                <a:solidFill>
                  <a:srgbClr val="12375A"/>
                </a:solidFill>
                <a:latin typeface="Colby StBlk" panose="00000A00000000000000" charset="0"/>
                <a:ea typeface="Colby StBlk" panose="00000A00000000000000" charset="0"/>
              </a:rPr>
              <a:t>We pray for more understanding of each other and to know that we are all one in Christ. </a:t>
            </a:r>
          </a:p>
          <a:p>
            <a:endParaRPr lang="en-GB" sz="2000" dirty="0">
              <a:solidFill>
                <a:srgbClr val="12375A"/>
              </a:solidFill>
              <a:latin typeface="Colby StBlk" panose="00000A00000000000000" charset="0"/>
              <a:ea typeface="Colby StBlk" panose="00000A00000000000000" charset="0"/>
            </a:endParaRPr>
          </a:p>
          <a:p>
            <a:r>
              <a:rPr lang="en-GB" sz="2000" dirty="0">
                <a:solidFill>
                  <a:srgbClr val="12375A"/>
                </a:solidFill>
                <a:latin typeface="Colby StBlk" panose="00000A00000000000000" charset="0"/>
                <a:ea typeface="Colby StBlk" panose="00000A00000000000000" charset="0"/>
              </a:rPr>
              <a:t>Give us the strength and wisdom to work together and bring about positive change for those </a:t>
            </a:r>
            <a:br>
              <a:rPr lang="en-GB" sz="2000" dirty="0">
                <a:solidFill>
                  <a:srgbClr val="12375A"/>
                </a:solidFill>
                <a:latin typeface="Colby StBlk" panose="00000A00000000000000" charset="0"/>
                <a:ea typeface="Colby StBlk" panose="00000A00000000000000" charset="0"/>
              </a:rPr>
            </a:br>
            <a:r>
              <a:rPr lang="en-GB" sz="2000" dirty="0">
                <a:solidFill>
                  <a:srgbClr val="12375A"/>
                </a:solidFill>
                <a:latin typeface="Colby StBlk" panose="00000A00000000000000" charset="0"/>
                <a:ea typeface="Colby StBlk" panose="00000A00000000000000" charset="0"/>
              </a:rPr>
              <a:t>who are suffering. </a:t>
            </a:r>
          </a:p>
          <a:p>
            <a:endParaRPr lang="en-GB" sz="2000" dirty="0">
              <a:solidFill>
                <a:srgbClr val="12375A"/>
              </a:solidFill>
              <a:latin typeface="Colby StBlk" panose="00000A00000000000000" charset="0"/>
              <a:ea typeface="Colby StBlk" panose="00000A00000000000000" charset="0"/>
            </a:endParaRPr>
          </a:p>
          <a:p>
            <a:r>
              <a:rPr lang="en-GB" sz="2300" dirty="0">
                <a:solidFill>
                  <a:srgbClr val="ED9838"/>
                </a:solidFill>
                <a:latin typeface="Colby StBlk" panose="00000A00000000000000" charset="0"/>
                <a:ea typeface="Colby StBlk" panose="00000A00000000000000" charset="0"/>
              </a:rPr>
              <a:t>Amen. </a:t>
            </a:r>
          </a:p>
        </p:txBody>
      </p:sp>
      <p:pic>
        <p:nvPicPr>
          <p:cNvPr id="11" name="Picture 10">
            <a:hlinkClick r:id="rId5"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92231" y="5962514"/>
            <a:ext cx="715835" cy="712628"/>
          </a:xfrm>
          <a:prstGeom prst="rect">
            <a:avLst/>
          </a:prstGeom>
        </p:spPr>
      </p:pic>
      <p:sp>
        <p:nvSpPr>
          <p:cNvPr id="12" name="TextBox 11">
            <a:hlinkClick r:id="rId5" action="ppaction://hlinksldjump"/>
          </p:cNvPr>
          <p:cNvSpPr txBox="1"/>
          <p:nvPr/>
        </p:nvSpPr>
        <p:spPr>
          <a:xfrm>
            <a:off x="8239866" y="6195717"/>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5" name="Rectangle 14">
            <a:extLst>
              <a:ext uri="{FF2B5EF4-FFF2-40B4-BE49-F238E27FC236}">
                <a16:creationId xmlns:a16="http://schemas.microsoft.com/office/drawing/2014/main" id="{F0E9A654-4DDA-4F48-8174-F3D600789A46}"/>
              </a:ext>
            </a:extLst>
          </p:cNvPr>
          <p:cNvSpPr/>
          <p:nvPr/>
        </p:nvSpPr>
        <p:spPr>
          <a:xfrm>
            <a:off x="424697" y="6318827"/>
            <a:ext cx="1681871" cy="261610"/>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Fishing on Lake Malawi</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9988193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17432"/>
            <a:ext cx="9144000" cy="60960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5" y="461262"/>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2" y="609601"/>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18</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pic>
        <p:nvPicPr>
          <p:cNvPr id="12" name="Picture 11">
            <a:extLst>
              <a:ext uri="{FF2B5EF4-FFF2-40B4-BE49-F238E27FC236}">
                <a16:creationId xmlns:a16="http://schemas.microsoft.com/office/drawing/2014/main" id="{B3EDC237-6F2F-4CD8-BD6E-96EFEA78FF1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51523" y="2383731"/>
            <a:ext cx="3543010" cy="3032762"/>
          </a:xfrm>
          <a:prstGeom prst="rect">
            <a:avLst/>
          </a:prstGeom>
        </p:spPr>
      </p:pic>
      <p:sp>
        <p:nvSpPr>
          <p:cNvPr id="11" name="Rectangle 10"/>
          <p:cNvSpPr/>
          <p:nvPr/>
        </p:nvSpPr>
        <p:spPr>
          <a:xfrm rot="266060">
            <a:off x="5438283" y="2780172"/>
            <a:ext cx="3244646" cy="2369880"/>
          </a:xfrm>
          <a:prstGeom prst="rect">
            <a:avLst/>
          </a:prstGeom>
        </p:spPr>
        <p:txBody>
          <a:bodyPr wrap="square">
            <a:spAutoFit/>
          </a:bodyPr>
          <a:lstStyle/>
          <a:p>
            <a:pPr algn="ctr"/>
            <a:r>
              <a:rPr lang="en-GB" sz="1600" dirty="0">
                <a:solidFill>
                  <a:schemeClr val="bg1"/>
                </a:solidFill>
                <a:latin typeface="Rubik" pitchFamily="2" charset="-79"/>
                <a:ea typeface="Colby StBlk" panose="00000A00000000000000" charset="0"/>
                <a:cs typeface="Rubik" pitchFamily="2" charset="-79"/>
              </a:rPr>
              <a:t>“The word Advent</a:t>
            </a:r>
          </a:p>
          <a:p>
            <a:pPr algn="ctr"/>
            <a:r>
              <a:rPr lang="en-GB" sz="1600" dirty="0">
                <a:solidFill>
                  <a:schemeClr val="bg1"/>
                </a:solidFill>
                <a:latin typeface="Rubik" pitchFamily="2" charset="-79"/>
                <a:ea typeface="Colby StBlk" panose="00000A00000000000000" charset="0"/>
                <a:cs typeface="Rubik" pitchFamily="2" charset="-79"/>
              </a:rPr>
              <a:t> means coming. The Lord is coming. This is the root of our hope: the certainty that God's consolation comes to us amidst the troubles of the world. Not a consolation of words, but of His presence among us.”</a:t>
            </a:r>
          </a:p>
          <a:p>
            <a:endParaRPr lang="en-GB" sz="800" dirty="0">
              <a:solidFill>
                <a:srgbClr val="3A5382"/>
              </a:solidFill>
              <a:latin typeface="Rubik" pitchFamily="2" charset="-79"/>
              <a:ea typeface="Colby StBlk" panose="00000A00000000000000" charset="0"/>
              <a:cs typeface="Rubik" pitchFamily="2" charset="-79"/>
            </a:endParaRPr>
          </a:p>
          <a:p>
            <a:pPr algn="ctr"/>
            <a:r>
              <a:rPr lang="en-GB" sz="1200" b="1" dirty="0">
                <a:solidFill>
                  <a:srgbClr val="12375A"/>
                </a:solidFill>
                <a:latin typeface="Rubik" pitchFamily="2" charset="-79"/>
                <a:ea typeface="Colby StBlk" panose="00000A00000000000000" charset="0"/>
                <a:cs typeface="Rubik" pitchFamily="2" charset="-79"/>
              </a:rPr>
              <a:t>Pope Francis</a:t>
            </a:r>
          </a:p>
        </p:txBody>
      </p:sp>
      <p:pic>
        <p:nvPicPr>
          <p:cNvPr id="8" name="Picture 7">
            <a:hlinkClick r:id="rId7"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05980" y="6075250"/>
            <a:ext cx="715835" cy="712628"/>
          </a:xfrm>
          <a:prstGeom prst="rect">
            <a:avLst/>
          </a:prstGeom>
        </p:spPr>
      </p:pic>
      <p:sp>
        <p:nvSpPr>
          <p:cNvPr id="9" name="TextBox 8">
            <a:hlinkClick r:id="rId7" action="ppaction://hlinksldjump"/>
          </p:cNvPr>
          <p:cNvSpPr txBox="1"/>
          <p:nvPr/>
        </p:nvSpPr>
        <p:spPr>
          <a:xfrm>
            <a:off x="8153615" y="6308453"/>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2" name="TextBox 1"/>
          <p:cNvSpPr txBox="1"/>
          <p:nvPr/>
        </p:nvSpPr>
        <p:spPr>
          <a:xfrm>
            <a:off x="228602" y="1473635"/>
            <a:ext cx="2278624" cy="261610"/>
          </a:xfrm>
          <a:prstGeom prst="rect">
            <a:avLst/>
          </a:prstGeom>
          <a:noFill/>
        </p:spPr>
        <p:txBody>
          <a:bodyPr wrap="square" rtlCol="0">
            <a:spAutoFit/>
          </a:bodyPr>
          <a:lstStyle/>
          <a:p>
            <a:r>
              <a:rPr lang="en-GB" sz="1100" dirty="0" err="1">
                <a:solidFill>
                  <a:schemeClr val="bg1"/>
                </a:solidFill>
                <a:latin typeface="Rubik" pitchFamily="2" charset="-79"/>
                <a:cs typeface="Rubik" pitchFamily="2" charset="-79"/>
              </a:rPr>
              <a:t>Jhonathan</a:t>
            </a:r>
            <a:r>
              <a:rPr lang="en-GB" sz="1100" dirty="0">
                <a:solidFill>
                  <a:schemeClr val="bg1"/>
                </a:solidFill>
                <a:latin typeface="Rubik" pitchFamily="2" charset="-79"/>
                <a:cs typeface="Rubik" pitchFamily="2" charset="-79"/>
              </a:rPr>
              <a:t>, Colombia</a:t>
            </a:r>
          </a:p>
        </p:txBody>
      </p:sp>
    </p:spTree>
    <p:extLst>
      <p:ext uri="{BB962C8B-B14F-4D97-AF65-F5344CB8AC3E}">
        <p14:creationId xmlns:p14="http://schemas.microsoft.com/office/powerpoint/2010/main" val="1265190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165600"/>
            <a:ext cx="9144000" cy="6875262"/>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5" y="461262"/>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2" y="609601"/>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19</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9" name="TextBox 8">
            <a:extLst>
              <a:ext uri="{FF2B5EF4-FFF2-40B4-BE49-F238E27FC236}">
                <a16:creationId xmlns:a16="http://schemas.microsoft.com/office/drawing/2014/main" id="{2BDDFF78-E0C7-4993-AAB3-73AB7D9112C5}"/>
              </a:ext>
            </a:extLst>
          </p:cNvPr>
          <p:cNvSpPr txBox="1"/>
          <p:nvPr/>
        </p:nvSpPr>
        <p:spPr>
          <a:xfrm>
            <a:off x="275833" y="1473634"/>
            <a:ext cx="8592334" cy="2308324"/>
          </a:xfrm>
          <a:prstGeom prst="rect">
            <a:avLst/>
          </a:prstGeom>
          <a:noFill/>
        </p:spPr>
        <p:txBody>
          <a:bodyPr wrap="square" rtlCol="0">
            <a:spAutoFit/>
          </a:bodyPr>
          <a:lstStyle/>
          <a:p>
            <a:r>
              <a:rPr lang="en-GB" sz="1600" dirty="0">
                <a:solidFill>
                  <a:schemeClr val="bg1"/>
                </a:solidFill>
                <a:effectLst>
                  <a:outerShdw blurRad="50800" dist="38100" dir="2700000" algn="tl" rotWithShape="0">
                    <a:prstClr val="black">
                      <a:alpha val="40000"/>
                    </a:prstClr>
                  </a:outerShdw>
                </a:effectLst>
                <a:latin typeface="Colby StBld" panose="00000800000000000000" charset="0"/>
                <a:ea typeface="Colby StBld" panose="00000800000000000000" charset="0"/>
              </a:rPr>
              <a:t>Loving Father.</a:t>
            </a:r>
          </a:p>
          <a:p>
            <a:endParaRPr lang="en-GB" sz="1600" dirty="0">
              <a:solidFill>
                <a:schemeClr val="bg1"/>
              </a:solidFill>
              <a:effectLst>
                <a:outerShdw blurRad="50800" dist="38100" dir="2700000" algn="tl" rotWithShape="0">
                  <a:prstClr val="black">
                    <a:alpha val="40000"/>
                  </a:prstClr>
                </a:outerShdw>
              </a:effectLst>
              <a:latin typeface="Colby StBld" panose="00000800000000000000" charset="0"/>
              <a:ea typeface="Colby StBld" panose="00000800000000000000" charset="0"/>
            </a:endParaRPr>
          </a:p>
          <a:p>
            <a:r>
              <a:rPr lang="en-GB" sz="1600" dirty="0">
                <a:solidFill>
                  <a:schemeClr val="bg1"/>
                </a:solidFill>
                <a:effectLst>
                  <a:outerShdw blurRad="50800" dist="38100" dir="2700000" algn="tl" rotWithShape="0">
                    <a:prstClr val="black">
                      <a:alpha val="40000"/>
                    </a:prstClr>
                  </a:outerShdw>
                </a:effectLst>
                <a:latin typeface="Colby StBld" panose="00000800000000000000" charset="0"/>
                <a:ea typeface="Colby StBld" panose="00000800000000000000" charset="0"/>
              </a:rPr>
              <a:t>Thank you for Jesus and thank you for loving me. Help prepare my </a:t>
            </a:r>
          </a:p>
          <a:p>
            <a:r>
              <a:rPr lang="en-GB" sz="1600" dirty="0">
                <a:solidFill>
                  <a:schemeClr val="bg1"/>
                </a:solidFill>
                <a:effectLst>
                  <a:outerShdw blurRad="50800" dist="38100" dir="2700000" algn="tl" rotWithShape="0">
                    <a:prstClr val="black">
                      <a:alpha val="40000"/>
                    </a:prstClr>
                  </a:outerShdw>
                </a:effectLst>
                <a:latin typeface="Colby StBld" panose="00000800000000000000" charset="0"/>
                <a:ea typeface="Colby StBld" panose="00000800000000000000" charset="0"/>
              </a:rPr>
              <a:t>heart for your service, and help me to serve willingly. I pray for those that will have little this Christmas. In particular, I pray for the work of SCIAF and their partners. That they experience your peace and provision. I pray this in the name of Jesus.</a:t>
            </a:r>
          </a:p>
          <a:p>
            <a:endParaRPr lang="en-GB" sz="1600" dirty="0">
              <a:solidFill>
                <a:schemeClr val="bg1"/>
              </a:solidFill>
              <a:effectLst>
                <a:outerShdw blurRad="50800" dist="38100" dir="2700000" algn="tl" rotWithShape="0">
                  <a:prstClr val="black">
                    <a:alpha val="40000"/>
                  </a:prstClr>
                </a:outerShdw>
              </a:effectLst>
              <a:latin typeface="Colby StBld" panose="00000800000000000000" charset="0"/>
              <a:ea typeface="Colby StBld" panose="00000800000000000000" charset="0"/>
            </a:endParaRPr>
          </a:p>
          <a:p>
            <a:r>
              <a:rPr lang="en-GB" sz="1600" dirty="0">
                <a:solidFill>
                  <a:schemeClr val="bg1"/>
                </a:solidFill>
                <a:effectLst>
                  <a:outerShdw blurRad="50800" dist="38100" dir="2700000" algn="tl" rotWithShape="0">
                    <a:prstClr val="black">
                      <a:alpha val="40000"/>
                    </a:prstClr>
                  </a:outerShdw>
                </a:effectLst>
                <a:latin typeface="Colby StBld" panose="00000800000000000000" charset="0"/>
                <a:ea typeface="Colby StBld" panose="00000800000000000000" charset="0"/>
              </a:rPr>
              <a:t>Amen</a:t>
            </a:r>
          </a:p>
        </p:txBody>
      </p:sp>
      <p:pic>
        <p:nvPicPr>
          <p:cNvPr id="8" name="Picture 7">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51884" y="6091364"/>
            <a:ext cx="715835" cy="712628"/>
          </a:xfrm>
          <a:prstGeom prst="rect">
            <a:avLst/>
          </a:prstGeom>
        </p:spPr>
      </p:pic>
      <p:sp>
        <p:nvSpPr>
          <p:cNvPr id="10" name="TextBox 9">
            <a:hlinkClick r:id="rId6" action="ppaction://hlinksldjump"/>
          </p:cNvPr>
          <p:cNvSpPr txBox="1"/>
          <p:nvPr/>
        </p:nvSpPr>
        <p:spPr>
          <a:xfrm>
            <a:off x="8200073" y="626831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1" name="Rectangle 10">
            <a:extLst>
              <a:ext uri="{FF2B5EF4-FFF2-40B4-BE49-F238E27FC236}">
                <a16:creationId xmlns:a16="http://schemas.microsoft.com/office/drawing/2014/main" id="{FCE3C21E-C8CF-490F-8003-5AFC6B703968}"/>
              </a:ext>
            </a:extLst>
          </p:cNvPr>
          <p:cNvSpPr/>
          <p:nvPr/>
        </p:nvSpPr>
        <p:spPr>
          <a:xfrm>
            <a:off x="7759780" y="1465051"/>
            <a:ext cx="1265090" cy="430887"/>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Rugby for Peace</a:t>
            </a:r>
          </a:p>
          <a:p>
            <a:pPr algn="r"/>
            <a:r>
              <a:rPr lang="en-US" sz="1100" dirty="0">
                <a:solidFill>
                  <a:schemeClr val="bg1"/>
                </a:solidFill>
                <a:latin typeface="Rubik" pitchFamily="2" charset="-79"/>
                <a:cs typeface="Rubik" pitchFamily="2" charset="-79"/>
              </a:rPr>
              <a:t>Colombia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1342576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43" y="1259003"/>
            <a:ext cx="9142857" cy="5598997"/>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20</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8" name="TextBox 7">
            <a:extLst>
              <a:ext uri="{FF2B5EF4-FFF2-40B4-BE49-F238E27FC236}">
                <a16:creationId xmlns:a16="http://schemas.microsoft.com/office/drawing/2014/main" id="{92A3597C-BD34-8F4B-B9F5-F220796032E8}"/>
              </a:ext>
            </a:extLst>
          </p:cNvPr>
          <p:cNvSpPr txBox="1"/>
          <p:nvPr/>
        </p:nvSpPr>
        <p:spPr>
          <a:xfrm>
            <a:off x="296234" y="4943607"/>
            <a:ext cx="3111513" cy="175432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GB" sz="2700" b="1" dirty="0">
                <a:solidFill>
                  <a:schemeClr val="bg1"/>
                </a:solidFill>
                <a:latin typeface="Colby StBlk" pitchFamily="2" charset="77"/>
                <a:ea typeface="Colby StBlk" pitchFamily="2" charset="77"/>
              </a:rPr>
              <a:t>International </a:t>
            </a:r>
          </a:p>
          <a:p>
            <a:pPr algn="ctr"/>
            <a:r>
              <a:rPr lang="en-GB" sz="2700" b="1" dirty="0">
                <a:solidFill>
                  <a:schemeClr val="bg1"/>
                </a:solidFill>
                <a:latin typeface="Colby StBlk" pitchFamily="2" charset="77"/>
                <a:ea typeface="Colby StBlk" pitchFamily="2" charset="77"/>
              </a:rPr>
              <a:t>Human </a:t>
            </a:r>
          </a:p>
          <a:p>
            <a:pPr algn="ctr"/>
            <a:r>
              <a:rPr lang="en-GB" sz="2700" b="1" dirty="0">
                <a:solidFill>
                  <a:schemeClr val="bg1"/>
                </a:solidFill>
                <a:latin typeface="Colby StBlk" pitchFamily="2" charset="77"/>
                <a:ea typeface="Colby StBlk" pitchFamily="2" charset="77"/>
              </a:rPr>
              <a:t>Solidarity </a:t>
            </a:r>
          </a:p>
          <a:p>
            <a:pPr algn="ctr"/>
            <a:r>
              <a:rPr lang="en-GB" sz="2700" b="1" dirty="0">
                <a:solidFill>
                  <a:schemeClr val="bg1"/>
                </a:solidFill>
                <a:latin typeface="Colby StBlk" pitchFamily="2" charset="77"/>
                <a:ea typeface="Colby StBlk" pitchFamily="2" charset="77"/>
              </a:rPr>
              <a:t>Day</a:t>
            </a:r>
          </a:p>
        </p:txBody>
      </p:sp>
      <p:pic>
        <p:nvPicPr>
          <p:cNvPr id="12" name="Picture 11">
            <a:extLst>
              <a:ext uri="{FF2B5EF4-FFF2-40B4-BE49-F238E27FC236}">
                <a16:creationId xmlns:a16="http://schemas.microsoft.com/office/drawing/2014/main" id="{9FCE3ABC-057F-CF44-9328-887CBDAD84DC}"/>
              </a:ext>
            </a:extLst>
          </p:cNvPr>
          <p:cNvPicPr>
            <a:picLocks noChangeAspect="1"/>
          </p:cNvPicPr>
          <p:nvPr/>
        </p:nvPicPr>
        <p:blipFill>
          <a:blip r:embed="rId5"/>
          <a:srcRect/>
          <a:stretch/>
        </p:blipFill>
        <p:spPr>
          <a:xfrm>
            <a:off x="374602" y="1440037"/>
            <a:ext cx="2954781" cy="3355483"/>
          </a:xfrm>
          <a:prstGeom prst="rect">
            <a:avLst/>
          </a:prstGeom>
        </p:spPr>
      </p:pic>
      <p:sp>
        <p:nvSpPr>
          <p:cNvPr id="2" name="Rectangle 1"/>
          <p:cNvSpPr/>
          <p:nvPr/>
        </p:nvSpPr>
        <p:spPr>
          <a:xfrm>
            <a:off x="539311" y="1802105"/>
            <a:ext cx="2625361" cy="2893100"/>
          </a:xfrm>
          <a:prstGeom prst="rect">
            <a:avLst/>
          </a:prstGeom>
        </p:spPr>
        <p:txBody>
          <a:bodyPr wrap="square">
            <a:spAutoFit/>
          </a:bodyPr>
          <a:lstStyle/>
          <a:p>
            <a:r>
              <a:rPr lang="en-GB" sz="2000" dirty="0">
                <a:solidFill>
                  <a:srgbClr val="ED9838"/>
                </a:solidFill>
                <a:latin typeface="Colby StBlk" panose="00000A00000000000000" charset="0"/>
                <a:ea typeface="Colby StBlk" panose="00000A00000000000000" charset="0"/>
              </a:rPr>
              <a:t>May the God of hope fill you with all joy and peace in your faith, so that in the power of the Holy Spirit you may be rich in hope.</a:t>
            </a:r>
          </a:p>
          <a:p>
            <a:pPr algn="r"/>
            <a:endParaRPr lang="en-GB" sz="100" dirty="0">
              <a:solidFill>
                <a:schemeClr val="bg1"/>
              </a:solidFill>
              <a:latin typeface="Colby StBlk" panose="00000A00000000000000" charset="0"/>
              <a:ea typeface="Colby StBlk" panose="00000A00000000000000" charset="0"/>
            </a:endParaRPr>
          </a:p>
          <a:p>
            <a:pPr algn="r"/>
            <a:endParaRPr lang="en-GB" sz="100" dirty="0">
              <a:solidFill>
                <a:schemeClr val="bg1"/>
              </a:solidFill>
              <a:latin typeface="Colby StBlk" panose="00000A00000000000000" charset="0"/>
              <a:ea typeface="Colby StBlk" panose="00000A00000000000000" charset="0"/>
            </a:endParaRPr>
          </a:p>
          <a:p>
            <a:pPr algn="r"/>
            <a:endParaRPr lang="en-GB" sz="100" dirty="0">
              <a:solidFill>
                <a:schemeClr val="bg1"/>
              </a:solidFill>
              <a:latin typeface="Colby StBlk" panose="00000A00000000000000" charset="0"/>
              <a:ea typeface="Colby StBlk" panose="00000A00000000000000" charset="0"/>
            </a:endParaRPr>
          </a:p>
          <a:p>
            <a:pPr algn="r"/>
            <a:endParaRPr lang="en-GB" sz="100" dirty="0">
              <a:solidFill>
                <a:schemeClr val="bg1"/>
              </a:solidFill>
              <a:latin typeface="Colby StBlk" panose="00000A00000000000000" charset="0"/>
              <a:ea typeface="Colby StBlk" panose="00000A00000000000000" charset="0"/>
            </a:endParaRPr>
          </a:p>
          <a:p>
            <a:pPr algn="r"/>
            <a:endParaRPr lang="en-GB" sz="100" dirty="0">
              <a:solidFill>
                <a:schemeClr val="bg1"/>
              </a:solidFill>
              <a:latin typeface="Colby StBlk" panose="00000A00000000000000" charset="0"/>
              <a:ea typeface="Colby StBlk" panose="00000A00000000000000" charset="0"/>
            </a:endParaRPr>
          </a:p>
          <a:p>
            <a:pPr algn="r"/>
            <a:endParaRPr lang="en-GB" sz="100" dirty="0">
              <a:solidFill>
                <a:schemeClr val="bg1"/>
              </a:solidFill>
              <a:latin typeface="Colby StBlk" panose="00000A00000000000000" charset="0"/>
              <a:ea typeface="Colby StBlk" panose="00000A00000000000000" charset="0"/>
            </a:endParaRPr>
          </a:p>
          <a:p>
            <a:pPr algn="r"/>
            <a:endParaRPr lang="en-GB" sz="100" dirty="0">
              <a:solidFill>
                <a:schemeClr val="bg1"/>
              </a:solidFill>
              <a:latin typeface="Colby StBlk" panose="00000A00000000000000" charset="0"/>
              <a:ea typeface="Colby StBlk" panose="00000A00000000000000" charset="0"/>
            </a:endParaRPr>
          </a:p>
          <a:p>
            <a:pPr algn="r"/>
            <a:r>
              <a:rPr lang="en-GB" sz="1600" dirty="0">
                <a:solidFill>
                  <a:schemeClr val="bg1"/>
                </a:solidFill>
                <a:latin typeface="Colby StBlk" panose="00000A00000000000000" charset="0"/>
                <a:ea typeface="Colby StBlk" panose="00000A00000000000000" charset="0"/>
              </a:rPr>
              <a:t>Romans 15:13</a:t>
            </a:r>
          </a:p>
        </p:txBody>
      </p:sp>
      <p:pic>
        <p:nvPicPr>
          <p:cNvPr id="13" name="Picture 12">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95877" y="6014257"/>
            <a:ext cx="715835" cy="712628"/>
          </a:xfrm>
          <a:prstGeom prst="rect">
            <a:avLst/>
          </a:prstGeom>
        </p:spPr>
      </p:pic>
      <p:sp>
        <p:nvSpPr>
          <p:cNvPr id="14" name="TextBox 13">
            <a:hlinkClick r:id="rId6" action="ppaction://hlinksldjump"/>
          </p:cNvPr>
          <p:cNvSpPr txBox="1"/>
          <p:nvPr/>
        </p:nvSpPr>
        <p:spPr>
          <a:xfrm>
            <a:off x="8143512" y="6247460"/>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15" name="Rectangle 14">
            <a:extLst>
              <a:ext uri="{FF2B5EF4-FFF2-40B4-BE49-F238E27FC236}">
                <a16:creationId xmlns:a16="http://schemas.microsoft.com/office/drawing/2014/main" id="{FCE3C21E-C8CF-490F-8003-5AFC6B703968}"/>
              </a:ext>
            </a:extLst>
          </p:cNvPr>
          <p:cNvSpPr/>
          <p:nvPr/>
        </p:nvSpPr>
        <p:spPr>
          <a:xfrm>
            <a:off x="7820693" y="1465051"/>
            <a:ext cx="1204177" cy="430887"/>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Climate march,</a:t>
            </a:r>
          </a:p>
          <a:p>
            <a:pPr algn="r"/>
            <a:r>
              <a:rPr lang="en-US" sz="1100" dirty="0">
                <a:solidFill>
                  <a:schemeClr val="bg1"/>
                </a:solidFill>
                <a:latin typeface="Rubik" pitchFamily="2" charset="-79"/>
                <a:cs typeface="Rubik" pitchFamily="2" charset="-79"/>
              </a:rPr>
              <a:t>Scotland</a:t>
            </a:r>
          </a:p>
        </p:txBody>
      </p:sp>
    </p:spTree>
    <p:extLst>
      <p:ext uri="{BB962C8B-B14F-4D97-AF65-F5344CB8AC3E}">
        <p14:creationId xmlns:p14="http://schemas.microsoft.com/office/powerpoint/2010/main" val="657095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648454"/>
            <a:ext cx="9144000" cy="6209546"/>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21</a:t>
            </a:r>
            <a:r>
              <a:rPr lang="en-GB" sz="2700" b="1" baseline="30000" dirty="0">
                <a:solidFill>
                  <a:srgbClr val="12375A"/>
                </a:solidFill>
                <a:latin typeface="Colby StBlk" pitchFamily="2" charset="77"/>
                <a:ea typeface="Colby StBlk" pitchFamily="2" charset="77"/>
              </a:rPr>
              <a:t>st</a:t>
            </a:r>
            <a:r>
              <a:rPr lang="en-GB" sz="2700" b="1" dirty="0">
                <a:solidFill>
                  <a:srgbClr val="12375A"/>
                </a:solidFill>
                <a:latin typeface="Colby StBlk" pitchFamily="2" charset="77"/>
                <a:ea typeface="Colby StBlk" pitchFamily="2" charset="77"/>
              </a:rPr>
              <a:t> December</a:t>
            </a:r>
          </a:p>
        </p:txBody>
      </p:sp>
      <p:pic>
        <p:nvPicPr>
          <p:cNvPr id="12" name="Picture 11">
            <a:extLst>
              <a:ext uri="{FF2B5EF4-FFF2-40B4-BE49-F238E27FC236}">
                <a16:creationId xmlns:a16="http://schemas.microsoft.com/office/drawing/2014/main" id="{75F9A5B9-F792-4043-A4C7-A68F0CEFF7F4}"/>
              </a:ext>
            </a:extLst>
          </p:cNvPr>
          <p:cNvPicPr>
            <a:picLocks noChangeAspect="1"/>
          </p:cNvPicPr>
          <p:nvPr/>
        </p:nvPicPr>
        <p:blipFill>
          <a:blip r:embed="rId5"/>
          <a:srcRect/>
          <a:stretch/>
        </p:blipFill>
        <p:spPr>
          <a:xfrm>
            <a:off x="6393222" y="2255719"/>
            <a:ext cx="2359693" cy="3953827"/>
          </a:xfrm>
          <a:prstGeom prst="rect">
            <a:avLst/>
          </a:prstGeom>
        </p:spPr>
      </p:pic>
      <p:pic>
        <p:nvPicPr>
          <p:cNvPr id="15" name="Picture 14">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6" name="TextBox 15">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
        <p:nvSpPr>
          <p:cNvPr id="8" name="Rectangle 7"/>
          <p:cNvSpPr/>
          <p:nvPr/>
        </p:nvSpPr>
        <p:spPr>
          <a:xfrm>
            <a:off x="5355893" y="2530627"/>
            <a:ext cx="4434349" cy="3416320"/>
          </a:xfrm>
          <a:prstGeom prst="rect">
            <a:avLst/>
          </a:prstGeom>
        </p:spPr>
        <p:txBody>
          <a:bodyPr wrap="square">
            <a:spAutoFit/>
          </a:bodyPr>
          <a:lstStyle/>
          <a:p>
            <a:pPr algn="ctr"/>
            <a:r>
              <a:rPr lang="en-GB" dirty="0">
                <a:solidFill>
                  <a:srgbClr val="ED9838"/>
                </a:solidFill>
                <a:latin typeface="Colby StBlk" panose="00000A00000000000000" charset="0"/>
                <a:ea typeface="Colby StBlk" panose="00000A00000000000000" charset="0"/>
                <a:cs typeface="Arial"/>
              </a:rPr>
              <a:t>Loving God,</a:t>
            </a:r>
          </a:p>
          <a:p>
            <a:pPr algn="ctr"/>
            <a:r>
              <a:rPr lang="en-GB" dirty="0">
                <a:solidFill>
                  <a:schemeClr val="bg1"/>
                </a:solidFill>
                <a:latin typeface="Colby StBlk" panose="00000A00000000000000" charset="0"/>
                <a:ea typeface="Colby StBlk" panose="00000A00000000000000" charset="0"/>
                <a:cs typeface="Arial"/>
              </a:rPr>
              <a:t> </a:t>
            </a:r>
          </a:p>
          <a:p>
            <a:pPr algn="ctr"/>
            <a:r>
              <a:rPr lang="en-GB" dirty="0">
                <a:solidFill>
                  <a:schemeClr val="bg1"/>
                </a:solidFill>
                <a:latin typeface="Colby StBlk" panose="00000A00000000000000" charset="0"/>
                <a:ea typeface="Colby StBlk" panose="00000A00000000000000" charset="0"/>
                <a:cs typeface="Arial"/>
              </a:rPr>
              <a:t>Fill our hearts </a:t>
            </a:r>
          </a:p>
          <a:p>
            <a:pPr algn="ctr"/>
            <a:r>
              <a:rPr lang="en-GB" dirty="0">
                <a:solidFill>
                  <a:schemeClr val="bg1"/>
                </a:solidFill>
                <a:latin typeface="Colby StBlk" panose="00000A00000000000000" charset="0"/>
                <a:ea typeface="Colby StBlk" panose="00000A00000000000000" charset="0"/>
                <a:cs typeface="Arial"/>
              </a:rPr>
              <a:t>with compassion </a:t>
            </a:r>
          </a:p>
          <a:p>
            <a:pPr algn="ctr"/>
            <a:r>
              <a:rPr lang="en-GB" dirty="0">
                <a:solidFill>
                  <a:schemeClr val="bg1"/>
                </a:solidFill>
                <a:latin typeface="Colby StBlk" panose="00000A00000000000000" charset="0"/>
                <a:ea typeface="Colby StBlk" panose="00000A00000000000000" charset="0"/>
                <a:cs typeface="Arial"/>
              </a:rPr>
              <a:t>for the earth and </a:t>
            </a:r>
          </a:p>
          <a:p>
            <a:pPr algn="ctr"/>
            <a:r>
              <a:rPr lang="en-GB" dirty="0">
                <a:solidFill>
                  <a:schemeClr val="bg1"/>
                </a:solidFill>
                <a:latin typeface="Colby StBlk" panose="00000A00000000000000" charset="0"/>
                <a:ea typeface="Colby StBlk" panose="00000A00000000000000" charset="0"/>
                <a:cs typeface="Arial"/>
              </a:rPr>
              <a:t>all its people. </a:t>
            </a:r>
          </a:p>
          <a:p>
            <a:pPr algn="ctr"/>
            <a:r>
              <a:rPr lang="en-GB" dirty="0">
                <a:solidFill>
                  <a:schemeClr val="bg1"/>
                </a:solidFill>
                <a:latin typeface="Colby StBlk" panose="00000A00000000000000" charset="0"/>
                <a:ea typeface="Colby StBlk" panose="00000A00000000000000" charset="0"/>
                <a:cs typeface="Arial"/>
              </a:rPr>
              <a:t>Lead us to be </a:t>
            </a:r>
          </a:p>
          <a:p>
            <a:pPr algn="ctr"/>
            <a:r>
              <a:rPr lang="en-GB" dirty="0">
                <a:solidFill>
                  <a:schemeClr val="bg1"/>
                </a:solidFill>
                <a:latin typeface="Colby StBlk" panose="00000A00000000000000" charset="0"/>
                <a:ea typeface="Colby StBlk" panose="00000A00000000000000" charset="0"/>
                <a:cs typeface="Arial"/>
              </a:rPr>
              <a:t>good neighbours </a:t>
            </a:r>
          </a:p>
          <a:p>
            <a:pPr algn="ctr"/>
            <a:r>
              <a:rPr lang="en-GB" dirty="0">
                <a:solidFill>
                  <a:schemeClr val="bg1"/>
                </a:solidFill>
                <a:latin typeface="Colby StBlk" panose="00000A00000000000000" charset="0"/>
                <a:ea typeface="Colby StBlk" panose="00000A00000000000000" charset="0"/>
                <a:cs typeface="Arial"/>
              </a:rPr>
              <a:t>to all who </a:t>
            </a:r>
          </a:p>
          <a:p>
            <a:pPr algn="ctr"/>
            <a:r>
              <a:rPr lang="en-GB" dirty="0">
                <a:solidFill>
                  <a:schemeClr val="bg1"/>
                </a:solidFill>
                <a:latin typeface="Colby StBlk" panose="00000A00000000000000" charset="0"/>
                <a:ea typeface="Colby StBlk" panose="00000A00000000000000" charset="0"/>
                <a:cs typeface="Arial"/>
              </a:rPr>
              <a:t>are in need. </a:t>
            </a:r>
          </a:p>
          <a:p>
            <a:pPr algn="ctr"/>
            <a:endParaRPr lang="en-GB" dirty="0">
              <a:solidFill>
                <a:srgbClr val="ED9838"/>
              </a:solidFill>
              <a:latin typeface="Colby StBlk" panose="00000A00000000000000" charset="0"/>
              <a:ea typeface="Colby StBlk" panose="00000A00000000000000" charset="0"/>
              <a:cs typeface="Arial"/>
            </a:endParaRPr>
          </a:p>
          <a:p>
            <a:pPr algn="ctr"/>
            <a:r>
              <a:rPr lang="en-GB" dirty="0">
                <a:solidFill>
                  <a:srgbClr val="ED9838"/>
                </a:solidFill>
                <a:latin typeface="Colby StBlk" panose="00000A00000000000000" charset="0"/>
                <a:ea typeface="Colby StBlk" panose="00000A00000000000000" charset="0"/>
                <a:cs typeface="Arial"/>
              </a:rPr>
              <a:t>Amen</a:t>
            </a:r>
          </a:p>
        </p:txBody>
      </p:sp>
      <p:sp>
        <p:nvSpPr>
          <p:cNvPr id="11" name="Rectangle 10">
            <a:extLst>
              <a:ext uri="{FF2B5EF4-FFF2-40B4-BE49-F238E27FC236}">
                <a16:creationId xmlns:a16="http://schemas.microsoft.com/office/drawing/2014/main" id="{FCE3C21E-C8CF-490F-8003-5AFC6B703968}"/>
              </a:ext>
            </a:extLst>
          </p:cNvPr>
          <p:cNvSpPr/>
          <p:nvPr/>
        </p:nvSpPr>
        <p:spPr>
          <a:xfrm>
            <a:off x="7458415" y="1465051"/>
            <a:ext cx="1566455" cy="261610"/>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Farming in Cambodia</a:t>
            </a:r>
            <a:endParaRPr lang="en-GB" sz="11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904702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42" y="863514"/>
            <a:ext cx="9142857" cy="5994486"/>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22</a:t>
            </a:r>
            <a:r>
              <a:rPr lang="en-GB" sz="2700" b="1" baseline="30000" dirty="0">
                <a:solidFill>
                  <a:srgbClr val="12375A"/>
                </a:solidFill>
                <a:latin typeface="Colby StBlk" pitchFamily="2" charset="77"/>
                <a:ea typeface="Colby StBlk" pitchFamily="2" charset="77"/>
              </a:rPr>
              <a:t>nd</a:t>
            </a:r>
            <a:r>
              <a:rPr lang="en-GB" sz="2700" b="1" dirty="0">
                <a:solidFill>
                  <a:srgbClr val="12375A"/>
                </a:solidFill>
                <a:latin typeface="Colby StBlk" pitchFamily="2" charset="77"/>
                <a:ea typeface="Colby StBlk" pitchFamily="2" charset="77"/>
              </a:rPr>
              <a:t> December</a:t>
            </a:r>
          </a:p>
        </p:txBody>
      </p:sp>
      <p:pic>
        <p:nvPicPr>
          <p:cNvPr id="8" name="Picture 7">
            <a:extLst>
              <a:ext uri="{FF2B5EF4-FFF2-40B4-BE49-F238E27FC236}">
                <a16:creationId xmlns:a16="http://schemas.microsoft.com/office/drawing/2014/main" id="{68BC8E2D-0807-43CB-8185-8D8035800CEB}"/>
              </a:ext>
            </a:extLst>
          </p:cNvPr>
          <p:cNvPicPr>
            <a:picLocks noChangeAspect="1"/>
          </p:cNvPicPr>
          <p:nvPr/>
        </p:nvPicPr>
        <p:blipFill>
          <a:blip r:embed="rId5"/>
          <a:srcRect/>
          <a:stretch/>
        </p:blipFill>
        <p:spPr>
          <a:xfrm>
            <a:off x="4812145" y="1473631"/>
            <a:ext cx="4110182" cy="4923111"/>
          </a:xfrm>
          <a:prstGeom prst="rect">
            <a:avLst/>
          </a:prstGeom>
        </p:spPr>
      </p:pic>
      <p:sp>
        <p:nvSpPr>
          <p:cNvPr id="2" name="TextBox 1">
            <a:extLst>
              <a:ext uri="{FF2B5EF4-FFF2-40B4-BE49-F238E27FC236}">
                <a16:creationId xmlns:a16="http://schemas.microsoft.com/office/drawing/2014/main" id="{A3FB4D6F-6B5C-4143-A1A3-589BD169A8D6}"/>
              </a:ext>
            </a:extLst>
          </p:cNvPr>
          <p:cNvSpPr txBox="1"/>
          <p:nvPr/>
        </p:nvSpPr>
        <p:spPr>
          <a:xfrm>
            <a:off x="5095832" y="1827459"/>
            <a:ext cx="3651135"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bg1"/>
                </a:solidFill>
                <a:latin typeface="Colby StBlk" panose="00000A00000000000000" charset="0"/>
                <a:ea typeface="Colby StBlk" panose="00000A00000000000000" charset="0"/>
                <a:cs typeface="Arial"/>
              </a:rPr>
              <a:t>Gentle God, </a:t>
            </a:r>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r>
              <a:rPr lang="en-US" sz="2400" dirty="0">
                <a:solidFill>
                  <a:srgbClr val="12375A"/>
                </a:solidFill>
                <a:latin typeface="Colby StBlk" panose="00000A00000000000000" charset="0"/>
                <a:ea typeface="Colby StBlk" panose="00000A00000000000000" charset="0"/>
                <a:cs typeface="Arial"/>
              </a:rPr>
              <a:t>We pray for those </a:t>
            </a:r>
          </a:p>
          <a:p>
            <a:r>
              <a:rPr lang="en-US" sz="2400" dirty="0">
                <a:solidFill>
                  <a:srgbClr val="12375A"/>
                </a:solidFill>
                <a:latin typeface="Colby StBlk" panose="00000A00000000000000" charset="0"/>
                <a:ea typeface="Colby StBlk" panose="00000A00000000000000" charset="0"/>
                <a:cs typeface="Arial"/>
              </a:rPr>
              <a:t>who work for justice </a:t>
            </a:r>
          </a:p>
          <a:p>
            <a:r>
              <a:rPr lang="en-US" sz="2400" dirty="0">
                <a:solidFill>
                  <a:srgbClr val="12375A"/>
                </a:solidFill>
                <a:latin typeface="Colby StBlk" panose="00000A00000000000000" charset="0"/>
                <a:ea typeface="Colby StBlk" panose="00000A00000000000000" charset="0"/>
                <a:cs typeface="Arial"/>
              </a:rPr>
              <a:t>all over the world. </a:t>
            </a:r>
          </a:p>
          <a:p>
            <a:endParaRPr lang="en-US" sz="200" dirty="0">
              <a:solidFill>
                <a:srgbClr val="12375A"/>
              </a:solidFill>
              <a:latin typeface="Colby StBlk" panose="00000A00000000000000" charset="0"/>
              <a:ea typeface="Colby StBlk" panose="00000A00000000000000" charset="0"/>
              <a:cs typeface="Arial"/>
            </a:endParaRPr>
          </a:p>
          <a:p>
            <a:endParaRPr lang="en-US" sz="200" dirty="0">
              <a:solidFill>
                <a:srgbClr val="12375A"/>
              </a:solidFill>
              <a:latin typeface="Colby StBlk" panose="00000A00000000000000" charset="0"/>
              <a:ea typeface="Colby StBlk" panose="00000A00000000000000" charset="0"/>
              <a:cs typeface="Arial"/>
            </a:endParaRPr>
          </a:p>
          <a:p>
            <a:endParaRPr lang="en-US" sz="200" dirty="0">
              <a:solidFill>
                <a:srgbClr val="12375A"/>
              </a:solidFill>
              <a:latin typeface="Colby StBlk" panose="00000A00000000000000" charset="0"/>
              <a:ea typeface="Colby StBlk" panose="00000A00000000000000" charset="0"/>
              <a:cs typeface="Arial"/>
            </a:endParaRPr>
          </a:p>
          <a:p>
            <a:endParaRPr lang="en-US" sz="200" dirty="0">
              <a:solidFill>
                <a:srgbClr val="12375A"/>
              </a:solidFill>
              <a:latin typeface="Colby StBlk" panose="00000A00000000000000" charset="0"/>
              <a:ea typeface="Colby StBlk" panose="00000A00000000000000" charset="0"/>
              <a:cs typeface="Arial"/>
            </a:endParaRPr>
          </a:p>
          <a:p>
            <a:endParaRPr lang="en-US" sz="200" dirty="0">
              <a:solidFill>
                <a:srgbClr val="12375A"/>
              </a:solidFill>
              <a:latin typeface="Colby StBlk" panose="00000A00000000000000" charset="0"/>
              <a:ea typeface="Colby StBlk" panose="00000A00000000000000" charset="0"/>
              <a:cs typeface="Arial"/>
            </a:endParaRPr>
          </a:p>
          <a:p>
            <a:endParaRPr lang="en-US" sz="200" dirty="0">
              <a:solidFill>
                <a:srgbClr val="12375A"/>
              </a:solidFill>
              <a:latin typeface="Colby StBlk" panose="00000A00000000000000" charset="0"/>
              <a:ea typeface="Colby StBlk" panose="00000A00000000000000" charset="0"/>
              <a:cs typeface="Arial"/>
            </a:endParaRPr>
          </a:p>
          <a:p>
            <a:endParaRPr lang="en-US" sz="200" dirty="0">
              <a:solidFill>
                <a:srgbClr val="12375A"/>
              </a:solidFill>
              <a:latin typeface="Colby StBlk" panose="00000A00000000000000" charset="0"/>
              <a:ea typeface="Colby StBlk" panose="00000A00000000000000" charset="0"/>
              <a:cs typeface="Arial"/>
            </a:endParaRPr>
          </a:p>
          <a:p>
            <a:r>
              <a:rPr lang="en-US" sz="2400" dirty="0">
                <a:solidFill>
                  <a:srgbClr val="12375A"/>
                </a:solidFill>
                <a:latin typeface="Colby StBlk" panose="00000A00000000000000" charset="0"/>
                <a:ea typeface="Colby StBlk" panose="00000A00000000000000" charset="0"/>
                <a:cs typeface="Arial"/>
              </a:rPr>
              <a:t>As we support the </a:t>
            </a:r>
          </a:p>
          <a:p>
            <a:r>
              <a:rPr lang="en-US" sz="2400" dirty="0">
                <a:solidFill>
                  <a:srgbClr val="12375A"/>
                </a:solidFill>
                <a:latin typeface="Colby StBlk" panose="00000A00000000000000" charset="0"/>
                <a:ea typeface="Colby StBlk" panose="00000A00000000000000" charset="0"/>
                <a:cs typeface="Arial"/>
              </a:rPr>
              <a:t>work of SCIAF, let </a:t>
            </a:r>
          </a:p>
          <a:p>
            <a:r>
              <a:rPr lang="en-US" sz="2400" dirty="0">
                <a:solidFill>
                  <a:srgbClr val="12375A"/>
                </a:solidFill>
                <a:latin typeface="Colby StBlk" panose="00000A00000000000000" charset="0"/>
                <a:ea typeface="Colby StBlk" panose="00000A00000000000000" charset="0"/>
                <a:cs typeface="Arial"/>
              </a:rPr>
              <a:t>us never lose hope </a:t>
            </a:r>
          </a:p>
          <a:p>
            <a:r>
              <a:rPr lang="en-US" sz="2400" dirty="0">
                <a:solidFill>
                  <a:srgbClr val="12375A"/>
                </a:solidFill>
                <a:latin typeface="Colby StBlk" panose="00000A00000000000000" charset="0"/>
                <a:ea typeface="Colby StBlk" panose="00000A00000000000000" charset="0"/>
                <a:cs typeface="Arial"/>
              </a:rPr>
              <a:t>of building a just and green world. </a:t>
            </a: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endParaRPr lang="en-US" sz="200" dirty="0">
              <a:solidFill>
                <a:schemeClr val="bg1"/>
              </a:solidFill>
              <a:latin typeface="Colby StBlk" panose="00000A00000000000000" charset="0"/>
              <a:ea typeface="Colby StBlk" panose="00000A00000000000000" charset="0"/>
              <a:cs typeface="Arial"/>
            </a:endParaRPr>
          </a:p>
          <a:p>
            <a:r>
              <a:rPr lang="en-US" sz="2400" dirty="0">
                <a:solidFill>
                  <a:schemeClr val="bg1"/>
                </a:solidFill>
                <a:latin typeface="Colby StBlk" panose="00000A00000000000000" charset="0"/>
                <a:ea typeface="Colby StBlk" panose="00000A00000000000000" charset="0"/>
                <a:cs typeface="Arial"/>
              </a:rPr>
              <a:t>Amen</a:t>
            </a:r>
          </a:p>
        </p:txBody>
      </p:sp>
      <p:sp>
        <p:nvSpPr>
          <p:cNvPr id="6" name="Rectangle 5">
            <a:extLst>
              <a:ext uri="{FF2B5EF4-FFF2-40B4-BE49-F238E27FC236}">
                <a16:creationId xmlns:a16="http://schemas.microsoft.com/office/drawing/2014/main" id="{F33B7FE4-2FA9-48EB-A8B9-97C630C65B9A}"/>
              </a:ext>
            </a:extLst>
          </p:cNvPr>
          <p:cNvSpPr/>
          <p:nvPr/>
        </p:nvSpPr>
        <p:spPr>
          <a:xfrm>
            <a:off x="111866" y="4431198"/>
            <a:ext cx="1141659" cy="261610"/>
          </a:xfrm>
          <a:prstGeom prst="rect">
            <a:avLst/>
          </a:prstGeom>
        </p:spPr>
        <p:txBody>
          <a:bodyPr wrap="none">
            <a:spAutoFit/>
          </a:bodyPr>
          <a:lstStyle/>
          <a:p>
            <a:r>
              <a:rPr lang="en-US" sz="1100" dirty="0" err="1">
                <a:solidFill>
                  <a:schemeClr val="bg1"/>
                </a:solidFill>
                <a:latin typeface="Rubik" pitchFamily="2" charset="-79"/>
                <a:ea typeface="Calibri" panose="020F0502020204030204" pitchFamily="34" charset="0"/>
                <a:cs typeface="Rubik" pitchFamily="2" charset="-79"/>
              </a:rPr>
              <a:t>Odeka</a:t>
            </a:r>
            <a:r>
              <a:rPr lang="en-US" sz="1100" dirty="0">
                <a:solidFill>
                  <a:schemeClr val="bg1"/>
                </a:solidFill>
                <a:latin typeface="Rubik" pitchFamily="2" charset="-79"/>
                <a:ea typeface="Calibri" panose="020F0502020204030204" pitchFamily="34" charset="0"/>
                <a:cs typeface="Rubik" pitchFamily="2" charset="-79"/>
              </a:rPr>
              <a:t>, Malawi </a:t>
            </a:r>
            <a:endParaRPr lang="en-GB" sz="1100" dirty="0">
              <a:solidFill>
                <a:schemeClr val="bg1"/>
              </a:solidFill>
              <a:latin typeface="Rubik" pitchFamily="2" charset="-79"/>
              <a:cs typeface="Rubik" pitchFamily="2" charset="-79"/>
            </a:endParaRPr>
          </a:p>
        </p:txBody>
      </p:sp>
      <p:pic>
        <p:nvPicPr>
          <p:cNvPr id="12" name="Picture 11">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3" name="TextBox 12">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21587549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904568"/>
            <a:ext cx="9131882" cy="5953432"/>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23</a:t>
            </a:r>
            <a:r>
              <a:rPr lang="en-GB" sz="2700" b="1" baseline="30000" dirty="0">
                <a:solidFill>
                  <a:srgbClr val="12375A"/>
                </a:solidFill>
                <a:latin typeface="Colby StBlk" pitchFamily="2" charset="77"/>
                <a:ea typeface="Colby StBlk" pitchFamily="2" charset="77"/>
              </a:rPr>
              <a:t>rd</a:t>
            </a:r>
            <a:r>
              <a:rPr lang="en-GB" sz="2700" b="1" dirty="0">
                <a:solidFill>
                  <a:srgbClr val="12375A"/>
                </a:solidFill>
                <a:latin typeface="Colby StBlk" pitchFamily="2" charset="77"/>
                <a:ea typeface="Colby StBlk" pitchFamily="2" charset="77"/>
              </a:rPr>
              <a:t> December</a:t>
            </a:r>
          </a:p>
        </p:txBody>
      </p:sp>
      <p:pic>
        <p:nvPicPr>
          <p:cNvPr id="15" name="Picture 14">
            <a:extLst>
              <a:ext uri="{FF2B5EF4-FFF2-40B4-BE49-F238E27FC236}">
                <a16:creationId xmlns:a16="http://schemas.microsoft.com/office/drawing/2014/main" id="{14A22341-0FB0-49BC-9394-D56A4CDABDF7}"/>
              </a:ext>
            </a:extLst>
          </p:cNvPr>
          <p:cNvPicPr>
            <a:picLocks noChangeAspect="1"/>
          </p:cNvPicPr>
          <p:nvPr/>
        </p:nvPicPr>
        <p:blipFill>
          <a:blip r:embed="rId5"/>
          <a:stretch>
            <a:fillRect/>
          </a:stretch>
        </p:blipFill>
        <p:spPr>
          <a:xfrm>
            <a:off x="1508170" y="5218447"/>
            <a:ext cx="7369932" cy="1346602"/>
          </a:xfrm>
          <a:prstGeom prst="rect">
            <a:avLst/>
          </a:prstGeom>
        </p:spPr>
      </p:pic>
      <p:sp>
        <p:nvSpPr>
          <p:cNvPr id="8" name="Rectangle 7"/>
          <p:cNvSpPr/>
          <p:nvPr/>
        </p:nvSpPr>
        <p:spPr>
          <a:xfrm>
            <a:off x="1623721" y="5401853"/>
            <a:ext cx="7197213" cy="1138773"/>
          </a:xfrm>
          <a:prstGeom prst="rect">
            <a:avLst/>
          </a:prstGeom>
        </p:spPr>
        <p:txBody>
          <a:bodyPr wrap="square">
            <a:spAutoFit/>
          </a:bodyPr>
          <a:lstStyle/>
          <a:p>
            <a:r>
              <a:rPr lang="en-GB" dirty="0">
                <a:solidFill>
                  <a:schemeClr val="bg1"/>
                </a:solidFill>
                <a:latin typeface="Colby StBlk" panose="00000A00000000000000" charset="0"/>
                <a:ea typeface="Colby StBlk" panose="00000A00000000000000" charset="0"/>
              </a:rPr>
              <a:t>“Each of you should use whatever gift you have received to serve others, as faithful stewards of God’s grace in its various forms.” </a:t>
            </a:r>
          </a:p>
          <a:p>
            <a:pPr algn="r"/>
            <a:r>
              <a:rPr lang="en-GB" sz="1400" dirty="0">
                <a:solidFill>
                  <a:srgbClr val="ED9838"/>
                </a:solidFill>
                <a:latin typeface="Colby StBlk" panose="00000A00000000000000" charset="0"/>
                <a:ea typeface="Colby StBlk" panose="00000A00000000000000" charset="0"/>
              </a:rPr>
              <a:t>1 Peter 4:10 </a:t>
            </a:r>
          </a:p>
        </p:txBody>
      </p:sp>
      <p:sp>
        <p:nvSpPr>
          <p:cNvPr id="11" name="Rectangle 10">
            <a:extLst>
              <a:ext uri="{FF2B5EF4-FFF2-40B4-BE49-F238E27FC236}">
                <a16:creationId xmlns:a16="http://schemas.microsoft.com/office/drawing/2014/main" id="{FCE3C21E-C8CF-490F-8003-5AFC6B703968}"/>
              </a:ext>
            </a:extLst>
          </p:cNvPr>
          <p:cNvSpPr/>
          <p:nvPr/>
        </p:nvSpPr>
        <p:spPr>
          <a:xfrm>
            <a:off x="7245216" y="1465051"/>
            <a:ext cx="1779654" cy="430887"/>
          </a:xfrm>
          <a:prstGeom prst="rect">
            <a:avLst/>
          </a:prstGeom>
        </p:spPr>
        <p:txBody>
          <a:bodyPr wrap="none">
            <a:spAutoFit/>
          </a:bodyPr>
          <a:lstStyle/>
          <a:p>
            <a:pPr algn="r"/>
            <a:r>
              <a:rPr lang="en-US" sz="1100" dirty="0">
                <a:solidFill>
                  <a:schemeClr val="bg1"/>
                </a:solidFill>
                <a:latin typeface="Rubik" pitchFamily="2" charset="-79"/>
                <a:cs typeface="Rubik" pitchFamily="2" charset="-79"/>
              </a:rPr>
              <a:t>Notre Dame High School</a:t>
            </a:r>
          </a:p>
          <a:p>
            <a:pPr algn="r"/>
            <a:r>
              <a:rPr lang="en-US" sz="1100" dirty="0">
                <a:solidFill>
                  <a:schemeClr val="bg1"/>
                </a:solidFill>
                <a:latin typeface="Rubik" pitchFamily="2" charset="-79"/>
                <a:cs typeface="Rubik" pitchFamily="2" charset="-79"/>
              </a:rPr>
              <a:t>Glasgow</a:t>
            </a:r>
            <a:endParaRPr lang="en-GB" sz="1100" dirty="0">
              <a:solidFill>
                <a:schemeClr val="bg1"/>
              </a:solidFill>
              <a:latin typeface="Rubik" pitchFamily="2" charset="-79"/>
              <a:cs typeface="Rubik" pitchFamily="2" charset="-79"/>
            </a:endParaRPr>
          </a:p>
        </p:txBody>
      </p:sp>
      <p:pic>
        <p:nvPicPr>
          <p:cNvPr id="16" name="Picture 15">
            <a:hlinkClick r:id="rId6"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7" name="TextBox 16">
            <a:hlinkClick r:id="rId6"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1935276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2C6330A-CE89-46AF-A856-86AA73A451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680778"/>
            <a:ext cx="5877723" cy="5177222"/>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6" name="TextBox 5">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24</a:t>
            </a:r>
            <a:r>
              <a:rPr lang="en-GB" sz="2700" b="1" baseline="30000" dirty="0">
                <a:solidFill>
                  <a:srgbClr val="12375A"/>
                </a:solidFill>
                <a:latin typeface="Colby StBlk" pitchFamily="2" charset="77"/>
                <a:ea typeface="Colby StBlk" pitchFamily="2" charset="77"/>
              </a:rPr>
              <a:t>th</a:t>
            </a:r>
            <a:r>
              <a:rPr lang="en-GB" sz="2700" b="1" dirty="0">
                <a:solidFill>
                  <a:srgbClr val="12375A"/>
                </a:solidFill>
                <a:latin typeface="Colby StBlk" pitchFamily="2" charset="77"/>
                <a:ea typeface="Colby StBlk" pitchFamily="2" charset="77"/>
              </a:rPr>
              <a:t> December</a:t>
            </a:r>
          </a:p>
        </p:txBody>
      </p:sp>
      <p:sp>
        <p:nvSpPr>
          <p:cNvPr id="4" name="Rectangle 3"/>
          <p:cNvSpPr/>
          <p:nvPr/>
        </p:nvSpPr>
        <p:spPr>
          <a:xfrm>
            <a:off x="397802" y="4701816"/>
            <a:ext cx="4882122" cy="1415772"/>
          </a:xfrm>
          <a:prstGeom prst="rect">
            <a:avLst/>
          </a:prstGeom>
        </p:spPr>
        <p:txBody>
          <a:bodyPr wrap="square">
            <a:spAutoFit/>
          </a:bodyPr>
          <a:lstStyle/>
          <a:p>
            <a:r>
              <a:rPr lang="en-GB" dirty="0">
                <a:solidFill>
                  <a:srgbClr val="ED9838"/>
                </a:solidFill>
                <a:latin typeface="Colby StBlk" panose="00000A00000000000000" charset="0"/>
                <a:ea typeface="Colby StBlk" panose="00000A00000000000000" charset="0"/>
              </a:rPr>
              <a:t>“To give light to those who live in darkness and the shadow dark as death, and to guide our feet into the way of peace.” </a:t>
            </a:r>
          </a:p>
          <a:p>
            <a:pPr algn="r"/>
            <a:r>
              <a:rPr lang="en-GB" sz="1400" dirty="0">
                <a:solidFill>
                  <a:srgbClr val="ED9838"/>
                </a:solidFill>
                <a:latin typeface="Colby StBlk" panose="00000A00000000000000" charset="0"/>
                <a:ea typeface="Colby StBlk" panose="00000A00000000000000" charset="0"/>
              </a:rPr>
              <a:t>Luke 1:79</a:t>
            </a:r>
          </a:p>
        </p:txBody>
      </p:sp>
      <p:sp>
        <p:nvSpPr>
          <p:cNvPr id="2" name="Rectangle 1"/>
          <p:cNvSpPr/>
          <p:nvPr/>
        </p:nvSpPr>
        <p:spPr>
          <a:xfrm>
            <a:off x="404240" y="1808476"/>
            <a:ext cx="4875684" cy="2677656"/>
          </a:xfrm>
          <a:prstGeom prst="rect">
            <a:avLst/>
          </a:prstGeom>
        </p:spPr>
        <p:txBody>
          <a:bodyPr wrap="square">
            <a:spAutoFit/>
          </a:bodyPr>
          <a:lstStyle/>
          <a:p>
            <a:r>
              <a:rPr lang="en-GB" sz="2400" b="1" dirty="0">
                <a:solidFill>
                  <a:srgbClr val="12375A"/>
                </a:solidFill>
                <a:latin typeface="Colby StBlk" pitchFamily="2" charset="77"/>
                <a:ea typeface="Colby StBlk" pitchFamily="2" charset="77"/>
              </a:rPr>
              <a:t>Christmas is nearly here! </a:t>
            </a:r>
          </a:p>
          <a:p>
            <a:endParaRPr lang="en-GB" sz="2400" b="1" dirty="0">
              <a:solidFill>
                <a:srgbClr val="12375A"/>
              </a:solidFill>
              <a:latin typeface="Colby StBlk" pitchFamily="2" charset="77"/>
              <a:ea typeface="Colby StBlk" pitchFamily="2" charset="77"/>
            </a:endParaRPr>
          </a:p>
          <a:p>
            <a:r>
              <a:rPr lang="en-GB" sz="2400" b="1" dirty="0">
                <a:solidFill>
                  <a:srgbClr val="A1CA5E"/>
                </a:solidFill>
                <a:latin typeface="Colby StBlk" pitchFamily="2" charset="77"/>
                <a:ea typeface="Colby StBlk" pitchFamily="2" charset="77"/>
              </a:rPr>
              <a:t>We look forward to tomorrow’s joyful celebration as we welcome Jesus, the light of the world, once again. </a:t>
            </a:r>
          </a:p>
        </p:txBody>
      </p:sp>
      <p:sp>
        <p:nvSpPr>
          <p:cNvPr id="13" name="TextBox 12">
            <a:hlinkClick r:id="rId5" action="ppaction://hlinksldjump"/>
          </p:cNvPr>
          <p:cNvSpPr txBox="1"/>
          <p:nvPr/>
        </p:nvSpPr>
        <p:spPr>
          <a:xfrm>
            <a:off x="247072" y="6272662"/>
            <a:ext cx="550151" cy="338554"/>
          </a:xfrm>
          <a:prstGeom prst="rect">
            <a:avLst/>
          </a:prstGeom>
          <a:noFill/>
        </p:spPr>
        <p:txBody>
          <a:bodyPr wrap="none" rtlCol="0">
            <a:spAutoFit/>
          </a:bodyPr>
          <a:lstStyle/>
          <a:p>
            <a:pPr algn="ctr"/>
            <a:r>
              <a:rPr lang="en-US" sz="800" dirty="0">
                <a:solidFill>
                  <a:schemeClr val="bg1"/>
                </a:solidFill>
                <a:latin typeface="Colby StBlk" panose="00000A00000000000000" charset="0"/>
                <a:ea typeface="Colby StBlk" panose="00000A00000000000000" charset="0"/>
              </a:rPr>
              <a:t>T</a:t>
            </a:r>
            <a:r>
              <a:rPr lang="en-GB" sz="800" dirty="0">
                <a:solidFill>
                  <a:schemeClr val="bg1"/>
                </a:solidFill>
                <a:latin typeface="Colby StBlk" panose="00000A00000000000000" charset="0"/>
                <a:ea typeface="Colby StBlk" panose="00000A00000000000000" charset="0"/>
              </a:rPr>
              <a:t>hank </a:t>
            </a:r>
          </a:p>
          <a:p>
            <a:pPr algn="ctr"/>
            <a:r>
              <a:rPr lang="en-GB" sz="800" dirty="0">
                <a:solidFill>
                  <a:schemeClr val="bg1"/>
                </a:solidFill>
                <a:latin typeface="Colby StBlk" panose="00000A00000000000000" charset="0"/>
                <a:ea typeface="Colby StBlk" panose="00000A00000000000000" charset="0"/>
              </a:rPr>
              <a:t>you</a:t>
            </a:r>
          </a:p>
        </p:txBody>
      </p:sp>
      <p:pic>
        <p:nvPicPr>
          <p:cNvPr id="14" name="Pictur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83021" y="1619813"/>
            <a:ext cx="3137913" cy="5013827"/>
          </a:xfrm>
          <a:prstGeom prst="rect">
            <a:avLst/>
          </a:prstGeom>
        </p:spPr>
      </p:pic>
      <p:sp>
        <p:nvSpPr>
          <p:cNvPr id="15" name="Rectangle 14">
            <a:extLst>
              <a:ext uri="{FF2B5EF4-FFF2-40B4-BE49-F238E27FC236}">
                <a16:creationId xmlns:a16="http://schemas.microsoft.com/office/drawing/2014/main" id="{FCE3C21E-C8CF-490F-8003-5AFC6B703968}"/>
              </a:ext>
            </a:extLst>
          </p:cNvPr>
          <p:cNvSpPr/>
          <p:nvPr/>
        </p:nvSpPr>
        <p:spPr>
          <a:xfrm>
            <a:off x="5681878" y="1683585"/>
            <a:ext cx="1335622" cy="600164"/>
          </a:xfrm>
          <a:prstGeom prst="rect">
            <a:avLst/>
          </a:prstGeom>
        </p:spPr>
        <p:txBody>
          <a:bodyPr wrap="none">
            <a:spAutoFit/>
          </a:bodyPr>
          <a:lstStyle/>
          <a:p>
            <a:r>
              <a:rPr lang="en-US" sz="1100" dirty="0">
                <a:solidFill>
                  <a:schemeClr val="bg1"/>
                </a:solidFill>
                <a:latin typeface="Rubik" pitchFamily="2" charset="-79"/>
                <a:cs typeface="Rubik" pitchFamily="2" charset="-79"/>
              </a:rPr>
              <a:t>Mariana,</a:t>
            </a:r>
          </a:p>
          <a:p>
            <a:r>
              <a:rPr lang="en-US" sz="1100" dirty="0">
                <a:solidFill>
                  <a:schemeClr val="bg1"/>
                </a:solidFill>
                <a:latin typeface="Rubik" pitchFamily="2" charset="-79"/>
                <a:cs typeface="Rubik" pitchFamily="2" charset="-79"/>
              </a:rPr>
              <a:t>Rugby for Peace, </a:t>
            </a:r>
          </a:p>
          <a:p>
            <a:r>
              <a:rPr lang="en-US" sz="1100" dirty="0">
                <a:solidFill>
                  <a:schemeClr val="bg1"/>
                </a:solidFill>
                <a:latin typeface="Rubik" pitchFamily="2" charset="-79"/>
                <a:cs typeface="Rubik" pitchFamily="2" charset="-79"/>
              </a:rPr>
              <a:t>Colombia</a:t>
            </a:r>
            <a:endParaRPr lang="en-GB" sz="1100" dirty="0">
              <a:solidFill>
                <a:schemeClr val="bg1"/>
              </a:solidFill>
              <a:latin typeface="Rubik" pitchFamily="2" charset="-79"/>
              <a:cs typeface="Rubik" pitchFamily="2" charset="-79"/>
            </a:endParaRPr>
          </a:p>
        </p:txBody>
      </p:sp>
      <p:pic>
        <p:nvPicPr>
          <p:cNvPr id="16" name="Picture 15">
            <a:hlinkClick r:id="rId7" action="ppaction://hlinksldjump"/>
            <a:extLst>
              <a:ext uri="{FF2B5EF4-FFF2-40B4-BE49-F238E27FC236}">
                <a16:creationId xmlns:a16="http://schemas.microsoft.com/office/drawing/2014/main" id="{E7FEDEF8-9C30-4CFD-AFFA-9B5BD6688C4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4231" y="6085625"/>
            <a:ext cx="715835" cy="712628"/>
          </a:xfrm>
          <a:prstGeom prst="rect">
            <a:avLst/>
          </a:prstGeom>
        </p:spPr>
      </p:pic>
      <p:sp>
        <p:nvSpPr>
          <p:cNvPr id="17" name="TextBox 16">
            <a:hlinkClick r:id="rId7" action="ppaction://hlinksldjump"/>
          </p:cNvPr>
          <p:cNvSpPr txBox="1"/>
          <p:nvPr/>
        </p:nvSpPr>
        <p:spPr>
          <a:xfrm>
            <a:off x="111866" y="6318828"/>
            <a:ext cx="819455" cy="246221"/>
          </a:xfrm>
          <a:prstGeom prst="rect">
            <a:avLst/>
          </a:prstGeom>
          <a:noFill/>
        </p:spPr>
        <p:txBody>
          <a:bodyPr wrap="none" rtlCol="0">
            <a:spAutoFit/>
          </a:bodyPr>
          <a:lstStyle/>
          <a:p>
            <a:r>
              <a:rPr lang="en-GB" sz="1000" dirty="0">
                <a:solidFill>
                  <a:schemeClr val="bg1"/>
                </a:solidFill>
                <a:latin typeface="Colby StBlk" panose="00000A00000000000000" charset="0"/>
                <a:ea typeface="Colby StBlk" panose="00000A00000000000000" charset="0"/>
              </a:rPr>
              <a:t>Calendar</a:t>
            </a:r>
          </a:p>
        </p:txBody>
      </p:sp>
    </p:spTree>
    <p:extLst>
      <p:ext uri="{BB962C8B-B14F-4D97-AF65-F5344CB8AC3E}">
        <p14:creationId xmlns:p14="http://schemas.microsoft.com/office/powerpoint/2010/main" val="2674293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48C4CA-008F-99AF-2C9F-CC21E21C684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680778"/>
            <a:ext cx="5877723" cy="5177222"/>
          </a:xfrm>
          <a:prstGeom prst="rect">
            <a:avLst/>
          </a:prstGeom>
        </p:spPr>
      </p:pic>
      <p:grpSp>
        <p:nvGrpSpPr>
          <p:cNvPr id="2" name="Group 1">
            <a:extLst>
              <a:ext uri="{FF2B5EF4-FFF2-40B4-BE49-F238E27FC236}">
                <a16:creationId xmlns:a16="http://schemas.microsoft.com/office/drawing/2014/main" id="{39591E97-2BEE-42A4-871D-51F52439F47D}"/>
              </a:ext>
            </a:extLst>
          </p:cNvPr>
          <p:cNvGrpSpPr/>
          <p:nvPr/>
        </p:nvGrpSpPr>
        <p:grpSpPr>
          <a:xfrm>
            <a:off x="0" y="0"/>
            <a:ext cx="9144000" cy="1347216"/>
            <a:chOff x="0" y="0"/>
            <a:chExt cx="9144000" cy="1347216"/>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grpSp>
      <p:sp>
        <p:nvSpPr>
          <p:cNvPr id="16" name="TextBox 15">
            <a:extLst>
              <a:ext uri="{FF2B5EF4-FFF2-40B4-BE49-F238E27FC236}">
                <a16:creationId xmlns:a16="http://schemas.microsoft.com/office/drawing/2014/main" id="{F24FBD76-10B1-3247-AEAD-471277B1FA60}"/>
              </a:ext>
            </a:extLst>
          </p:cNvPr>
          <p:cNvSpPr txBox="1"/>
          <p:nvPr/>
        </p:nvSpPr>
        <p:spPr>
          <a:xfrm>
            <a:off x="291511" y="1758720"/>
            <a:ext cx="5565279" cy="1754326"/>
          </a:xfrm>
          <a:prstGeom prst="rect">
            <a:avLst/>
          </a:prstGeom>
          <a:noFill/>
        </p:spPr>
        <p:txBody>
          <a:bodyPr wrap="square" rtlCol="0">
            <a:spAutoFit/>
          </a:bodyPr>
          <a:lstStyle/>
          <a:p>
            <a:pPr>
              <a:spcBef>
                <a:spcPct val="0"/>
              </a:spcBef>
              <a:buFontTx/>
              <a:buNone/>
            </a:pPr>
            <a:r>
              <a:rPr lang="en-GB" altLang="en-US" sz="2700" b="1" dirty="0">
                <a:solidFill>
                  <a:srgbClr val="A1CA5E"/>
                </a:solidFill>
                <a:latin typeface="Colby StBlk" pitchFamily="2" charset="77"/>
                <a:ea typeface="Colby StBlk" pitchFamily="2" charset="77"/>
                <a:cs typeface="Rubik" pitchFamily="2" charset="-79"/>
              </a:rPr>
              <a:t>A just world, free of poverty, where we flourish and live </a:t>
            </a:r>
          </a:p>
          <a:p>
            <a:pPr>
              <a:spcBef>
                <a:spcPct val="0"/>
              </a:spcBef>
              <a:buFontTx/>
              <a:buNone/>
            </a:pPr>
            <a:r>
              <a:rPr lang="en-GB" altLang="en-US" sz="2700" b="1" dirty="0">
                <a:solidFill>
                  <a:srgbClr val="A1CA5E"/>
                </a:solidFill>
                <a:latin typeface="Colby StBlk" pitchFamily="2" charset="77"/>
                <a:ea typeface="Colby StBlk" pitchFamily="2" charset="77"/>
                <a:cs typeface="Rubik" pitchFamily="2" charset="-79"/>
              </a:rPr>
              <a:t>in harmony with each other and all creation.</a:t>
            </a:r>
            <a:endParaRPr lang="en-GB" sz="2700" b="1" dirty="0">
              <a:solidFill>
                <a:srgbClr val="A1CA5E"/>
              </a:solidFill>
              <a:latin typeface="Colby StBlk" pitchFamily="2" charset="77"/>
              <a:ea typeface="Colby StBlk" pitchFamily="2" charset="77"/>
              <a:cs typeface="Rubik" pitchFamily="2" charset="-79"/>
            </a:endParaRPr>
          </a:p>
        </p:txBody>
      </p:sp>
      <p:sp>
        <p:nvSpPr>
          <p:cNvPr id="12" name="TextBox 11">
            <a:extLst>
              <a:ext uri="{FF2B5EF4-FFF2-40B4-BE49-F238E27FC236}">
                <a16:creationId xmlns:a16="http://schemas.microsoft.com/office/drawing/2014/main" id="{7A02DF43-587F-7A4E-82B8-7242E85360F5}"/>
              </a:ext>
            </a:extLst>
          </p:cNvPr>
          <p:cNvSpPr txBox="1"/>
          <p:nvPr/>
        </p:nvSpPr>
        <p:spPr>
          <a:xfrm>
            <a:off x="270658" y="5263757"/>
            <a:ext cx="6624686" cy="1261884"/>
          </a:xfrm>
          <a:prstGeom prst="rect">
            <a:avLst/>
          </a:prstGeom>
          <a:noFill/>
        </p:spPr>
        <p:txBody>
          <a:bodyPr wrap="square" rtlCol="0">
            <a:spAutoFit/>
          </a:bodyPr>
          <a:lstStyle/>
          <a:p>
            <a:pPr>
              <a:spcBef>
                <a:spcPct val="0"/>
              </a:spcBef>
              <a:buFontTx/>
              <a:buNone/>
            </a:pPr>
            <a:r>
              <a:rPr lang="en-GB" altLang="en-US" sz="1200" b="1" dirty="0">
                <a:solidFill>
                  <a:srgbClr val="12375A"/>
                </a:solidFill>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200" dirty="0">
                <a:solidFill>
                  <a:srgbClr val="12375A"/>
                </a:solidFill>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200" dirty="0">
                <a:solidFill>
                  <a:srgbClr val="12375A"/>
                </a:solidFill>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200" dirty="0">
                <a:solidFill>
                  <a:srgbClr val="12375A"/>
                </a:solidFill>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dirty="0">
              <a:solidFill>
                <a:srgbClr val="12375A"/>
              </a:solidFill>
              <a:latin typeface="Rubik" pitchFamily="2" charset="-79"/>
              <a:ea typeface="Colby StBlk" pitchFamily="2" charset="77"/>
              <a:cs typeface="Rubik" pitchFamily="2" charset="-79"/>
            </a:endParaRPr>
          </a:p>
          <a:p>
            <a:pPr>
              <a:spcBef>
                <a:spcPct val="0"/>
              </a:spcBef>
              <a:buFontTx/>
              <a:buNone/>
            </a:pPr>
            <a:r>
              <a:rPr lang="en-GB" sz="1600" dirty="0" err="1">
                <a:solidFill>
                  <a:srgbClr val="12375A"/>
                </a:solidFill>
                <a:latin typeface="Rubik" pitchFamily="2" charset="-79"/>
                <a:ea typeface="Colby StBlk" pitchFamily="2" charset="77"/>
                <a:cs typeface="Rubik" pitchFamily="2" charset="-79"/>
              </a:rPr>
              <a:t>sciaf@sciaf.org.uk</a:t>
            </a:r>
            <a:endParaRPr lang="en-GB" sz="1600" dirty="0">
              <a:solidFill>
                <a:srgbClr val="12375A"/>
              </a:solidFill>
              <a:latin typeface="Rubik" pitchFamily="2" charset="-79"/>
              <a:ea typeface="Colby StBlk" pitchFamily="2" charset="77"/>
              <a:cs typeface="Rubik" pitchFamily="2" charset="-79"/>
            </a:endParaRPr>
          </a:p>
        </p:txBody>
      </p:sp>
      <p:sp>
        <p:nvSpPr>
          <p:cNvPr id="15" name="TextBox 14">
            <a:extLst>
              <a:ext uri="{FF2B5EF4-FFF2-40B4-BE49-F238E27FC236}">
                <a16:creationId xmlns:a16="http://schemas.microsoft.com/office/drawing/2014/main" id="{7A4DE433-A200-6448-946B-E4805F88A11F}"/>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Thank you</a:t>
            </a:r>
          </a:p>
        </p:txBody>
      </p:sp>
    </p:spTree>
    <p:extLst>
      <p:ext uri="{BB962C8B-B14F-4D97-AF65-F5344CB8AC3E}">
        <p14:creationId xmlns:p14="http://schemas.microsoft.com/office/powerpoint/2010/main" val="37764489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CDBB180FF70E4F9AAF3F4A24B4682B" ma:contentTypeVersion="19" ma:contentTypeDescription="Create a new document." ma:contentTypeScope="" ma:versionID="dde4c88c5ddff5e43bf02c7ff41582c6">
  <xsd:schema xmlns:xsd="http://www.w3.org/2001/XMLSchema" xmlns:xs="http://www.w3.org/2001/XMLSchema" xmlns:p="http://schemas.microsoft.com/office/2006/metadata/properties" xmlns:ns2="3aeeed41-e4f7-4dc0-b6a5-f015b25a8391" xmlns:ns3="4fdb592e-eed0-45ab-8ab1-beea036d36b1" targetNamespace="http://schemas.microsoft.com/office/2006/metadata/properties" ma:root="true" ma:fieldsID="b1121fd6553adc006343617fe6affd1b" ns2:_="" ns3:_="">
    <xsd:import namespace="3aeeed41-e4f7-4dc0-b6a5-f015b25a8391"/>
    <xsd:import namespace="4fdb592e-eed0-45ab-8ab1-beea036d36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Stev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eeed41-e4f7-4dc0-b6a5-f015b25a83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Steve" ma:index="24" nillable="true" ma:displayName="Steve" ma:format="Dropdown" ma:list="UserInfo" ma:SharePointGroup="0" ma:internalName="Stev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fdb592e-eed0-45ab-8ab1-beea036d36b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384a3d3-b28d-4e47-a5e7-7bb8ea089f40}" ma:internalName="TaxCatchAll" ma:showField="CatchAllData" ma:web="4fdb592e-eed0-45ab-8ab1-beea036d36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eve xmlns="3aeeed41-e4f7-4dc0-b6a5-f015b25a8391">
      <UserInfo>
        <DisplayName/>
        <AccountId xsi:nil="true"/>
        <AccountType/>
      </UserInfo>
    </Steve>
    <lcf76f155ced4ddcb4097134ff3c332f xmlns="3aeeed41-e4f7-4dc0-b6a5-f015b25a8391">
      <Terms xmlns="http://schemas.microsoft.com/office/infopath/2007/PartnerControls"/>
    </lcf76f155ced4ddcb4097134ff3c332f>
    <TaxCatchAll xmlns="4fdb592e-eed0-45ab-8ab1-beea036d36b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71FEB3-5893-4374-A2FD-F52E5356E4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eeed41-e4f7-4dc0-b6a5-f015b25a8391"/>
    <ds:schemaRef ds:uri="4fdb592e-eed0-45ab-8ab1-beea036d36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14622B-B15F-4CFB-8002-C459A798B1EC}">
  <ds:schemaRefs>
    <ds:schemaRef ds:uri="http://schemas.microsoft.com/office/2006/documentManagement/types"/>
    <ds:schemaRef ds:uri="3aeeed41-e4f7-4dc0-b6a5-f015b25a8391"/>
    <ds:schemaRef ds:uri="http://purl.org/dc/dcmitype/"/>
    <ds:schemaRef ds:uri="http://schemas.microsoft.com/office/2006/metadata/properties"/>
    <ds:schemaRef ds:uri="http://www.w3.org/XML/1998/namespace"/>
    <ds:schemaRef ds:uri="http://purl.org/dc/elements/1.1/"/>
    <ds:schemaRef ds:uri="http://purl.org/dc/terms/"/>
    <ds:schemaRef ds:uri="http://schemas.microsoft.com/office/infopath/2007/PartnerControls"/>
    <ds:schemaRef ds:uri="http://schemas.openxmlformats.org/package/2006/metadata/core-properties"/>
    <ds:schemaRef ds:uri="4fdb592e-eed0-45ab-8ab1-beea036d36b1"/>
  </ds:schemaRefs>
</ds:datastoreItem>
</file>

<file path=customXml/itemProps3.xml><?xml version="1.0" encoding="utf-8"?>
<ds:datastoreItem xmlns:ds="http://schemas.openxmlformats.org/officeDocument/2006/customXml" ds:itemID="{A5778BD8-5885-499D-97F6-C8AA0F498E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2006</TotalTime>
  <Words>1614</Words>
  <Application>Microsoft Office PowerPoint</Application>
  <PresentationFormat>On-screen Show (4:3)</PresentationFormat>
  <Paragraphs>355</Paragraphs>
  <Slides>27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Calibri Light</vt:lpstr>
      <vt:lpstr>Calibri</vt:lpstr>
      <vt:lpstr>Arial</vt:lpstr>
      <vt:lpstr>Rubik</vt:lpstr>
      <vt:lpstr>Colby StBlk</vt:lpstr>
      <vt:lpstr>Colby StBld</vt:lpstr>
      <vt:lpstr>Rubik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Eleanor Porter</cp:lastModifiedBy>
  <cp:revision>177</cp:revision>
  <dcterms:created xsi:type="dcterms:W3CDTF">2021-07-26T14:29:33Z</dcterms:created>
  <dcterms:modified xsi:type="dcterms:W3CDTF">2022-12-01T09:55:44Z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0x0101006FE33557131E0F4E9C559E7985A5D466</vt:lpwstr>
  </property>
  <property fmtid="{D5CDD505-2E9C-101B-9397-08002B2CF9AE}" pid="3" name="MediaServiceImageTags">
    <vt:lpwstr/>
  </property>
</Properties>
</file>