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23"/>
  </p:notesMasterIdLst>
  <p:sldIdLst>
    <p:sldId id="318" r:id="rId5"/>
    <p:sldId id="263" r:id="rId6"/>
    <p:sldId id="299" r:id="rId7"/>
    <p:sldId id="300" r:id="rId8"/>
    <p:sldId id="301" r:id="rId9"/>
    <p:sldId id="316" r:id="rId10"/>
    <p:sldId id="302" r:id="rId11"/>
    <p:sldId id="303" r:id="rId12"/>
    <p:sldId id="305" r:id="rId13"/>
    <p:sldId id="313" r:id="rId14"/>
    <p:sldId id="315" r:id="rId15"/>
    <p:sldId id="306" r:id="rId16"/>
    <p:sldId id="312" r:id="rId17"/>
    <p:sldId id="307" r:id="rId18"/>
    <p:sldId id="304" r:id="rId19"/>
    <p:sldId id="310" r:id="rId20"/>
    <p:sldId id="311" r:id="rId21"/>
    <p:sldId id="270" r:id="rId2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Colby StBlk" pitchFamily="2" charset="77"/>
      <p:bold r:id="rId30"/>
    </p:embeddedFont>
    <p:embeddedFont>
      <p:font typeface="Rubik" pitchFamily="2" charset="-79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75A"/>
    <a:srgbClr val="A1CA5E"/>
    <a:srgbClr val="ED9838"/>
    <a:srgbClr val="E53C30"/>
    <a:srgbClr val="669051"/>
    <a:srgbClr val="E36729"/>
    <a:srgbClr val="D9443C"/>
    <a:srgbClr val="00B1C2"/>
    <a:srgbClr val="3A53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38C960-CFB1-7346-8C01-A2007EA92626}" v="7" dt="2022-12-20T17:37:05.7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52"/>
    <p:restoredTop sz="73014" autoAdjust="0"/>
  </p:normalViewPr>
  <p:slideViewPr>
    <p:cSldViewPr snapToGrid="0">
      <p:cViewPr varScale="1">
        <p:scale>
          <a:sx n="99" d="100"/>
          <a:sy n="99" d="100"/>
        </p:scale>
        <p:origin x="30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font" Target="fonts/font1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ave" userId="4087b8b8-337e-4db3-87c5-56598d9a69c0" providerId="ADAL" clId="{A638C960-CFB1-7346-8C01-A2007EA92626}"/>
    <pc:docChg chg="undo custSel modSld">
      <pc:chgData name="James Cave" userId="4087b8b8-337e-4db3-87c5-56598d9a69c0" providerId="ADAL" clId="{A638C960-CFB1-7346-8C01-A2007EA92626}" dt="2022-12-20T17:40:34.166" v="64" actId="1076"/>
      <pc:docMkLst>
        <pc:docMk/>
      </pc:docMkLst>
      <pc:sldChg chg="modSp mod">
        <pc:chgData name="James Cave" userId="4087b8b8-337e-4db3-87c5-56598d9a69c0" providerId="ADAL" clId="{A638C960-CFB1-7346-8C01-A2007EA92626}" dt="2022-12-20T17:38:47.428" v="38" actId="207"/>
        <pc:sldMkLst>
          <pc:docMk/>
          <pc:sldMk cId="2090845334" sldId="299"/>
        </pc:sldMkLst>
        <pc:spChg chg="mod">
          <ac:chgData name="James Cave" userId="4087b8b8-337e-4db3-87c5-56598d9a69c0" providerId="ADAL" clId="{A638C960-CFB1-7346-8C01-A2007EA92626}" dt="2022-12-20T17:38:47.428" v="38" actId="207"/>
          <ac:spMkLst>
            <pc:docMk/>
            <pc:sldMk cId="2090845334" sldId="299"/>
            <ac:spMk id="9" creationId="{2BDDFF78-E0C7-4993-AAB3-73AB7D9112C5}"/>
          </ac:spMkLst>
        </pc:spChg>
        <pc:picChg chg="mod modCrop">
          <ac:chgData name="James Cave" userId="4087b8b8-337e-4db3-87c5-56598d9a69c0" providerId="ADAL" clId="{A638C960-CFB1-7346-8C01-A2007EA92626}" dt="2022-12-20T17:38:29.295" v="37" actId="732"/>
          <ac:picMkLst>
            <pc:docMk/>
            <pc:sldMk cId="2090845334" sldId="299"/>
            <ac:picMk id="6" creationId="{00000000-0000-0000-0000-000000000000}"/>
          </ac:picMkLst>
        </pc:picChg>
      </pc:sldChg>
      <pc:sldChg chg="modSp mod">
        <pc:chgData name="James Cave" userId="4087b8b8-337e-4db3-87c5-56598d9a69c0" providerId="ADAL" clId="{A638C960-CFB1-7346-8C01-A2007EA92626}" dt="2022-12-20T17:34:58.324" v="0" actId="20577"/>
        <pc:sldMkLst>
          <pc:docMk/>
          <pc:sldMk cId="2113454575" sldId="301"/>
        </pc:sldMkLst>
        <pc:spChg chg="mod">
          <ac:chgData name="James Cave" userId="4087b8b8-337e-4db3-87c5-56598d9a69c0" providerId="ADAL" clId="{A638C960-CFB1-7346-8C01-A2007EA92626}" dt="2022-12-20T17:34:58.324" v="0" actId="20577"/>
          <ac:spMkLst>
            <pc:docMk/>
            <pc:sldMk cId="2113454575" sldId="301"/>
            <ac:spMk id="14" creationId="{00000000-0000-0000-0000-000000000000}"/>
          </ac:spMkLst>
        </pc:spChg>
      </pc:sldChg>
      <pc:sldChg chg="modSp mod">
        <pc:chgData name="James Cave" userId="4087b8b8-337e-4db3-87c5-56598d9a69c0" providerId="ADAL" clId="{A638C960-CFB1-7346-8C01-A2007EA92626}" dt="2022-12-20T17:35:08.031" v="1" actId="20577"/>
        <pc:sldMkLst>
          <pc:docMk/>
          <pc:sldMk cId="1454252488" sldId="302"/>
        </pc:sldMkLst>
        <pc:spChg chg="mod">
          <ac:chgData name="James Cave" userId="4087b8b8-337e-4db3-87c5-56598d9a69c0" providerId="ADAL" clId="{A638C960-CFB1-7346-8C01-A2007EA92626}" dt="2022-12-20T17:35:08.031" v="1" actId="20577"/>
          <ac:spMkLst>
            <pc:docMk/>
            <pc:sldMk cId="1454252488" sldId="302"/>
            <ac:spMk id="5" creationId="{00000000-0000-0000-0000-000000000000}"/>
          </ac:spMkLst>
        </pc:spChg>
      </pc:sldChg>
      <pc:sldChg chg="modSp mod">
        <pc:chgData name="James Cave" userId="4087b8b8-337e-4db3-87c5-56598d9a69c0" providerId="ADAL" clId="{A638C960-CFB1-7346-8C01-A2007EA92626}" dt="2022-12-20T17:39:30.205" v="48" actId="1076"/>
        <pc:sldMkLst>
          <pc:docMk/>
          <pc:sldMk cId="1558183278" sldId="304"/>
        </pc:sldMkLst>
        <pc:spChg chg="mod">
          <ac:chgData name="James Cave" userId="4087b8b8-337e-4db3-87c5-56598d9a69c0" providerId="ADAL" clId="{A638C960-CFB1-7346-8C01-A2007EA92626}" dt="2022-12-20T17:39:30.205" v="48" actId="1076"/>
          <ac:spMkLst>
            <pc:docMk/>
            <pc:sldMk cId="1558183278" sldId="304"/>
            <ac:spMk id="5" creationId="{00000000-0000-0000-0000-000000000000}"/>
          </ac:spMkLst>
        </pc:spChg>
        <pc:spChg chg="mod">
          <ac:chgData name="James Cave" userId="4087b8b8-337e-4db3-87c5-56598d9a69c0" providerId="ADAL" clId="{A638C960-CFB1-7346-8C01-A2007EA92626}" dt="2022-12-20T17:39:18.767" v="46" actId="1076"/>
          <ac:spMkLst>
            <pc:docMk/>
            <pc:sldMk cId="1558183278" sldId="304"/>
            <ac:spMk id="9" creationId="{2BDDFF78-E0C7-4993-AAB3-73AB7D9112C5}"/>
          </ac:spMkLst>
        </pc:spChg>
        <pc:picChg chg="mod modCrop">
          <ac:chgData name="James Cave" userId="4087b8b8-337e-4db3-87c5-56598d9a69c0" providerId="ADAL" clId="{A638C960-CFB1-7346-8C01-A2007EA92626}" dt="2022-12-20T17:39:25.835" v="47" actId="732"/>
          <ac:picMkLst>
            <pc:docMk/>
            <pc:sldMk cId="1558183278" sldId="304"/>
            <ac:picMk id="2" creationId="{00000000-0000-0000-0000-000000000000}"/>
          </ac:picMkLst>
        </pc:picChg>
        <pc:picChg chg="mod">
          <ac:chgData name="James Cave" userId="4087b8b8-337e-4db3-87c5-56598d9a69c0" providerId="ADAL" clId="{A638C960-CFB1-7346-8C01-A2007EA92626}" dt="2022-12-20T17:39:18.767" v="46" actId="1076"/>
          <ac:picMkLst>
            <pc:docMk/>
            <pc:sldMk cId="1558183278" sldId="304"/>
            <ac:picMk id="8" creationId="{87C7D8E4-80F8-6F4D-95C6-A0CCE9EF42FC}"/>
          </ac:picMkLst>
        </pc:picChg>
      </pc:sldChg>
      <pc:sldChg chg="addSp delSp modSp mod">
        <pc:chgData name="James Cave" userId="4087b8b8-337e-4db3-87c5-56598d9a69c0" providerId="ADAL" clId="{A638C960-CFB1-7346-8C01-A2007EA92626}" dt="2022-12-20T17:38:55.494" v="39" actId="207"/>
        <pc:sldMkLst>
          <pc:docMk/>
          <pc:sldMk cId="108412667" sldId="305"/>
        </pc:sldMkLst>
        <pc:spChg chg="add del mod">
          <ac:chgData name="James Cave" userId="4087b8b8-337e-4db3-87c5-56598d9a69c0" providerId="ADAL" clId="{A638C960-CFB1-7346-8C01-A2007EA92626}" dt="2022-12-20T17:38:55.494" v="39" actId="207"/>
          <ac:spMkLst>
            <pc:docMk/>
            <pc:sldMk cId="108412667" sldId="305"/>
            <ac:spMk id="9" creationId="{2BDDFF78-E0C7-4993-AAB3-73AB7D9112C5}"/>
          </ac:spMkLst>
        </pc:spChg>
        <pc:picChg chg="add mod">
          <ac:chgData name="James Cave" userId="4087b8b8-337e-4db3-87c5-56598d9a69c0" providerId="ADAL" clId="{A638C960-CFB1-7346-8C01-A2007EA92626}" dt="2022-12-20T17:36:31.807" v="10" actId="171"/>
          <ac:picMkLst>
            <pc:docMk/>
            <pc:sldMk cId="108412667" sldId="305"/>
            <ac:picMk id="2" creationId="{DF047452-66F0-6852-2C11-1624420BF50B}"/>
          </ac:picMkLst>
        </pc:picChg>
        <pc:picChg chg="add del">
          <ac:chgData name="James Cave" userId="4087b8b8-337e-4db3-87c5-56598d9a69c0" providerId="ADAL" clId="{A638C960-CFB1-7346-8C01-A2007EA92626}" dt="2022-12-20T17:36:18.360" v="5" actId="478"/>
          <ac:picMkLst>
            <pc:docMk/>
            <pc:sldMk cId="108412667" sldId="305"/>
            <ac:picMk id="8" creationId="{87C7D8E4-80F8-6F4D-95C6-A0CCE9EF42FC}"/>
          </ac:picMkLst>
        </pc:picChg>
        <pc:picChg chg="mod modCrop">
          <ac:chgData name="James Cave" userId="4087b8b8-337e-4db3-87c5-56598d9a69c0" providerId="ADAL" clId="{A638C960-CFB1-7346-8C01-A2007EA92626}" dt="2022-12-20T17:36:49.202" v="13" actId="732"/>
          <ac:picMkLst>
            <pc:docMk/>
            <pc:sldMk cId="108412667" sldId="305"/>
            <ac:picMk id="11" creationId="{00000000-0000-0000-0000-000000000000}"/>
          </ac:picMkLst>
        </pc:picChg>
      </pc:sldChg>
      <pc:sldChg chg="modSp mod">
        <pc:chgData name="James Cave" userId="4087b8b8-337e-4db3-87c5-56598d9a69c0" providerId="ADAL" clId="{A638C960-CFB1-7346-8C01-A2007EA92626}" dt="2022-12-20T17:39:03.430" v="41" actId="207"/>
        <pc:sldMkLst>
          <pc:docMk/>
          <pc:sldMk cId="2501917183" sldId="306"/>
        </pc:sldMkLst>
        <pc:spChg chg="mod">
          <ac:chgData name="James Cave" userId="4087b8b8-337e-4db3-87c5-56598d9a69c0" providerId="ADAL" clId="{A638C960-CFB1-7346-8C01-A2007EA92626}" dt="2022-12-20T17:39:03.430" v="41" actId="207"/>
          <ac:spMkLst>
            <pc:docMk/>
            <pc:sldMk cId="2501917183" sldId="306"/>
            <ac:spMk id="9" creationId="{2BDDFF78-E0C7-4993-AAB3-73AB7D9112C5}"/>
          </ac:spMkLst>
        </pc:spChg>
        <pc:picChg chg="mod">
          <ac:chgData name="James Cave" userId="4087b8b8-337e-4db3-87c5-56598d9a69c0" providerId="ADAL" clId="{A638C960-CFB1-7346-8C01-A2007EA92626}" dt="2022-12-20T17:37:43.199" v="31" actId="14100"/>
          <ac:picMkLst>
            <pc:docMk/>
            <pc:sldMk cId="2501917183" sldId="306"/>
            <ac:picMk id="11" creationId="{AECE7A3C-915D-60EB-4972-43A8DA2AF0B8}"/>
          </ac:picMkLst>
        </pc:picChg>
      </pc:sldChg>
      <pc:sldChg chg="modSp mod">
        <pc:chgData name="James Cave" userId="4087b8b8-337e-4db3-87c5-56598d9a69c0" providerId="ADAL" clId="{A638C960-CFB1-7346-8C01-A2007EA92626}" dt="2022-12-20T17:39:52.890" v="52" actId="1076"/>
        <pc:sldMkLst>
          <pc:docMk/>
          <pc:sldMk cId="4133006120" sldId="307"/>
        </pc:sldMkLst>
        <pc:spChg chg="mod">
          <ac:chgData name="James Cave" userId="4087b8b8-337e-4db3-87c5-56598d9a69c0" providerId="ADAL" clId="{A638C960-CFB1-7346-8C01-A2007EA92626}" dt="2022-12-20T17:39:52.890" v="52" actId="1076"/>
          <ac:spMkLst>
            <pc:docMk/>
            <pc:sldMk cId="4133006120" sldId="307"/>
            <ac:spMk id="5" creationId="{00000000-0000-0000-0000-000000000000}"/>
          </ac:spMkLst>
        </pc:spChg>
        <pc:picChg chg="mod">
          <ac:chgData name="James Cave" userId="4087b8b8-337e-4db3-87c5-56598d9a69c0" providerId="ADAL" clId="{A638C960-CFB1-7346-8C01-A2007EA92626}" dt="2022-12-20T17:37:34.506" v="27" actId="1076"/>
          <ac:picMkLst>
            <pc:docMk/>
            <pc:sldMk cId="4133006120" sldId="307"/>
            <ac:picMk id="8" creationId="{B345F60C-06DC-F307-FFCF-D459E45483A9}"/>
          </ac:picMkLst>
        </pc:picChg>
      </pc:sldChg>
      <pc:sldChg chg="modSp mod">
        <pc:chgData name="James Cave" userId="4087b8b8-337e-4db3-87c5-56598d9a69c0" providerId="ADAL" clId="{A638C960-CFB1-7346-8C01-A2007EA92626}" dt="2022-12-20T17:39:36.594" v="49" actId="2711"/>
        <pc:sldMkLst>
          <pc:docMk/>
          <pc:sldMk cId="4084129938" sldId="310"/>
        </pc:sldMkLst>
        <pc:spChg chg="mod">
          <ac:chgData name="James Cave" userId="4087b8b8-337e-4db3-87c5-56598d9a69c0" providerId="ADAL" clId="{A638C960-CFB1-7346-8C01-A2007EA92626}" dt="2022-12-20T17:39:36.594" v="49" actId="2711"/>
          <ac:spMkLst>
            <pc:docMk/>
            <pc:sldMk cId="4084129938" sldId="310"/>
            <ac:spMk id="2" creationId="{F3CC1472-F24F-4214-BA6B-2856EBDD620B}"/>
          </ac:spMkLst>
        </pc:spChg>
      </pc:sldChg>
      <pc:sldChg chg="modSp mod">
        <pc:chgData name="James Cave" userId="4087b8b8-337e-4db3-87c5-56598d9a69c0" providerId="ADAL" clId="{A638C960-CFB1-7346-8C01-A2007EA92626}" dt="2022-12-20T17:40:04.466" v="53" actId="1076"/>
        <pc:sldMkLst>
          <pc:docMk/>
          <pc:sldMk cId="40969152" sldId="312"/>
        </pc:sldMkLst>
        <pc:spChg chg="mod">
          <ac:chgData name="James Cave" userId="4087b8b8-337e-4db3-87c5-56598d9a69c0" providerId="ADAL" clId="{A638C960-CFB1-7346-8C01-A2007EA92626}" dt="2022-12-20T17:40:04.466" v="53" actId="1076"/>
          <ac:spMkLst>
            <pc:docMk/>
            <pc:sldMk cId="40969152" sldId="312"/>
            <ac:spMk id="9" creationId="{2BDDFF78-E0C7-4993-AAB3-73AB7D9112C5}"/>
          </ac:spMkLst>
        </pc:spChg>
        <pc:picChg chg="mod">
          <ac:chgData name="James Cave" userId="4087b8b8-337e-4db3-87c5-56598d9a69c0" providerId="ADAL" clId="{A638C960-CFB1-7346-8C01-A2007EA92626}" dt="2022-12-20T17:37:28.818" v="25" actId="1076"/>
          <ac:picMkLst>
            <pc:docMk/>
            <pc:sldMk cId="40969152" sldId="312"/>
            <ac:picMk id="6" creationId="{B345F60C-06DC-F307-FFCF-D459E45483A9}"/>
          </ac:picMkLst>
        </pc:picChg>
      </pc:sldChg>
      <pc:sldChg chg="modSp mod">
        <pc:chgData name="James Cave" userId="4087b8b8-337e-4db3-87c5-56598d9a69c0" providerId="ADAL" clId="{A638C960-CFB1-7346-8C01-A2007EA92626}" dt="2022-12-20T17:40:34.166" v="64" actId="1076"/>
        <pc:sldMkLst>
          <pc:docMk/>
          <pc:sldMk cId="2308230201" sldId="313"/>
        </pc:sldMkLst>
        <pc:spChg chg="mod">
          <ac:chgData name="James Cave" userId="4087b8b8-337e-4db3-87c5-56598d9a69c0" providerId="ADAL" clId="{A638C960-CFB1-7346-8C01-A2007EA92626}" dt="2022-12-20T17:40:34.166" v="64" actId="1076"/>
          <ac:spMkLst>
            <pc:docMk/>
            <pc:sldMk cId="2308230201" sldId="313"/>
            <ac:spMk id="9" creationId="{2BDDFF78-E0C7-4993-AAB3-73AB7D9112C5}"/>
          </ac:spMkLst>
        </pc:spChg>
        <pc:picChg chg="mod modCrop">
          <ac:chgData name="James Cave" userId="4087b8b8-337e-4db3-87c5-56598d9a69c0" providerId="ADAL" clId="{A638C960-CFB1-7346-8C01-A2007EA92626}" dt="2022-12-20T17:40:30.871" v="63" actId="732"/>
          <ac:picMkLst>
            <pc:docMk/>
            <pc:sldMk cId="2308230201" sldId="313"/>
            <ac:picMk id="8" creationId="{87C7D8E4-80F8-6F4D-95C6-A0CCE9EF42FC}"/>
          </ac:picMkLst>
        </pc:picChg>
      </pc:sldChg>
      <pc:sldChg chg="addSp delSp modSp mod">
        <pc:chgData name="James Cave" userId="4087b8b8-337e-4db3-87c5-56598d9a69c0" providerId="ADAL" clId="{A638C960-CFB1-7346-8C01-A2007EA92626}" dt="2022-12-20T17:38:59.193" v="40" actId="207"/>
        <pc:sldMkLst>
          <pc:docMk/>
          <pc:sldMk cId="3717380768" sldId="315"/>
        </pc:sldMkLst>
        <pc:spChg chg="mod">
          <ac:chgData name="James Cave" userId="4087b8b8-337e-4db3-87c5-56598d9a69c0" providerId="ADAL" clId="{A638C960-CFB1-7346-8C01-A2007EA92626}" dt="2022-12-20T17:38:59.193" v="40" actId="207"/>
          <ac:spMkLst>
            <pc:docMk/>
            <pc:sldMk cId="3717380768" sldId="315"/>
            <ac:spMk id="9" creationId="{2BDDFF78-E0C7-4993-AAB3-73AB7D9112C5}"/>
          </ac:spMkLst>
        </pc:spChg>
        <pc:picChg chg="add mod">
          <ac:chgData name="James Cave" userId="4087b8b8-337e-4db3-87c5-56598d9a69c0" providerId="ADAL" clId="{A638C960-CFB1-7346-8C01-A2007EA92626}" dt="2022-12-20T17:37:13.083" v="21" actId="1076"/>
          <ac:picMkLst>
            <pc:docMk/>
            <pc:sldMk cId="3717380768" sldId="315"/>
            <ac:picMk id="2" creationId="{8D0B7112-03FC-2D40-9DE5-375EA8ADB31D}"/>
          </ac:picMkLst>
        </pc:picChg>
        <pc:picChg chg="del">
          <ac:chgData name="James Cave" userId="4087b8b8-337e-4db3-87c5-56598d9a69c0" providerId="ADAL" clId="{A638C960-CFB1-7346-8C01-A2007EA92626}" dt="2022-12-20T17:36:58.064" v="15" actId="478"/>
          <ac:picMkLst>
            <pc:docMk/>
            <pc:sldMk cId="3717380768" sldId="315"/>
            <ac:picMk id="8" creationId="{87C7D8E4-80F8-6F4D-95C6-A0CCE9EF42F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59758-1DD2-4C2A-A587-A7F6993F2E36}" type="datetimeFigureOut">
              <a:rPr lang="en-GB" smtClean="0"/>
              <a:t>20/12/2022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15AB1-383C-469D-A6A1-D3806A4751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493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SCIAF is the Scottish Catholic International Aid Fund.</a:t>
            </a:r>
            <a:r>
              <a:rPr lang="en-GB" baseline="0" dirty="0"/>
              <a:t> They</a:t>
            </a:r>
            <a:r>
              <a:rPr lang="en-GB" dirty="0"/>
              <a:t> are part of the Catholic Church here in Scotland. They help</a:t>
            </a:r>
            <a:r>
              <a:rPr lang="en-GB" baseline="0" dirty="0"/>
              <a:t> people in some of the poorest parts of the world.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625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</a:t>
            </a:r>
            <a:r>
              <a:rPr lang="en-GB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meldah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her sons. They grow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vegetables in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growing sacks or small pots at home. They were helped by SCIAF to set up their vegetable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garden.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502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donations will support families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livestock such as chickens, pigs and goats.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Chickens mean families have a nutritious supply of eggs.</a:t>
            </a:r>
          </a:p>
          <a:p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</a:t>
            </a:r>
            <a:r>
              <a:rPr lang="en-GB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Kabika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she was given chickens and a rooster.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364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Kabika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Ernest were also given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goats and w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ith the help of local vets, they learned about caring for them.</a:t>
            </a:r>
            <a:endParaRPr lang="en-GB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Goats give families milk to drink. And, goat droppings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 make a brilliant natural fertiliser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too!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075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WEE BOX donations will also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help provide business training, like numeracy and literacy, so families can start a business selling their products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like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peanut butter, jam or cakes and scones at market.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Euronica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She makes scones and jam and sells them at the roadside.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9388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Lent, use your WEE BOX to make a big change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Zambia and around the world.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33455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in Scotland, you can get involved in lots of ways including fundraising for SCIAF.</a:t>
            </a:r>
            <a:r>
              <a:rPr lang="en-GB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Here are some ideas.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FF34-7F80-43E5-B606-4EC82639839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101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Let us pray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3FF34-7F80-43E5-B606-4EC82639839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603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 Lent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SCIAF ask people to take part in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 WEE BOX, BIG CHANGE appeal by donating money and by offering up prayers for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our brothers and sisters around the world. 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year the WEE BOX, BIG CHANGE appeal focuses on SCIAF’s work in Zambia.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7216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Zambia is a landlocked country in southern Africa.</a:t>
            </a:r>
          </a:p>
          <a:p>
            <a:r>
              <a:rPr lang="en-GB" dirty="0"/>
              <a:t>It is one of the eight countries across Africa, Asia and Latin America where SCIAF support communities living in poverty. </a:t>
            </a:r>
          </a:p>
          <a:p>
            <a:r>
              <a:rPr lang="en-GB" dirty="0"/>
              <a:t>20 million people live in Zambia - (4 times as many people as Scotland)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461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107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However, </a:t>
            </a:r>
            <a:r>
              <a:rPr lang="en-GB" baseline="0" dirty="0"/>
              <a:t>m</a:t>
            </a:r>
            <a:r>
              <a:rPr lang="en-GB" dirty="0"/>
              <a:t>illions</a:t>
            </a:r>
            <a:r>
              <a:rPr lang="en-GB" baseline="0" dirty="0"/>
              <a:t> of families in Zambia are struggling to grow enough to eat and are going hungry. Extreme weather such as floods, droughts and storms – which are being made worse by climate change – have made it almost impossible for people to grow enough food to eat.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253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families don’t get enough food to eat, they’re too tired to work in their fields. There’s nothing to eat, nothing to sell at market, and no income.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553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your donation, together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reach out in love and act against hunger.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966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donations will help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families with seeds, tools and training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grow more food. </a:t>
            </a:r>
          </a:p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Ruth. Ruth features on the WEE BOX this year. Ruth and her family were helped by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SCIAF.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758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Ernest and his family were given basic tools likes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spades to help grow their own food in their fields.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15AB1-383C-469D-A6A1-D3806A47510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339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0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97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213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66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465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8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28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35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67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58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CE124-D8C1-C947-A1F5-E00F3D539D55}" type="datetimeFigureOut">
              <a:rPr lang="en-US" smtClean="0"/>
              <a:t>12/20/22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emf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5.png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2.em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D7D89F6-AD14-FDC4-086E-2D0A937A1C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"/>
            <a:ext cx="9143998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5019E1-FEAC-D643-9368-E4C7CB871B59}"/>
              </a:ext>
            </a:extLst>
          </p:cNvPr>
          <p:cNvSpPr txBox="1"/>
          <p:nvPr/>
        </p:nvSpPr>
        <p:spPr>
          <a:xfrm>
            <a:off x="391886" y="5384565"/>
            <a:ext cx="4299857" cy="11695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700" b="1" dirty="0">
                <a:solidFill>
                  <a:schemeClr val="bg1"/>
                </a:solidFill>
                <a:latin typeface="Colby StBlk"/>
                <a:ea typeface="Colby StBlk"/>
              </a:rPr>
              <a:t>WEE BOX</a:t>
            </a:r>
          </a:p>
          <a:p>
            <a:r>
              <a:rPr lang="en-GB" sz="27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BIG CHANGE</a:t>
            </a:r>
          </a:p>
          <a:p>
            <a:r>
              <a:rPr lang="en-GB" sz="1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Lent 2023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4334C6-7328-A480-F0DB-CEBFE5F801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92287" y="446512"/>
            <a:ext cx="1522331" cy="551111"/>
          </a:xfrm>
          <a:prstGeom prst="rect">
            <a:avLst/>
          </a:prstGeom>
        </p:spPr>
      </p:pic>
      <p:pic>
        <p:nvPicPr>
          <p:cNvPr id="4" name="Picture 3" descr="Shape, arrow&#10;&#10;Description automatically generated">
            <a:extLst>
              <a:ext uri="{FF2B5EF4-FFF2-40B4-BE49-F238E27FC236}">
                <a16:creationId xmlns:a16="http://schemas.microsoft.com/office/drawing/2014/main" id="{EECAC083-1483-D421-1D64-7DDD35D346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124" y="4862439"/>
            <a:ext cx="2355272" cy="23552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3A040A-0377-B2AD-AABA-DDDBBDDDE616}"/>
              </a:ext>
            </a:extLst>
          </p:cNvPr>
          <p:cNvSpPr txBox="1"/>
          <p:nvPr/>
        </p:nvSpPr>
        <p:spPr>
          <a:xfrm>
            <a:off x="7144845" y="4302671"/>
            <a:ext cx="177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Moses, </a:t>
            </a:r>
            <a:endParaRPr lang="en-US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algn="r"/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Zambia</a:t>
            </a:r>
          </a:p>
        </p:txBody>
      </p:sp>
    </p:spTree>
    <p:extLst>
      <p:ext uri="{BB962C8B-B14F-4D97-AF65-F5344CB8AC3E}">
        <p14:creationId xmlns:p14="http://schemas.microsoft.com/office/powerpoint/2010/main" val="3986092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3459"/>
            <a:ext cx="9144000" cy="6084541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1253" y="6084541"/>
            <a:ext cx="3147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Ernest with his </a:t>
            </a:r>
          </a:p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farming tools, Zambia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865"/>
          <a:stretch/>
        </p:blipFill>
        <p:spPr>
          <a:xfrm>
            <a:off x="228602" y="1628231"/>
            <a:ext cx="3003696" cy="115549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66700" y="1719647"/>
            <a:ext cx="27275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Tools</a:t>
            </a:r>
            <a:endParaRPr lang="en-GB" sz="5800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230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601"/>
            <a:ext cx="9144000" cy="6315429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2" y="6248399"/>
            <a:ext cx="3147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Emeldah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her sons and their home vegetable garden, Zambia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0B7112-03FC-2D40-9DE5-375EA8ADB3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961" y="1681887"/>
            <a:ext cx="4410577" cy="8217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1652291" y="1789354"/>
            <a:ext cx="4812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Vegetable gardens</a:t>
            </a:r>
            <a:endParaRPr lang="en-GB" sz="3200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380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ree, outdoor, person, bird&#10;&#10;Description automatically generated">
            <a:extLst>
              <a:ext uri="{FF2B5EF4-FFF2-40B4-BE49-F238E27FC236}">
                <a16:creationId xmlns:a16="http://schemas.microsoft.com/office/drawing/2014/main" id="{D95BAFE8-B009-3696-4729-8768FE6EA9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83" b="7430"/>
          <a:stretch/>
        </p:blipFill>
        <p:spPr>
          <a:xfrm>
            <a:off x="0" y="461262"/>
            <a:ext cx="9144000" cy="6396738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ECE7A3C-915D-60EB-4972-43A8DA2AF0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527" y="5267205"/>
            <a:ext cx="2944754" cy="70242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5743670" y="5267204"/>
            <a:ext cx="3050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Chickens</a:t>
            </a:r>
            <a:endParaRPr lang="en-GB" sz="4000" dirty="0">
              <a:solidFill>
                <a:srgbClr val="12375A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B3B778-5241-6A2F-0632-3A2217F45DBF}"/>
              </a:ext>
            </a:extLst>
          </p:cNvPr>
          <p:cNvSpPr txBox="1"/>
          <p:nvPr/>
        </p:nvSpPr>
        <p:spPr>
          <a:xfrm>
            <a:off x="6887871" y="1587973"/>
            <a:ext cx="19330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Kabika</a:t>
            </a:r>
            <a:r>
              <a:rPr lang="en-US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shows off one of</a:t>
            </a:r>
          </a:p>
          <a:p>
            <a:pPr algn="r"/>
            <a:r>
              <a:rPr lang="en-US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her chickens, Zambia</a:t>
            </a:r>
          </a:p>
        </p:txBody>
      </p:sp>
    </p:spTree>
    <p:extLst>
      <p:ext uri="{BB962C8B-B14F-4D97-AF65-F5344CB8AC3E}">
        <p14:creationId xmlns:p14="http://schemas.microsoft.com/office/powerpoint/2010/main" val="2501917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54903"/>
            <a:ext cx="9197164" cy="5803097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45F60C-06DC-F307-FFCF-D459E45483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1428" y="1639759"/>
            <a:ext cx="2129426" cy="8550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2" y="6259248"/>
            <a:ext cx="50664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Kabika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and Ernest with their goats, Zambia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6092831" y="1713332"/>
            <a:ext cx="280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Goats</a:t>
            </a:r>
            <a:endParaRPr lang="en-GB" sz="4000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9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773459"/>
            <a:ext cx="9144000" cy="6084541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6315" y="4602043"/>
            <a:ext cx="1795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Euronica</a:t>
            </a:r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</a:p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selling scones, Zambia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45F60C-06DC-F307-FFCF-D459E45483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315" y="1992579"/>
            <a:ext cx="3178477" cy="7794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228601" y="2028342"/>
            <a:ext cx="3178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Education</a:t>
            </a:r>
            <a:endParaRPr lang="en-GB" sz="4000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006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38"/>
          <a:stretch/>
        </p:blipFill>
        <p:spPr>
          <a:xfrm>
            <a:off x="1143" y="1117433"/>
            <a:ext cx="9144000" cy="5740568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3849" y="6017121"/>
            <a:ext cx="2114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After class at </a:t>
            </a:r>
          </a:p>
          <a:p>
            <a:r>
              <a:rPr lang="en-GB" sz="12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Likumbi</a:t>
            </a:r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Secondary School,</a:t>
            </a:r>
          </a:p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Zambia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96" y="1958311"/>
            <a:ext cx="2785398" cy="29413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526041" y="2068144"/>
            <a:ext cx="2647507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Your </a:t>
            </a:r>
          </a:p>
          <a:p>
            <a:pPr algn="ctr"/>
            <a:r>
              <a:rPr lang="en-US" sz="3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can make a BIG difference</a:t>
            </a:r>
          </a:p>
          <a:p>
            <a:endParaRPr lang="en-GB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1832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449857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Get involved!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130A46-3961-4C45-BBA4-974E2C1B0D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777" y="1407544"/>
            <a:ext cx="5450455" cy="54504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5746877" y="1551815"/>
            <a:ext cx="327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Fundraising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5746877" y="2591084"/>
            <a:ext cx="32768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Sponsored Events</a:t>
            </a:r>
          </a:p>
          <a:p>
            <a:pPr algn="ctr"/>
            <a:endParaRPr lang="en-GB" sz="2000" b="1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Challenge Events</a:t>
            </a:r>
          </a:p>
          <a:p>
            <a:pPr algn="ctr"/>
            <a:endParaRPr lang="en-GB" sz="2000" b="1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Bake Sale</a:t>
            </a:r>
          </a:p>
          <a:p>
            <a:pPr algn="ctr"/>
            <a:endParaRPr lang="en-GB" sz="2000" b="1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Talent Show</a:t>
            </a:r>
          </a:p>
          <a:p>
            <a:pPr algn="ctr"/>
            <a:endParaRPr lang="en-GB" sz="2000" b="1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Fancy Dress</a:t>
            </a:r>
          </a:p>
          <a:p>
            <a:pPr algn="ctr"/>
            <a:endParaRPr lang="en-GB" sz="2000" b="1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pPr algn="ctr"/>
            <a:r>
              <a:rPr lang="en-GB" sz="20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Online Fundraising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3CC1472-F24F-4214-BA6B-2856EBDD620B}"/>
              </a:ext>
            </a:extLst>
          </p:cNvPr>
          <p:cNvSpPr/>
          <p:nvPr/>
        </p:nvSpPr>
        <p:spPr>
          <a:xfrm>
            <a:off x="435367" y="1721091"/>
            <a:ext cx="1938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>
                <a:solidFill>
                  <a:srgbClr val="1F497D"/>
                </a:solidFill>
                <a:latin typeface="Rubik" pitchFamily="2" charset="-79"/>
                <a:ea typeface="Calibri" panose="020F0502020204030204" pitchFamily="34" charset="0"/>
                <a:cs typeface="Rubik" pitchFamily="2" charset="-79"/>
              </a:rPr>
              <a:t>St Mungo’s Academy</a:t>
            </a:r>
          </a:p>
          <a:p>
            <a:r>
              <a:rPr lang="en-GB" sz="1400" dirty="0">
                <a:solidFill>
                  <a:srgbClr val="1F497D"/>
                </a:solidFill>
                <a:latin typeface="Rubik" pitchFamily="2" charset="-79"/>
                <a:ea typeface="Calibri" panose="020F0502020204030204" pitchFamily="34" charset="0"/>
                <a:cs typeface="Rubik" pitchFamily="2" charset="-79"/>
              </a:rPr>
              <a:t>Scotland </a:t>
            </a:r>
            <a:endParaRPr lang="en-GB" sz="1400" dirty="0">
              <a:latin typeface="Rubik" pitchFamily="2" charset="-79"/>
              <a:cs typeface="Rubik" pitchFamily="2" charset="-79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29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FC83C0-3676-4640-97AB-638C4BFE95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463" b="6179"/>
          <a:stretch/>
        </p:blipFill>
        <p:spPr>
          <a:xfrm>
            <a:off x="3936478" y="1012373"/>
            <a:ext cx="5207522" cy="5845627"/>
          </a:xfrm>
          <a:prstGeom prst="rect">
            <a:avLst/>
          </a:prstGeom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0" y="449857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Prayer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448764" y="1622223"/>
            <a:ext cx="848648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5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Loving Father,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You have given us an abundance through your creation,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yet many go hungry.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Forgive us for excluding our sisters and brothers from their share,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and help us to see each other in the light of the Gospel.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Help us to live in the way you want us to live.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To love our neighbour, to show mercy and to act in solidarity.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We ask this in the name of Jesus, our Lord. </a:t>
            </a:r>
          </a:p>
          <a:p>
            <a:pPr fontAlgn="base"/>
            <a:endParaRPr lang="en-GB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pPr fontAlgn="base"/>
            <a:r>
              <a:rPr lang="en-GB" sz="25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Amen  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32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24FBD76-10B1-3247-AEAD-471277B1FA60}"/>
              </a:ext>
            </a:extLst>
          </p:cNvPr>
          <p:cNvSpPr txBox="1"/>
          <p:nvPr/>
        </p:nvSpPr>
        <p:spPr>
          <a:xfrm>
            <a:off x="291513" y="1758720"/>
            <a:ext cx="5565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>
                <a:solidFill>
                  <a:srgbClr val="A1CA5E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700" b="1">
              <a:solidFill>
                <a:srgbClr val="A1CA5E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02DF43-587F-7A4E-82B8-7242E85360F5}"/>
              </a:ext>
            </a:extLst>
          </p:cNvPr>
          <p:cNvSpPr txBox="1"/>
          <p:nvPr/>
        </p:nvSpPr>
        <p:spPr>
          <a:xfrm>
            <a:off x="270658" y="5263757"/>
            <a:ext cx="662468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and a proud member of the Caritas family. 7 West Nile Street, Glasgow G1 2PR.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Tel: 0141 354 5555. Scottish Charity No: SC012302. Company No: SC197327.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sz="120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sz="160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sciaf@sciaf.org.uk</a:t>
            </a:r>
            <a:endParaRPr lang="en-GB" sz="160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4DE433-A200-6448-946B-E4805F88A11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776448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61236"/>
            <a:ext cx="9175898" cy="6296764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374938" y="1913428"/>
            <a:ext cx="30700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SCIAF help people in some of the poorest parts of the world.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833" y="6173653"/>
            <a:ext cx="1487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Catherine, Zambia</a:t>
            </a:r>
          </a:p>
        </p:txBody>
      </p:sp>
    </p:spTree>
    <p:extLst>
      <p:ext uri="{BB962C8B-B14F-4D97-AF65-F5344CB8AC3E}">
        <p14:creationId xmlns:p14="http://schemas.microsoft.com/office/powerpoint/2010/main" val="227551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22"/>
          <a:stretch/>
        </p:blipFill>
        <p:spPr>
          <a:xfrm>
            <a:off x="-1143" y="736817"/>
            <a:ext cx="9144000" cy="6121183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656" y="1670894"/>
            <a:ext cx="4373260" cy="48943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627321" y="1994397"/>
            <a:ext cx="40403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WEE BOX, 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BIG CHANGE</a:t>
            </a:r>
            <a:endParaRPr lang="en-GB" sz="6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23815" y="1462570"/>
            <a:ext cx="16971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Mattias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age 12</a:t>
            </a:r>
          </a:p>
        </p:txBody>
      </p:sp>
    </p:spTree>
    <p:extLst>
      <p:ext uri="{BB962C8B-B14F-4D97-AF65-F5344CB8AC3E}">
        <p14:creationId xmlns:p14="http://schemas.microsoft.com/office/powerpoint/2010/main" val="2090845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964" y="2041981"/>
            <a:ext cx="8272989" cy="41212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C053EC-0D7E-D643-A249-8EEC735EFD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742" y="3658639"/>
            <a:ext cx="819682" cy="6930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B64BEC-EFF4-8E43-95BA-A768FB603A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0970" y="5214609"/>
            <a:ext cx="2924258" cy="14270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3F8DDA-08C2-2A45-B3D6-65876B9C4F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99" y="4870384"/>
            <a:ext cx="1645853" cy="635267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6" name="Flowchart: Connector 5"/>
          <p:cNvSpPr/>
          <p:nvPr/>
        </p:nvSpPr>
        <p:spPr>
          <a:xfrm flipH="1">
            <a:off x="4928038" y="4603896"/>
            <a:ext cx="170121" cy="170121"/>
          </a:xfrm>
          <a:prstGeom prst="flowChartConnector">
            <a:avLst/>
          </a:prstGeom>
          <a:solidFill>
            <a:srgbClr val="1237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8E1889-6037-9C49-BC36-91BD25B3253A}"/>
              </a:ext>
            </a:extLst>
          </p:cNvPr>
          <p:cNvSpPr txBox="1"/>
          <p:nvPr/>
        </p:nvSpPr>
        <p:spPr>
          <a:xfrm>
            <a:off x="3611462" y="5241717"/>
            <a:ext cx="286433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Africa</a:t>
            </a:r>
          </a:p>
          <a:p>
            <a:endParaRPr lang="en-GB" sz="400">
              <a:solidFill>
                <a:srgbClr val="12375A"/>
              </a:solidFill>
              <a:latin typeface="Rubik" pitchFamily="2" charset="-79"/>
              <a:cs typeface="Rubik" pitchFamily="2" charset="-79"/>
            </a:endParaRPr>
          </a:p>
          <a:p>
            <a:r>
              <a:rPr lang="en-GB" sz="1000">
                <a:solidFill>
                  <a:srgbClr val="12375A"/>
                </a:solidFill>
                <a:latin typeface="Rubik" pitchFamily="2" charset="-79"/>
                <a:cs typeface="Rubik" pitchFamily="2" charset="-79"/>
              </a:rPr>
              <a:t>Democratic Republic of Congo, Ethiopia, Malawi, Rwanda, South Sudan, </a:t>
            </a:r>
            <a:r>
              <a:rPr lang="en-GB" sz="5400" b="1">
                <a:solidFill>
                  <a:srgbClr val="12375A"/>
                </a:solidFill>
                <a:latin typeface="Rubik" pitchFamily="2" charset="-79"/>
                <a:cs typeface="Rubik" pitchFamily="2" charset="-79"/>
              </a:rPr>
              <a:t>Zambia</a:t>
            </a:r>
            <a:endParaRPr lang="en-US" sz="5400" b="1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BD4848-8D3A-0E48-BABB-768D0259CA97}"/>
              </a:ext>
            </a:extLst>
          </p:cNvPr>
          <p:cNvSpPr txBox="1"/>
          <p:nvPr/>
        </p:nvSpPr>
        <p:spPr>
          <a:xfrm>
            <a:off x="274331" y="4926407"/>
            <a:ext cx="176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Latin America</a:t>
            </a:r>
          </a:p>
          <a:p>
            <a:endParaRPr lang="en-GB" sz="400">
              <a:solidFill>
                <a:srgbClr val="12375A"/>
              </a:solidFill>
              <a:latin typeface="Rubik" pitchFamily="2" charset="-79"/>
              <a:cs typeface="Rubik" pitchFamily="2" charset="-79"/>
            </a:endParaRPr>
          </a:p>
          <a:p>
            <a:r>
              <a:rPr lang="en-GB" sz="1000">
                <a:solidFill>
                  <a:srgbClr val="12375A"/>
                </a:solidFill>
                <a:latin typeface="Rubik" pitchFamily="2" charset="-79"/>
                <a:cs typeface="Rubik" pitchFamily="2" charset="-79"/>
              </a:rPr>
              <a:t>Colombia</a:t>
            </a:r>
            <a:endParaRPr lang="en-US" sz="10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B8478D-B4CC-D947-8035-7859570EC6C8}"/>
              </a:ext>
            </a:extLst>
          </p:cNvPr>
          <p:cNvSpPr txBox="1"/>
          <p:nvPr/>
        </p:nvSpPr>
        <p:spPr>
          <a:xfrm>
            <a:off x="7298605" y="3743539"/>
            <a:ext cx="795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Asia</a:t>
            </a:r>
          </a:p>
          <a:p>
            <a:endParaRPr lang="en-GB" sz="400">
              <a:solidFill>
                <a:srgbClr val="12375A"/>
              </a:solidFill>
              <a:latin typeface="Rubik" pitchFamily="2" charset="-79"/>
              <a:cs typeface="Rubik" pitchFamily="2" charset="-79"/>
            </a:endParaRPr>
          </a:p>
          <a:p>
            <a:r>
              <a:rPr lang="en-GB" sz="1000">
                <a:solidFill>
                  <a:srgbClr val="12375A"/>
                </a:solidFill>
                <a:latin typeface="Rubik" pitchFamily="2" charset="-79"/>
                <a:cs typeface="Rubik" pitchFamily="2" charset="-79"/>
              </a:rPr>
              <a:t>Cambodia</a:t>
            </a:r>
            <a:endParaRPr lang="en-US" sz="1000"/>
          </a:p>
        </p:txBody>
      </p:sp>
      <p:sp>
        <p:nvSpPr>
          <p:cNvPr id="8" name="Rectangle 7"/>
          <p:cNvSpPr/>
          <p:nvPr/>
        </p:nvSpPr>
        <p:spPr>
          <a:xfrm>
            <a:off x="304735" y="1393826"/>
            <a:ext cx="8658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Zambia is one of the eight countries across Africa, Asia and Latin America where we support communities living in poverty.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4343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75"/>
          <a:stretch/>
        </p:blipFill>
        <p:spPr>
          <a:xfrm>
            <a:off x="0" y="435399"/>
            <a:ext cx="9144000" cy="6422602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08" y="1727033"/>
            <a:ext cx="3242599" cy="362119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59615" y="6396738"/>
            <a:ext cx="22036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Angel, Zambia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441416" y="2106468"/>
            <a:ext cx="29983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Zambia is a beautiful and vibrant country.</a:t>
            </a:r>
          </a:p>
        </p:txBody>
      </p:sp>
    </p:spTree>
    <p:extLst>
      <p:ext uri="{BB962C8B-B14F-4D97-AF65-F5344CB8AC3E}">
        <p14:creationId xmlns:p14="http://schemas.microsoft.com/office/powerpoint/2010/main" val="2113454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" y="1248534"/>
            <a:ext cx="9144000" cy="5609466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1" y="6079975"/>
            <a:ext cx="1929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Euronica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in her maize field, Zambia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1618403"/>
            <a:ext cx="2519104" cy="36211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6526060" y="1874727"/>
            <a:ext cx="22948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It’s hard for families to grow enough food to eat.</a:t>
            </a:r>
          </a:p>
        </p:txBody>
      </p:sp>
    </p:spTree>
    <p:extLst>
      <p:ext uri="{BB962C8B-B14F-4D97-AF65-F5344CB8AC3E}">
        <p14:creationId xmlns:p14="http://schemas.microsoft.com/office/powerpoint/2010/main" val="2005803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" y="762000"/>
            <a:ext cx="9144000" cy="6096000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8977" y="6071191"/>
            <a:ext cx="2562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Patrick, </a:t>
            </a:r>
          </a:p>
          <a:p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Caritas </a:t>
            </a:r>
            <a:r>
              <a:rPr lang="en-GB" sz="12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Kabwe</a:t>
            </a:r>
            <a:r>
              <a:rPr lang="en-GB" sz="12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Zambia</a:t>
            </a:r>
          </a:p>
        </p:txBody>
      </p:sp>
    </p:spTree>
    <p:extLst>
      <p:ext uri="{BB962C8B-B14F-4D97-AF65-F5344CB8AC3E}">
        <p14:creationId xmlns:p14="http://schemas.microsoft.com/office/powerpoint/2010/main" val="1454252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" y="54687"/>
            <a:ext cx="9142857" cy="6803313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2" y="6113721"/>
            <a:ext cx="2514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Neighbours and friends, Gertrude and </a:t>
            </a:r>
            <a:r>
              <a:rPr lang="en-GB" sz="120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Mwenya</a:t>
            </a:r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Zambia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2" y="1551479"/>
            <a:ext cx="3003696" cy="38592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66700" y="1717399"/>
            <a:ext cx="27275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This Lent, reach out in love and act against hunger</a:t>
            </a:r>
          </a:p>
          <a:p>
            <a:endParaRPr lang="en-GB" dirty="0">
              <a:solidFill>
                <a:srgbClr val="1237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534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4" b="261"/>
          <a:stretch/>
        </p:blipFill>
        <p:spPr>
          <a:xfrm>
            <a:off x="0" y="322763"/>
            <a:ext cx="9144000" cy="6535237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28602" y="609601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WEE BOX 2023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047452-66F0-6852-2C11-1624420BF5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6" y="1634295"/>
            <a:ext cx="3265088" cy="286232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DDFF78-E0C7-4993-AAB3-73AB7D9112C5}"/>
              </a:ext>
            </a:extLst>
          </p:cNvPr>
          <p:cNvSpPr txBox="1"/>
          <p:nvPr/>
        </p:nvSpPr>
        <p:spPr>
          <a:xfrm>
            <a:off x="366700" y="1703560"/>
            <a:ext cx="272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Seeds to grow</a:t>
            </a:r>
          </a:p>
          <a:p>
            <a:endParaRPr lang="en-GB" dirty="0">
              <a:solidFill>
                <a:srgbClr val="12375A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41892" y="6073572"/>
            <a:ext cx="1173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Ruth, Zambia</a:t>
            </a:r>
          </a:p>
          <a:p>
            <a:endParaRPr lang="en-GB" sz="12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08412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19" ma:contentTypeDescription="Create a new document." ma:contentTypeScope="" ma:versionID="dde4c88c5ddff5e43bf02c7ff41582c6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b1121fd6553adc006343617fe6affd1b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e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eve" ma:index="24" nillable="true" ma:displayName="Steve" ma:format="Dropdown" ma:list="UserInfo" ma:SharePointGroup="0" ma:internalName="Stev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384a3d3-b28d-4e47-a5e7-7bb8ea089f40}" ma:internalName="TaxCatchAll" ma:showField="CatchAllData" ma:web="4fdb592e-eed0-45ab-8ab1-beea036d3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eve xmlns="3aeeed41-e4f7-4dc0-b6a5-f015b25a8391">
      <UserInfo>
        <DisplayName/>
        <AccountId xsi:nil="true"/>
        <AccountType/>
      </UserInfo>
    </Steve>
    <lcf76f155ced4ddcb4097134ff3c332f xmlns="3aeeed41-e4f7-4dc0-b6a5-f015b25a8391">
      <Terms xmlns="http://schemas.microsoft.com/office/infopath/2007/PartnerControls"/>
    </lcf76f155ced4ddcb4097134ff3c332f>
    <TaxCatchAll xmlns="4fdb592e-eed0-45ab-8ab1-beea036d36b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F0D4E68-A7A8-42C3-A2A0-2C1062A26B5D}">
  <ds:schemaRefs>
    <ds:schemaRef ds:uri="3aeeed41-e4f7-4dc0-b6a5-f015b25a8391"/>
    <ds:schemaRef ds:uri="4fdb592e-eed0-45ab-8ab1-beea036d36b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FC857A12-42B5-4146-8246-B337B3C86FB2}">
  <ds:schemaRefs>
    <ds:schemaRef ds:uri="http://schemas.microsoft.com/office/infopath/2007/PartnerControls"/>
    <ds:schemaRef ds:uri="4fdb592e-eed0-45ab-8ab1-beea036d36b1"/>
    <ds:schemaRef ds:uri="http://schemas.microsoft.com/office/2006/metadata/properties"/>
    <ds:schemaRef ds:uri="3aeeed41-e4f7-4dc0-b6a5-f015b25a8391"/>
    <ds:schemaRef ds:uri="http://schemas.microsoft.com/office/2006/documentManagement/types"/>
    <ds:schemaRef ds:uri="http://purl.org/dc/elements/1.1/"/>
    <ds:schemaRef ds:uri="http://purl.org/dc/dcmitype/"/>
    <ds:schemaRef ds:uri="http://www.w3.org/XML/1998/namespace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3129853-C9F5-48F9-AE27-D4B830AAFF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945</Words>
  <Application>Microsoft Macintosh PowerPoint</Application>
  <PresentationFormat>On-screen Show (4:3)</PresentationFormat>
  <Paragraphs>143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Calibri Light</vt:lpstr>
      <vt:lpstr>Arial</vt:lpstr>
      <vt:lpstr>Colby StBlk</vt:lpstr>
      <vt:lpstr>Calibri</vt:lpstr>
      <vt:lpstr>Rubik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James Cave</cp:lastModifiedBy>
  <cp:revision>11</cp:revision>
  <dcterms:created xsi:type="dcterms:W3CDTF">2021-07-26T14:29:33Z</dcterms:created>
  <dcterms:modified xsi:type="dcterms:W3CDTF">2022-12-20T17:40:36Z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0x010100F9CDBB180FF70E4F9AAF3F4A24B4682B</vt:lpwstr>
  </property>
  <property fmtid="{D5CDD505-2E9C-101B-9397-08002B2CF9AE}" pid="3" name="MediaServiceImageTags">
    <vt:lpwstr/>
  </property>
</Properties>
</file>