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43"/>
  </p:notesMasterIdLst>
  <p:sldIdLst>
    <p:sldId id="257" r:id="rId5"/>
    <p:sldId id="316" r:id="rId6"/>
    <p:sldId id="314" r:id="rId7"/>
    <p:sldId id="315" r:id="rId8"/>
    <p:sldId id="263" r:id="rId9"/>
    <p:sldId id="286" r:id="rId10"/>
    <p:sldId id="284" r:id="rId11"/>
    <p:sldId id="283" r:id="rId12"/>
    <p:sldId id="282" r:id="rId13"/>
    <p:sldId id="287" r:id="rId14"/>
    <p:sldId id="288" r:id="rId15"/>
    <p:sldId id="289" r:id="rId16"/>
    <p:sldId id="290" r:id="rId17"/>
    <p:sldId id="291" r:id="rId18"/>
    <p:sldId id="285" r:id="rId19"/>
    <p:sldId id="292" r:id="rId20"/>
    <p:sldId id="293" r:id="rId21"/>
    <p:sldId id="311" r:id="rId22"/>
    <p:sldId id="306" r:id="rId23"/>
    <p:sldId id="308" r:id="rId24"/>
    <p:sldId id="309" r:id="rId25"/>
    <p:sldId id="296" r:id="rId26"/>
    <p:sldId id="299" r:id="rId27"/>
    <p:sldId id="294" r:id="rId28"/>
    <p:sldId id="295" r:id="rId29"/>
    <p:sldId id="298" r:id="rId30"/>
    <p:sldId id="297" r:id="rId31"/>
    <p:sldId id="302" r:id="rId32"/>
    <p:sldId id="303" r:id="rId33"/>
    <p:sldId id="300" r:id="rId34"/>
    <p:sldId id="301" r:id="rId35"/>
    <p:sldId id="304" r:id="rId36"/>
    <p:sldId id="305" r:id="rId37"/>
    <p:sldId id="310" r:id="rId38"/>
    <p:sldId id="317" r:id="rId39"/>
    <p:sldId id="312" r:id="rId40"/>
    <p:sldId id="313" r:id="rId41"/>
    <p:sldId id="270" r:id="rId42"/>
  </p:sldIdLst>
  <p:sldSz cx="9144000" cy="6858000" type="screen4x3"/>
  <p:notesSz cx="6858000" cy="9144000"/>
  <p:embeddedFontLst>
    <p:embeddedFont>
      <p:font typeface="Calibri" panose="020F0502020204030204" pitchFamily="34" charset="0"/>
      <p:regular r:id="rId44"/>
      <p:bold r:id="rId45"/>
      <p:italic r:id="rId46"/>
      <p:boldItalic r:id="rId47"/>
    </p:embeddedFont>
    <p:embeddedFont>
      <p:font typeface="Colby StBlk" panose="00000A00000000000000" charset="0"/>
      <p:bold r:id="rId48"/>
    </p:embeddedFont>
    <p:embeddedFont>
      <p:font typeface="Rubik" charset="-79"/>
      <p:regular r:id="rId49"/>
      <p:bold r:id="rId50"/>
      <p:italic r:id="rId51"/>
      <p:boldItalic r:id="rId52"/>
    </p:embeddedFont>
    <p:embeddedFont>
      <p:font typeface="Rubik Light" charset="-79"/>
      <p:regular r:id="rId53"/>
      <p:bold r:id="rId54"/>
      <p:italic r:id="rId55"/>
      <p:boldItalic r:id="rId5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A1CA5E"/>
    <a:srgbClr val="ED9838"/>
    <a:srgbClr val="08406E"/>
    <a:srgbClr val="E53C30"/>
    <a:srgbClr val="669051"/>
    <a:srgbClr val="E36729"/>
    <a:srgbClr val="D9443C"/>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B35DDA-6467-844B-8E89-0EB13CFA0C60}" v="10" dt="2022-12-08T16:43:41.529"/>
    <p1510:client id="{A9AF55DB-558A-1552-512A-6FC34AC21D4B}" v="1" dt="2022-12-12T11:47:24.5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93946" autoAdjust="0"/>
  </p:normalViewPr>
  <p:slideViewPr>
    <p:cSldViewPr snapToGrid="0" snapToObjects="1">
      <p:cViewPr varScale="1">
        <p:scale>
          <a:sx n="120" d="100"/>
          <a:sy n="120" d="100"/>
        </p:scale>
        <p:origin x="936" y="1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4.xml"/><Relationship Id="rId51" Type="http://schemas.openxmlformats.org/officeDocument/2006/relationships/font" Target="fonts/font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3.fntdata"/><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1.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6.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39B35DDA-6467-844B-8E89-0EB13CFA0C60}"/>
    <pc:docChg chg="undo custSel addSld modSld sldOrd">
      <pc:chgData name="James Cave" userId="4087b8b8-337e-4db3-87c5-56598d9a69c0" providerId="ADAL" clId="{39B35DDA-6467-844B-8E89-0EB13CFA0C60}" dt="2022-12-08T17:04:22.248" v="562" actId="20577"/>
      <pc:docMkLst>
        <pc:docMk/>
      </pc:docMkLst>
      <pc:sldChg chg="delSp modSp add mod ord setBg delDesignElem">
        <pc:chgData name="James Cave" userId="4087b8b8-337e-4db3-87c5-56598d9a69c0" providerId="ADAL" clId="{39B35DDA-6467-844B-8E89-0EB13CFA0C60}" dt="2022-12-08T16:21:56.329" v="78" actId="20577"/>
        <pc:sldMkLst>
          <pc:docMk/>
          <pc:sldMk cId="1064913864" sldId="257"/>
        </pc:sldMkLst>
        <pc:spChg chg="mod">
          <ac:chgData name="James Cave" userId="4087b8b8-337e-4db3-87c5-56598d9a69c0" providerId="ADAL" clId="{39B35DDA-6467-844B-8E89-0EB13CFA0C60}" dt="2022-12-08T16:21:56.329" v="78" actId="20577"/>
          <ac:spMkLst>
            <pc:docMk/>
            <pc:sldMk cId="1064913864" sldId="257"/>
            <ac:spMk id="6" creationId="{085019E1-FEAC-D643-9368-E4C7CB871B59}"/>
          </ac:spMkLst>
        </pc:spChg>
        <pc:spChg chg="del">
          <ac:chgData name="James Cave" userId="4087b8b8-337e-4db3-87c5-56598d9a69c0" providerId="ADAL" clId="{39B35DDA-6467-844B-8E89-0EB13CFA0C60}" dt="2022-12-08T16:21:37.403" v="18"/>
          <ac:spMkLst>
            <pc:docMk/>
            <pc:sldMk cId="1064913864" sldId="257"/>
            <ac:spMk id="10" creationId="{42A4FC2C-047E-45A5-965D-8E1E3BF09BC6}"/>
          </ac:spMkLst>
        </pc:spChg>
      </pc:sldChg>
      <pc:sldChg chg="modSp mod">
        <pc:chgData name="James Cave" userId="4087b8b8-337e-4db3-87c5-56598d9a69c0" providerId="ADAL" clId="{39B35DDA-6467-844B-8E89-0EB13CFA0C60}" dt="2022-12-08T16:23:02.513" v="89" actId="20577"/>
        <pc:sldMkLst>
          <pc:docMk/>
          <pc:sldMk cId="227551832" sldId="263"/>
        </pc:sldMkLst>
        <pc:spChg chg="mod">
          <ac:chgData name="James Cave" userId="4087b8b8-337e-4db3-87c5-56598d9a69c0" providerId="ADAL" clId="{39B35DDA-6467-844B-8E89-0EB13CFA0C60}" dt="2022-12-08T16:23:02.513" v="89" actId="20577"/>
          <ac:spMkLst>
            <pc:docMk/>
            <pc:sldMk cId="227551832" sldId="263"/>
            <ac:spMk id="11" creationId="{00000000-0000-0000-0000-000000000000}"/>
          </ac:spMkLst>
        </pc:spChg>
        <pc:spChg chg="mod">
          <ac:chgData name="James Cave" userId="4087b8b8-337e-4db3-87c5-56598d9a69c0" providerId="ADAL" clId="{39B35DDA-6467-844B-8E89-0EB13CFA0C60}" dt="2022-12-08T16:22:58.205" v="88" actId="1076"/>
          <ac:spMkLst>
            <pc:docMk/>
            <pc:sldMk cId="227551832" sldId="263"/>
            <ac:spMk id="16" creationId="{14775061-6EEC-8349-8D31-F1016A1367C7}"/>
          </ac:spMkLst>
        </pc:spChg>
        <pc:picChg chg="mod">
          <ac:chgData name="James Cave" userId="4087b8b8-337e-4db3-87c5-56598d9a69c0" providerId="ADAL" clId="{39B35DDA-6467-844B-8E89-0EB13CFA0C60}" dt="2022-12-08T16:22:54.683" v="87" actId="14100"/>
          <ac:picMkLst>
            <pc:docMk/>
            <pc:sldMk cId="227551832" sldId="263"/>
            <ac:picMk id="9" creationId="{F5490C62-3949-48E1-A238-AA6233A8666B}"/>
          </ac:picMkLst>
        </pc:picChg>
      </pc:sldChg>
      <pc:sldChg chg="addSp modSp mod">
        <pc:chgData name="James Cave" userId="4087b8b8-337e-4db3-87c5-56598d9a69c0" providerId="ADAL" clId="{39B35DDA-6467-844B-8E89-0EB13CFA0C60}" dt="2022-12-08T16:26:04.042" v="182" actId="20577"/>
        <pc:sldMkLst>
          <pc:docMk/>
          <pc:sldMk cId="572963802" sldId="282"/>
        </pc:sldMkLst>
        <pc:spChg chg="mod">
          <ac:chgData name="James Cave" userId="4087b8b8-337e-4db3-87c5-56598d9a69c0" providerId="ADAL" clId="{39B35DDA-6467-844B-8E89-0EB13CFA0C60}" dt="2022-12-08T16:24:58.132" v="145" actId="1076"/>
          <ac:spMkLst>
            <pc:docMk/>
            <pc:sldMk cId="572963802" sldId="282"/>
            <ac:spMk id="2" creationId="{3A7E03B4-F34C-4CA7-B70A-E610E41AD32C}"/>
          </ac:spMkLst>
        </pc:spChg>
        <pc:spChg chg="mod">
          <ac:chgData name="James Cave" userId="4087b8b8-337e-4db3-87c5-56598d9a69c0" providerId="ADAL" clId="{39B35DDA-6467-844B-8E89-0EB13CFA0C60}" dt="2022-12-08T16:26:04.042" v="182" actId="20577"/>
          <ac:spMkLst>
            <pc:docMk/>
            <pc:sldMk cId="572963802" sldId="282"/>
            <ac:spMk id="9" creationId="{00000000-0000-0000-0000-000000000000}"/>
          </ac:spMkLst>
        </pc:spChg>
        <pc:picChg chg="mod">
          <ac:chgData name="James Cave" userId="4087b8b8-337e-4db3-87c5-56598d9a69c0" providerId="ADAL" clId="{39B35DDA-6467-844B-8E89-0EB13CFA0C60}" dt="2022-12-08T16:24:58.132" v="145" actId="1076"/>
          <ac:picMkLst>
            <pc:docMk/>
            <pc:sldMk cId="572963802" sldId="282"/>
            <ac:picMk id="8" creationId="{68BC8E2D-0807-43CB-8185-8D8035800CEB}"/>
          </ac:picMkLst>
        </pc:picChg>
        <pc:picChg chg="add mod">
          <ac:chgData name="James Cave" userId="4087b8b8-337e-4db3-87c5-56598d9a69c0" providerId="ADAL" clId="{39B35DDA-6467-844B-8E89-0EB13CFA0C60}" dt="2022-12-08T16:25:48.604" v="162" actId="14100"/>
          <ac:picMkLst>
            <pc:docMk/>
            <pc:sldMk cId="572963802" sldId="282"/>
            <ac:picMk id="12" creationId="{00F1622A-B77A-DD07-0FD3-6E8B399617A1}"/>
          </ac:picMkLst>
        </pc:picChg>
      </pc:sldChg>
      <pc:sldChg chg="modSp mod">
        <pc:chgData name="James Cave" userId="4087b8b8-337e-4db3-87c5-56598d9a69c0" providerId="ADAL" clId="{39B35DDA-6467-844B-8E89-0EB13CFA0C60}" dt="2022-12-08T16:24:21.680" v="134" actId="1038"/>
        <pc:sldMkLst>
          <pc:docMk/>
          <pc:sldMk cId="998102487" sldId="283"/>
        </pc:sldMkLst>
        <pc:spChg chg="mod">
          <ac:chgData name="James Cave" userId="4087b8b8-337e-4db3-87c5-56598d9a69c0" providerId="ADAL" clId="{39B35DDA-6467-844B-8E89-0EB13CFA0C60}" dt="2022-12-08T16:24:16.684" v="122" actId="255"/>
          <ac:spMkLst>
            <pc:docMk/>
            <pc:sldMk cId="998102487" sldId="283"/>
            <ac:spMk id="2" creationId="{00000000-0000-0000-0000-000000000000}"/>
          </ac:spMkLst>
        </pc:spChg>
        <pc:picChg chg="mod">
          <ac:chgData name="James Cave" userId="4087b8b8-337e-4db3-87c5-56598d9a69c0" providerId="ADAL" clId="{39B35DDA-6467-844B-8E89-0EB13CFA0C60}" dt="2022-12-08T16:24:21.680" v="134" actId="1038"/>
          <ac:picMkLst>
            <pc:docMk/>
            <pc:sldMk cId="998102487" sldId="283"/>
            <ac:picMk id="9" creationId="{00000000-0000-0000-0000-000000000000}"/>
          </ac:picMkLst>
        </pc:picChg>
        <pc:picChg chg="mod">
          <ac:chgData name="James Cave" userId="4087b8b8-337e-4db3-87c5-56598d9a69c0" providerId="ADAL" clId="{39B35DDA-6467-844B-8E89-0EB13CFA0C60}" dt="2022-12-08T16:24:09.262" v="120" actId="1076"/>
          <ac:picMkLst>
            <pc:docMk/>
            <pc:sldMk cId="998102487" sldId="283"/>
            <ac:picMk id="11" creationId="{F5490C62-3949-48E1-A238-AA6233A8666B}"/>
          </ac:picMkLst>
        </pc:picChg>
      </pc:sldChg>
      <pc:sldChg chg="modSp mod">
        <pc:chgData name="James Cave" userId="4087b8b8-337e-4db3-87c5-56598d9a69c0" providerId="ADAL" clId="{39B35DDA-6467-844B-8E89-0EB13CFA0C60}" dt="2022-12-08T16:23:45.553" v="114" actId="14100"/>
        <pc:sldMkLst>
          <pc:docMk/>
          <pc:sldMk cId="1828032948" sldId="284"/>
        </pc:sldMkLst>
        <pc:spChg chg="mod">
          <ac:chgData name="James Cave" userId="4087b8b8-337e-4db3-87c5-56598d9a69c0" providerId="ADAL" clId="{39B35DDA-6467-844B-8E89-0EB13CFA0C60}" dt="2022-12-08T16:23:40.315" v="113" actId="1076"/>
          <ac:spMkLst>
            <pc:docMk/>
            <pc:sldMk cId="1828032948" sldId="284"/>
            <ac:spMk id="2" creationId="{00000000-0000-0000-0000-000000000000}"/>
          </ac:spMkLst>
        </pc:spChg>
        <pc:picChg chg="mod">
          <ac:chgData name="James Cave" userId="4087b8b8-337e-4db3-87c5-56598d9a69c0" providerId="ADAL" clId="{39B35DDA-6467-844B-8E89-0EB13CFA0C60}" dt="2022-12-08T16:23:45.553" v="114" actId="14100"/>
          <ac:picMkLst>
            <pc:docMk/>
            <pc:sldMk cId="1828032948" sldId="284"/>
            <ac:picMk id="9" creationId="{68BC8E2D-0807-43CB-8185-8D8035800CEB}"/>
          </ac:picMkLst>
        </pc:picChg>
      </pc:sldChg>
      <pc:sldChg chg="modSp mod">
        <pc:chgData name="James Cave" userId="4087b8b8-337e-4db3-87c5-56598d9a69c0" providerId="ADAL" clId="{39B35DDA-6467-844B-8E89-0EB13CFA0C60}" dt="2022-12-08T16:30:21.814" v="255" actId="207"/>
        <pc:sldMkLst>
          <pc:docMk/>
          <pc:sldMk cId="2851058933" sldId="285"/>
        </pc:sldMkLst>
        <pc:spChg chg="mod">
          <ac:chgData name="James Cave" userId="4087b8b8-337e-4db3-87c5-56598d9a69c0" providerId="ADAL" clId="{39B35DDA-6467-844B-8E89-0EB13CFA0C60}" dt="2022-12-08T16:30:19.232" v="254" actId="1076"/>
          <ac:spMkLst>
            <pc:docMk/>
            <pc:sldMk cId="2851058933" sldId="285"/>
            <ac:spMk id="5" creationId="{00000000-0000-0000-0000-000000000000}"/>
          </ac:spMkLst>
        </pc:spChg>
        <pc:spChg chg="mod">
          <ac:chgData name="James Cave" userId="4087b8b8-337e-4db3-87c5-56598d9a69c0" providerId="ADAL" clId="{39B35DDA-6467-844B-8E89-0EB13CFA0C60}" dt="2022-12-08T16:30:21.814" v="255" actId="207"/>
          <ac:spMkLst>
            <pc:docMk/>
            <pc:sldMk cId="2851058933" sldId="285"/>
            <ac:spMk id="8" creationId="{14775061-6EEC-8349-8D31-F1016A1367C7}"/>
          </ac:spMkLst>
        </pc:spChg>
        <pc:picChg chg="mod">
          <ac:chgData name="James Cave" userId="4087b8b8-337e-4db3-87c5-56598d9a69c0" providerId="ADAL" clId="{39B35DDA-6467-844B-8E89-0EB13CFA0C60}" dt="2022-12-08T16:30:07.351" v="250" actId="14100"/>
          <ac:picMkLst>
            <pc:docMk/>
            <pc:sldMk cId="2851058933" sldId="285"/>
            <ac:picMk id="11" creationId="{68BC8E2D-0807-43CB-8185-8D8035800CEB}"/>
          </ac:picMkLst>
        </pc:picChg>
      </pc:sldChg>
      <pc:sldChg chg="modSp mod">
        <pc:chgData name="James Cave" userId="4087b8b8-337e-4db3-87c5-56598d9a69c0" providerId="ADAL" clId="{39B35DDA-6467-844B-8E89-0EB13CFA0C60}" dt="2022-12-08T16:55:19.434" v="550" actId="1076"/>
        <pc:sldMkLst>
          <pc:docMk/>
          <pc:sldMk cId="2237642390" sldId="286"/>
        </pc:sldMkLst>
        <pc:spChg chg="mod">
          <ac:chgData name="James Cave" userId="4087b8b8-337e-4db3-87c5-56598d9a69c0" providerId="ADAL" clId="{39B35DDA-6467-844B-8E89-0EB13CFA0C60}" dt="2022-12-08T16:55:19.434" v="550" actId="1076"/>
          <ac:spMkLst>
            <pc:docMk/>
            <pc:sldMk cId="2237642390" sldId="286"/>
            <ac:spMk id="2" creationId="{690D9C4A-F2EA-45A1-B459-1165624CB656}"/>
          </ac:spMkLst>
        </pc:spChg>
        <pc:picChg chg="mod">
          <ac:chgData name="James Cave" userId="4087b8b8-337e-4db3-87c5-56598d9a69c0" providerId="ADAL" clId="{39B35DDA-6467-844B-8E89-0EB13CFA0C60}" dt="2022-12-08T16:23:16.751" v="91" actId="14100"/>
          <ac:picMkLst>
            <pc:docMk/>
            <pc:sldMk cId="2237642390" sldId="286"/>
            <ac:picMk id="9" creationId="{68BC8E2D-0807-43CB-8185-8D8035800CEB}"/>
          </ac:picMkLst>
        </pc:picChg>
      </pc:sldChg>
      <pc:sldChg chg="modSp mod">
        <pc:chgData name="James Cave" userId="4087b8b8-337e-4db3-87c5-56598d9a69c0" providerId="ADAL" clId="{39B35DDA-6467-844B-8E89-0EB13CFA0C60}" dt="2022-12-08T16:26:20.709" v="185" actId="1076"/>
        <pc:sldMkLst>
          <pc:docMk/>
          <pc:sldMk cId="1341194462" sldId="287"/>
        </pc:sldMkLst>
        <pc:spChg chg="mod">
          <ac:chgData name="James Cave" userId="4087b8b8-337e-4db3-87c5-56598d9a69c0" providerId="ADAL" clId="{39B35DDA-6467-844B-8E89-0EB13CFA0C60}" dt="2022-12-08T16:26:20.709" v="185" actId="1076"/>
          <ac:spMkLst>
            <pc:docMk/>
            <pc:sldMk cId="1341194462" sldId="287"/>
            <ac:spMk id="2" creationId="{00000000-0000-0000-0000-000000000000}"/>
          </ac:spMkLst>
        </pc:spChg>
        <pc:picChg chg="mod">
          <ac:chgData name="James Cave" userId="4087b8b8-337e-4db3-87c5-56598d9a69c0" providerId="ADAL" clId="{39B35DDA-6467-844B-8E89-0EB13CFA0C60}" dt="2022-12-08T16:26:20.709" v="185" actId="1076"/>
          <ac:picMkLst>
            <pc:docMk/>
            <pc:sldMk cId="1341194462" sldId="287"/>
            <ac:picMk id="9" creationId="{F5490C62-3949-48E1-A238-AA6233A8666B}"/>
          </ac:picMkLst>
        </pc:picChg>
      </pc:sldChg>
      <pc:sldChg chg="modSp mod">
        <pc:chgData name="James Cave" userId="4087b8b8-337e-4db3-87c5-56598d9a69c0" providerId="ADAL" clId="{39B35DDA-6467-844B-8E89-0EB13CFA0C60}" dt="2022-12-08T16:26:57.992" v="202" actId="1076"/>
        <pc:sldMkLst>
          <pc:docMk/>
          <pc:sldMk cId="2281473121" sldId="288"/>
        </pc:sldMkLst>
        <pc:spChg chg="mod">
          <ac:chgData name="James Cave" userId="4087b8b8-337e-4db3-87c5-56598d9a69c0" providerId="ADAL" clId="{39B35DDA-6467-844B-8E89-0EB13CFA0C60}" dt="2022-12-08T16:26:51.199" v="201" actId="20577"/>
          <ac:spMkLst>
            <pc:docMk/>
            <pc:sldMk cId="2281473121" sldId="288"/>
            <ac:spMk id="2" creationId="{00000000-0000-0000-0000-000000000000}"/>
          </ac:spMkLst>
        </pc:spChg>
        <pc:spChg chg="mod">
          <ac:chgData name="James Cave" userId="4087b8b8-337e-4db3-87c5-56598d9a69c0" providerId="ADAL" clId="{39B35DDA-6467-844B-8E89-0EB13CFA0C60}" dt="2022-12-08T16:26:57.992" v="202" actId="1076"/>
          <ac:spMkLst>
            <pc:docMk/>
            <pc:sldMk cId="2281473121" sldId="288"/>
            <ac:spMk id="5" creationId="{00000000-0000-0000-0000-000000000000}"/>
          </ac:spMkLst>
        </pc:spChg>
      </pc:sldChg>
      <pc:sldChg chg="modSp mod">
        <pc:chgData name="James Cave" userId="4087b8b8-337e-4db3-87c5-56598d9a69c0" providerId="ADAL" clId="{39B35DDA-6467-844B-8E89-0EB13CFA0C60}" dt="2022-12-08T16:27:55.585" v="238" actId="1076"/>
        <pc:sldMkLst>
          <pc:docMk/>
          <pc:sldMk cId="3347445187" sldId="289"/>
        </pc:sldMkLst>
        <pc:spChg chg="mod">
          <ac:chgData name="James Cave" userId="4087b8b8-337e-4db3-87c5-56598d9a69c0" providerId="ADAL" clId="{39B35DDA-6467-844B-8E89-0EB13CFA0C60}" dt="2022-12-08T16:27:55.585" v="238" actId="1076"/>
          <ac:spMkLst>
            <pc:docMk/>
            <pc:sldMk cId="3347445187" sldId="289"/>
            <ac:spMk id="2" creationId="{00000000-0000-0000-0000-000000000000}"/>
          </ac:spMkLst>
        </pc:spChg>
        <pc:spChg chg="mod">
          <ac:chgData name="James Cave" userId="4087b8b8-337e-4db3-87c5-56598d9a69c0" providerId="ADAL" clId="{39B35DDA-6467-844B-8E89-0EB13CFA0C60}" dt="2022-12-08T16:27:52.627" v="237" actId="1076"/>
          <ac:spMkLst>
            <pc:docMk/>
            <pc:sldMk cId="3347445187" sldId="289"/>
            <ac:spMk id="8" creationId="{00000000-0000-0000-0000-000000000000}"/>
          </ac:spMkLst>
        </pc:spChg>
      </pc:sldChg>
      <pc:sldChg chg="modSp mod">
        <pc:chgData name="James Cave" userId="4087b8b8-337e-4db3-87c5-56598d9a69c0" providerId="ADAL" clId="{39B35DDA-6467-844B-8E89-0EB13CFA0C60}" dt="2022-12-08T16:29:32.758" v="244" actId="14100"/>
        <pc:sldMkLst>
          <pc:docMk/>
          <pc:sldMk cId="1808703544" sldId="290"/>
        </pc:sldMkLst>
        <pc:spChg chg="mod">
          <ac:chgData name="James Cave" userId="4087b8b8-337e-4db3-87c5-56598d9a69c0" providerId="ADAL" clId="{39B35DDA-6467-844B-8E89-0EB13CFA0C60}" dt="2022-12-08T16:29:25.730" v="243" actId="255"/>
          <ac:spMkLst>
            <pc:docMk/>
            <pc:sldMk cId="1808703544" sldId="290"/>
            <ac:spMk id="2" creationId="{00000000-0000-0000-0000-000000000000}"/>
          </ac:spMkLst>
        </pc:spChg>
        <pc:picChg chg="mod">
          <ac:chgData name="James Cave" userId="4087b8b8-337e-4db3-87c5-56598d9a69c0" providerId="ADAL" clId="{39B35DDA-6467-844B-8E89-0EB13CFA0C60}" dt="2022-12-08T16:29:32.758" v="244" actId="14100"/>
          <ac:picMkLst>
            <pc:docMk/>
            <pc:sldMk cId="1808703544" sldId="290"/>
            <ac:picMk id="9" creationId="{F5490C62-3949-48E1-A238-AA6233A8666B}"/>
          </ac:picMkLst>
        </pc:picChg>
      </pc:sldChg>
      <pc:sldChg chg="modSp mod">
        <pc:chgData name="James Cave" userId="4087b8b8-337e-4db3-87c5-56598d9a69c0" providerId="ADAL" clId="{39B35DDA-6467-844B-8E89-0EB13CFA0C60}" dt="2022-12-08T16:29:59.573" v="249" actId="1076"/>
        <pc:sldMkLst>
          <pc:docMk/>
          <pc:sldMk cId="1599628393" sldId="291"/>
        </pc:sldMkLst>
        <pc:spChg chg="mod">
          <ac:chgData name="James Cave" userId="4087b8b8-337e-4db3-87c5-56598d9a69c0" providerId="ADAL" clId="{39B35DDA-6467-844B-8E89-0EB13CFA0C60}" dt="2022-12-08T16:29:54.929" v="248" actId="122"/>
          <ac:spMkLst>
            <pc:docMk/>
            <pc:sldMk cId="1599628393" sldId="291"/>
            <ac:spMk id="8" creationId="{00000000-0000-0000-0000-000000000000}"/>
          </ac:spMkLst>
        </pc:spChg>
        <pc:picChg chg="mod">
          <ac:chgData name="James Cave" userId="4087b8b8-337e-4db3-87c5-56598d9a69c0" providerId="ADAL" clId="{39B35DDA-6467-844B-8E89-0EB13CFA0C60}" dt="2022-12-08T16:29:59.573" v="249" actId="1076"/>
          <ac:picMkLst>
            <pc:docMk/>
            <pc:sldMk cId="1599628393" sldId="291"/>
            <ac:picMk id="9" creationId="{68BC8E2D-0807-43CB-8185-8D8035800CEB}"/>
          </ac:picMkLst>
        </pc:picChg>
      </pc:sldChg>
      <pc:sldChg chg="addSp modSp mod">
        <pc:chgData name="James Cave" userId="4087b8b8-337e-4db3-87c5-56598d9a69c0" providerId="ADAL" clId="{39B35DDA-6467-844B-8E89-0EB13CFA0C60}" dt="2022-12-08T16:30:46.855" v="280" actId="1076"/>
        <pc:sldMkLst>
          <pc:docMk/>
          <pc:sldMk cId="1578767967" sldId="292"/>
        </pc:sldMkLst>
        <pc:spChg chg="mod">
          <ac:chgData name="James Cave" userId="4087b8b8-337e-4db3-87c5-56598d9a69c0" providerId="ADAL" clId="{39B35DDA-6467-844B-8E89-0EB13CFA0C60}" dt="2022-12-08T16:30:32.704" v="257" actId="207"/>
          <ac:spMkLst>
            <pc:docMk/>
            <pc:sldMk cId="1578767967" sldId="292"/>
            <ac:spMk id="2" creationId="{00000000-0000-0000-0000-000000000000}"/>
          </ac:spMkLst>
        </pc:spChg>
        <pc:spChg chg="add mod">
          <ac:chgData name="James Cave" userId="4087b8b8-337e-4db3-87c5-56598d9a69c0" providerId="ADAL" clId="{39B35DDA-6467-844B-8E89-0EB13CFA0C60}" dt="2022-12-08T16:30:46.855" v="280" actId="1076"/>
          <ac:spMkLst>
            <pc:docMk/>
            <pc:sldMk cId="1578767967" sldId="292"/>
            <ac:spMk id="5" creationId="{C9EA9A14-AF56-2B3A-6F7D-361AFA767C3C}"/>
          </ac:spMkLst>
        </pc:spChg>
      </pc:sldChg>
      <pc:sldChg chg="modSp mod">
        <pc:chgData name="James Cave" userId="4087b8b8-337e-4db3-87c5-56598d9a69c0" providerId="ADAL" clId="{39B35DDA-6467-844B-8E89-0EB13CFA0C60}" dt="2022-12-08T16:31:21.636" v="291" actId="1076"/>
        <pc:sldMkLst>
          <pc:docMk/>
          <pc:sldMk cId="369265657" sldId="293"/>
        </pc:sldMkLst>
        <pc:spChg chg="mod">
          <ac:chgData name="James Cave" userId="4087b8b8-337e-4db3-87c5-56598d9a69c0" providerId="ADAL" clId="{39B35DDA-6467-844B-8E89-0EB13CFA0C60}" dt="2022-12-08T16:31:21.636" v="291" actId="1076"/>
          <ac:spMkLst>
            <pc:docMk/>
            <pc:sldMk cId="369265657" sldId="293"/>
            <ac:spMk id="11" creationId="{00000000-0000-0000-0000-000000000000}"/>
          </ac:spMkLst>
        </pc:spChg>
        <pc:picChg chg="mod">
          <ac:chgData name="James Cave" userId="4087b8b8-337e-4db3-87c5-56598d9a69c0" providerId="ADAL" clId="{39B35DDA-6467-844B-8E89-0EB13CFA0C60}" dt="2022-12-08T16:31:14.609" v="288" actId="1076"/>
          <ac:picMkLst>
            <pc:docMk/>
            <pc:sldMk cId="369265657" sldId="293"/>
            <ac:picMk id="6" creationId="{00000000-0000-0000-0000-000000000000}"/>
          </ac:picMkLst>
        </pc:picChg>
        <pc:picChg chg="mod">
          <ac:chgData name="James Cave" userId="4087b8b8-337e-4db3-87c5-56598d9a69c0" providerId="ADAL" clId="{39B35DDA-6467-844B-8E89-0EB13CFA0C60}" dt="2022-12-08T16:31:19.276" v="290" actId="14100"/>
          <ac:picMkLst>
            <pc:docMk/>
            <pc:sldMk cId="369265657" sldId="293"/>
            <ac:picMk id="9" creationId="{68BC8E2D-0807-43CB-8185-8D8035800CEB}"/>
          </ac:picMkLst>
        </pc:picChg>
      </pc:sldChg>
      <pc:sldChg chg="modSp mod">
        <pc:chgData name="James Cave" userId="4087b8b8-337e-4db3-87c5-56598d9a69c0" providerId="ADAL" clId="{39B35DDA-6467-844B-8E89-0EB13CFA0C60}" dt="2022-12-08T16:37:41.324" v="406" actId="207"/>
        <pc:sldMkLst>
          <pc:docMk/>
          <pc:sldMk cId="2642978981" sldId="294"/>
        </pc:sldMkLst>
        <pc:spChg chg="mod">
          <ac:chgData name="James Cave" userId="4087b8b8-337e-4db3-87c5-56598d9a69c0" providerId="ADAL" clId="{39B35DDA-6467-844B-8E89-0EB13CFA0C60}" dt="2022-12-08T16:37:06.467" v="393" actId="1076"/>
          <ac:spMkLst>
            <pc:docMk/>
            <pc:sldMk cId="2642978981" sldId="294"/>
            <ac:spMk id="8" creationId="{A943A2E8-02E8-A046-81E2-E279D6501BDF}"/>
          </ac:spMkLst>
        </pc:spChg>
        <pc:spChg chg="mod">
          <ac:chgData name="James Cave" userId="4087b8b8-337e-4db3-87c5-56598d9a69c0" providerId="ADAL" clId="{39B35DDA-6467-844B-8E89-0EB13CFA0C60}" dt="2022-12-08T16:37:41.324" v="406" actId="207"/>
          <ac:spMkLst>
            <pc:docMk/>
            <pc:sldMk cId="2642978981" sldId="294"/>
            <ac:spMk id="11" creationId="{00000000-0000-0000-0000-000000000000}"/>
          </ac:spMkLst>
        </pc:spChg>
        <pc:picChg chg="mod">
          <ac:chgData name="James Cave" userId="4087b8b8-337e-4db3-87c5-56598d9a69c0" providerId="ADAL" clId="{39B35DDA-6467-844B-8E89-0EB13CFA0C60}" dt="2022-12-08T16:37:15.968" v="397" actId="14100"/>
          <ac:picMkLst>
            <pc:docMk/>
            <pc:sldMk cId="2642978981" sldId="294"/>
            <ac:picMk id="9" creationId="{68BC8E2D-0807-43CB-8185-8D8035800CEB}"/>
          </ac:picMkLst>
        </pc:picChg>
      </pc:sldChg>
      <pc:sldChg chg="modSp mod">
        <pc:chgData name="James Cave" userId="4087b8b8-337e-4db3-87c5-56598d9a69c0" providerId="ADAL" clId="{39B35DDA-6467-844B-8E89-0EB13CFA0C60}" dt="2022-12-08T16:37:50.475" v="407" actId="2711"/>
        <pc:sldMkLst>
          <pc:docMk/>
          <pc:sldMk cId="3470793762" sldId="295"/>
        </pc:sldMkLst>
        <pc:spChg chg="mod">
          <ac:chgData name="James Cave" userId="4087b8b8-337e-4db3-87c5-56598d9a69c0" providerId="ADAL" clId="{39B35DDA-6467-844B-8E89-0EB13CFA0C60}" dt="2022-12-08T16:37:50.475" v="407" actId="2711"/>
          <ac:spMkLst>
            <pc:docMk/>
            <pc:sldMk cId="3470793762" sldId="295"/>
            <ac:spMk id="5" creationId="{00000000-0000-0000-0000-000000000000}"/>
          </ac:spMkLst>
        </pc:spChg>
      </pc:sldChg>
      <pc:sldChg chg="addSp delSp modSp mod">
        <pc:chgData name="James Cave" userId="4087b8b8-337e-4db3-87c5-56598d9a69c0" providerId="ADAL" clId="{39B35DDA-6467-844B-8E89-0EB13CFA0C60}" dt="2022-12-08T16:36:05.877" v="379" actId="1076"/>
        <pc:sldMkLst>
          <pc:docMk/>
          <pc:sldMk cId="1281329974" sldId="296"/>
        </pc:sldMkLst>
        <pc:spChg chg="del mod">
          <ac:chgData name="James Cave" userId="4087b8b8-337e-4db3-87c5-56598d9a69c0" providerId="ADAL" clId="{39B35DDA-6467-844B-8E89-0EB13CFA0C60}" dt="2022-12-08T16:35:22.211" v="363" actId="21"/>
          <ac:spMkLst>
            <pc:docMk/>
            <pc:sldMk cId="1281329974" sldId="296"/>
            <ac:spMk id="2" creationId="{00000000-0000-0000-0000-000000000000}"/>
          </ac:spMkLst>
        </pc:spChg>
        <pc:spChg chg="mod">
          <ac:chgData name="James Cave" userId="4087b8b8-337e-4db3-87c5-56598d9a69c0" providerId="ADAL" clId="{39B35DDA-6467-844B-8E89-0EB13CFA0C60}" dt="2022-12-08T16:35:49.087" v="375" actId="207"/>
          <ac:spMkLst>
            <pc:docMk/>
            <pc:sldMk cId="1281329974" sldId="296"/>
            <ac:spMk id="5" creationId="{00000000-0000-0000-0000-000000000000}"/>
          </ac:spMkLst>
        </pc:spChg>
        <pc:spChg chg="mod">
          <ac:chgData name="James Cave" userId="4087b8b8-337e-4db3-87c5-56598d9a69c0" providerId="ADAL" clId="{39B35DDA-6467-844B-8E89-0EB13CFA0C60}" dt="2022-12-08T16:36:05.877" v="379" actId="1076"/>
          <ac:spMkLst>
            <pc:docMk/>
            <pc:sldMk cId="1281329974" sldId="296"/>
            <ac:spMk id="6" creationId="{00000000-0000-0000-0000-000000000000}"/>
          </ac:spMkLst>
        </pc:spChg>
        <pc:spChg chg="add del">
          <ac:chgData name="James Cave" userId="4087b8b8-337e-4db3-87c5-56598d9a69c0" providerId="ADAL" clId="{39B35DDA-6467-844B-8E89-0EB13CFA0C60}" dt="2022-12-08T16:35:56.653" v="377" actId="478"/>
          <ac:spMkLst>
            <pc:docMk/>
            <pc:sldMk cId="1281329974" sldId="296"/>
            <ac:spMk id="11" creationId="{00000000-0000-0000-0000-000000000000}"/>
          </ac:spMkLst>
        </pc:spChg>
        <pc:picChg chg="add del mod">
          <ac:chgData name="James Cave" userId="4087b8b8-337e-4db3-87c5-56598d9a69c0" providerId="ADAL" clId="{39B35DDA-6467-844B-8E89-0EB13CFA0C60}" dt="2022-12-08T16:36:05.877" v="379" actId="1076"/>
          <ac:picMkLst>
            <pc:docMk/>
            <pc:sldMk cId="1281329974" sldId="296"/>
            <ac:picMk id="9" creationId="{68BC8E2D-0807-43CB-8185-8D8035800CEB}"/>
          </ac:picMkLst>
        </pc:picChg>
      </pc:sldChg>
      <pc:sldChg chg="modSp mod">
        <pc:chgData name="James Cave" userId="4087b8b8-337e-4db3-87c5-56598d9a69c0" providerId="ADAL" clId="{39B35DDA-6467-844B-8E89-0EB13CFA0C60}" dt="2022-12-08T17:03:29.831" v="553" actId="1076"/>
        <pc:sldMkLst>
          <pc:docMk/>
          <pc:sldMk cId="1828957805" sldId="297"/>
        </pc:sldMkLst>
        <pc:spChg chg="mod">
          <ac:chgData name="James Cave" userId="4087b8b8-337e-4db3-87c5-56598d9a69c0" providerId="ADAL" clId="{39B35DDA-6467-844B-8E89-0EB13CFA0C60}" dt="2022-12-08T17:03:29.831" v="553" actId="1076"/>
          <ac:spMkLst>
            <pc:docMk/>
            <pc:sldMk cId="1828957805" sldId="297"/>
            <ac:spMk id="2" creationId="{00000000-0000-0000-0000-000000000000}"/>
          </ac:spMkLst>
        </pc:spChg>
      </pc:sldChg>
      <pc:sldChg chg="modSp mod">
        <pc:chgData name="James Cave" userId="4087b8b8-337e-4db3-87c5-56598d9a69c0" providerId="ADAL" clId="{39B35DDA-6467-844B-8E89-0EB13CFA0C60}" dt="2022-12-08T16:38:36.433" v="420" actId="1076"/>
        <pc:sldMkLst>
          <pc:docMk/>
          <pc:sldMk cId="2850579532" sldId="298"/>
        </pc:sldMkLst>
        <pc:spChg chg="mod">
          <ac:chgData name="James Cave" userId="4087b8b8-337e-4db3-87c5-56598d9a69c0" providerId="ADAL" clId="{39B35DDA-6467-844B-8E89-0EB13CFA0C60}" dt="2022-12-08T16:38:02.642" v="409" actId="122"/>
          <ac:spMkLst>
            <pc:docMk/>
            <pc:sldMk cId="2850579532" sldId="298"/>
            <ac:spMk id="5" creationId="{00000000-0000-0000-0000-000000000000}"/>
          </ac:spMkLst>
        </pc:spChg>
        <pc:spChg chg="mod">
          <ac:chgData name="James Cave" userId="4087b8b8-337e-4db3-87c5-56598d9a69c0" providerId="ADAL" clId="{39B35DDA-6467-844B-8E89-0EB13CFA0C60}" dt="2022-12-08T16:38:36.433" v="420" actId="1076"/>
          <ac:spMkLst>
            <pc:docMk/>
            <pc:sldMk cId="2850579532" sldId="298"/>
            <ac:spMk id="6" creationId="{E6EC9CA1-E7E1-44E5-B494-73EAF5638DAC}"/>
          </ac:spMkLst>
        </pc:spChg>
        <pc:picChg chg="mod">
          <ac:chgData name="James Cave" userId="4087b8b8-337e-4db3-87c5-56598d9a69c0" providerId="ADAL" clId="{39B35DDA-6467-844B-8E89-0EB13CFA0C60}" dt="2022-12-08T16:38:08.879" v="411" actId="14100"/>
          <ac:picMkLst>
            <pc:docMk/>
            <pc:sldMk cId="2850579532" sldId="298"/>
            <ac:picMk id="11" creationId="{F5490C62-3949-48E1-A238-AA6233A8666B}"/>
          </ac:picMkLst>
        </pc:picChg>
        <pc:picChg chg="mod">
          <ac:chgData name="James Cave" userId="4087b8b8-337e-4db3-87c5-56598d9a69c0" providerId="ADAL" clId="{39B35DDA-6467-844B-8E89-0EB13CFA0C60}" dt="2022-12-08T16:38:31.308" v="418" actId="14100"/>
          <ac:picMkLst>
            <pc:docMk/>
            <pc:sldMk cId="2850579532" sldId="298"/>
            <ac:picMk id="12" creationId="{F5490C62-3949-48E1-A238-AA6233A8666B}"/>
          </ac:picMkLst>
        </pc:picChg>
      </pc:sldChg>
      <pc:sldChg chg="modSp mod">
        <pc:chgData name="James Cave" userId="4087b8b8-337e-4db3-87c5-56598d9a69c0" providerId="ADAL" clId="{39B35DDA-6467-844B-8E89-0EB13CFA0C60}" dt="2022-12-08T16:36:18.408" v="381" actId="1076"/>
        <pc:sldMkLst>
          <pc:docMk/>
          <pc:sldMk cId="1288822958" sldId="299"/>
        </pc:sldMkLst>
        <pc:spChg chg="mod">
          <ac:chgData name="James Cave" userId="4087b8b8-337e-4db3-87c5-56598d9a69c0" providerId="ADAL" clId="{39B35DDA-6467-844B-8E89-0EB13CFA0C60}" dt="2022-12-08T16:36:18.408" v="381" actId="1076"/>
          <ac:spMkLst>
            <pc:docMk/>
            <pc:sldMk cId="1288822958" sldId="299"/>
            <ac:spMk id="2" creationId="{00000000-0000-0000-0000-000000000000}"/>
          </ac:spMkLst>
        </pc:spChg>
        <pc:picChg chg="mod">
          <ac:chgData name="James Cave" userId="4087b8b8-337e-4db3-87c5-56598d9a69c0" providerId="ADAL" clId="{39B35DDA-6467-844B-8E89-0EB13CFA0C60}" dt="2022-12-08T16:36:18.408" v="381" actId="1076"/>
          <ac:picMkLst>
            <pc:docMk/>
            <pc:sldMk cId="1288822958" sldId="299"/>
            <ac:picMk id="9" creationId="{68BC8E2D-0807-43CB-8185-8D8035800CEB}"/>
          </ac:picMkLst>
        </pc:picChg>
      </pc:sldChg>
      <pc:sldChg chg="modSp mod">
        <pc:chgData name="James Cave" userId="4087b8b8-337e-4db3-87c5-56598d9a69c0" providerId="ADAL" clId="{39B35DDA-6467-844B-8E89-0EB13CFA0C60}" dt="2022-12-08T16:39:56.011" v="457" actId="2711"/>
        <pc:sldMkLst>
          <pc:docMk/>
          <pc:sldMk cId="2630290944" sldId="300"/>
        </pc:sldMkLst>
        <pc:spChg chg="mod">
          <ac:chgData name="James Cave" userId="4087b8b8-337e-4db3-87c5-56598d9a69c0" providerId="ADAL" clId="{39B35DDA-6467-844B-8E89-0EB13CFA0C60}" dt="2022-12-08T16:39:56.011" v="457" actId="2711"/>
          <ac:spMkLst>
            <pc:docMk/>
            <pc:sldMk cId="2630290944" sldId="300"/>
            <ac:spMk id="2" creationId="{00000000-0000-0000-0000-000000000000}"/>
          </ac:spMkLst>
        </pc:spChg>
        <pc:picChg chg="mod">
          <ac:chgData name="James Cave" userId="4087b8b8-337e-4db3-87c5-56598d9a69c0" providerId="ADAL" clId="{39B35DDA-6467-844B-8E89-0EB13CFA0C60}" dt="2022-12-08T16:39:34.397" v="451" actId="14100"/>
          <ac:picMkLst>
            <pc:docMk/>
            <pc:sldMk cId="2630290944" sldId="300"/>
            <ac:picMk id="9" creationId="{68BC8E2D-0807-43CB-8185-8D8035800CEB}"/>
          </ac:picMkLst>
        </pc:picChg>
      </pc:sldChg>
      <pc:sldChg chg="modSp mod">
        <pc:chgData name="James Cave" userId="4087b8b8-337e-4db3-87c5-56598d9a69c0" providerId="ADAL" clId="{39B35DDA-6467-844B-8E89-0EB13CFA0C60}" dt="2022-12-08T16:41:01.004" v="471" actId="14100"/>
        <pc:sldMkLst>
          <pc:docMk/>
          <pc:sldMk cId="2541254068" sldId="301"/>
        </pc:sldMkLst>
        <pc:spChg chg="mod">
          <ac:chgData name="James Cave" userId="4087b8b8-337e-4db3-87c5-56598d9a69c0" providerId="ADAL" clId="{39B35DDA-6467-844B-8E89-0EB13CFA0C60}" dt="2022-12-08T16:40:57.909" v="470" actId="255"/>
          <ac:spMkLst>
            <pc:docMk/>
            <pc:sldMk cId="2541254068" sldId="301"/>
            <ac:spMk id="6" creationId="{00000000-0000-0000-0000-000000000000}"/>
          </ac:spMkLst>
        </pc:spChg>
        <pc:picChg chg="mod">
          <ac:chgData name="James Cave" userId="4087b8b8-337e-4db3-87c5-56598d9a69c0" providerId="ADAL" clId="{39B35DDA-6467-844B-8E89-0EB13CFA0C60}" dt="2022-12-08T16:41:01.004" v="471" actId="14100"/>
          <ac:picMkLst>
            <pc:docMk/>
            <pc:sldMk cId="2541254068" sldId="301"/>
            <ac:picMk id="8" creationId="{68BC8E2D-0807-43CB-8185-8D8035800CEB}"/>
          </ac:picMkLst>
        </pc:picChg>
      </pc:sldChg>
      <pc:sldChg chg="modSp mod">
        <pc:chgData name="James Cave" userId="4087b8b8-337e-4db3-87c5-56598d9a69c0" providerId="ADAL" clId="{39B35DDA-6467-844B-8E89-0EB13CFA0C60}" dt="2022-12-08T16:39:13.985" v="442" actId="1076"/>
        <pc:sldMkLst>
          <pc:docMk/>
          <pc:sldMk cId="3342233080" sldId="302"/>
        </pc:sldMkLst>
        <pc:spChg chg="mod">
          <ac:chgData name="James Cave" userId="4087b8b8-337e-4db3-87c5-56598d9a69c0" providerId="ADAL" clId="{39B35DDA-6467-844B-8E89-0EB13CFA0C60}" dt="2022-12-08T16:39:13.985" v="442" actId="1076"/>
          <ac:spMkLst>
            <pc:docMk/>
            <pc:sldMk cId="3342233080" sldId="302"/>
            <ac:spMk id="2" creationId="{00000000-0000-0000-0000-000000000000}"/>
          </ac:spMkLst>
        </pc:spChg>
        <pc:picChg chg="mod">
          <ac:chgData name="James Cave" userId="4087b8b8-337e-4db3-87c5-56598d9a69c0" providerId="ADAL" clId="{39B35DDA-6467-844B-8E89-0EB13CFA0C60}" dt="2022-12-08T16:39:10.609" v="441" actId="14100"/>
          <ac:picMkLst>
            <pc:docMk/>
            <pc:sldMk cId="3342233080" sldId="302"/>
            <ac:picMk id="9" creationId="{68BC8E2D-0807-43CB-8185-8D8035800CEB}"/>
          </ac:picMkLst>
        </pc:picChg>
      </pc:sldChg>
      <pc:sldChg chg="modSp mod">
        <pc:chgData name="James Cave" userId="4087b8b8-337e-4db3-87c5-56598d9a69c0" providerId="ADAL" clId="{39B35DDA-6467-844B-8E89-0EB13CFA0C60}" dt="2022-12-08T16:39:25.734" v="450" actId="20577"/>
        <pc:sldMkLst>
          <pc:docMk/>
          <pc:sldMk cId="2124673584" sldId="303"/>
        </pc:sldMkLst>
        <pc:spChg chg="mod">
          <ac:chgData name="James Cave" userId="4087b8b8-337e-4db3-87c5-56598d9a69c0" providerId="ADAL" clId="{39B35DDA-6467-844B-8E89-0EB13CFA0C60}" dt="2022-12-08T16:39:25.734" v="450" actId="20577"/>
          <ac:spMkLst>
            <pc:docMk/>
            <pc:sldMk cId="2124673584" sldId="303"/>
            <ac:spMk id="6" creationId="{BD80308E-7B83-4BFC-B0CF-C1D1E304A016}"/>
          </ac:spMkLst>
        </pc:spChg>
      </pc:sldChg>
      <pc:sldChg chg="modSp mod">
        <pc:chgData name="James Cave" userId="4087b8b8-337e-4db3-87c5-56598d9a69c0" providerId="ADAL" clId="{39B35DDA-6467-844B-8E89-0EB13CFA0C60}" dt="2022-12-08T16:41:14.547" v="475" actId="14100"/>
        <pc:sldMkLst>
          <pc:docMk/>
          <pc:sldMk cId="1719659220" sldId="304"/>
        </pc:sldMkLst>
        <pc:spChg chg="mod">
          <ac:chgData name="James Cave" userId="4087b8b8-337e-4db3-87c5-56598d9a69c0" providerId="ADAL" clId="{39B35DDA-6467-844B-8E89-0EB13CFA0C60}" dt="2022-12-08T16:41:08.748" v="473" actId="1076"/>
          <ac:spMkLst>
            <pc:docMk/>
            <pc:sldMk cId="1719659220" sldId="304"/>
            <ac:spMk id="2" creationId="{A3FB4D6F-6B5C-4143-A1A3-589BD169A8D6}"/>
          </ac:spMkLst>
        </pc:spChg>
        <pc:picChg chg="mod">
          <ac:chgData name="James Cave" userId="4087b8b8-337e-4db3-87c5-56598d9a69c0" providerId="ADAL" clId="{39B35DDA-6467-844B-8E89-0EB13CFA0C60}" dt="2022-12-08T16:41:14.547" v="475" actId="14100"/>
          <ac:picMkLst>
            <pc:docMk/>
            <pc:sldMk cId="1719659220" sldId="304"/>
            <ac:picMk id="8" creationId="{68BC8E2D-0807-43CB-8185-8D8035800CEB}"/>
          </ac:picMkLst>
        </pc:picChg>
      </pc:sldChg>
      <pc:sldChg chg="modSp mod">
        <pc:chgData name="James Cave" userId="4087b8b8-337e-4db3-87c5-56598d9a69c0" providerId="ADAL" clId="{39B35DDA-6467-844B-8E89-0EB13CFA0C60}" dt="2022-12-08T16:41:48.134" v="497" actId="20577"/>
        <pc:sldMkLst>
          <pc:docMk/>
          <pc:sldMk cId="1262351003" sldId="305"/>
        </pc:sldMkLst>
        <pc:spChg chg="mod">
          <ac:chgData name="James Cave" userId="4087b8b8-337e-4db3-87c5-56598d9a69c0" providerId="ADAL" clId="{39B35DDA-6467-844B-8E89-0EB13CFA0C60}" dt="2022-12-08T16:41:27.325" v="478" actId="1076"/>
          <ac:spMkLst>
            <pc:docMk/>
            <pc:sldMk cId="1262351003" sldId="305"/>
            <ac:spMk id="2" creationId="{93BB26CF-DCF0-438C-9B2C-C463F93399DB}"/>
          </ac:spMkLst>
        </pc:spChg>
        <pc:spChg chg="mod">
          <ac:chgData name="James Cave" userId="4087b8b8-337e-4db3-87c5-56598d9a69c0" providerId="ADAL" clId="{39B35DDA-6467-844B-8E89-0EB13CFA0C60}" dt="2022-12-08T16:41:48.134" v="497" actId="20577"/>
          <ac:spMkLst>
            <pc:docMk/>
            <pc:sldMk cId="1262351003" sldId="305"/>
            <ac:spMk id="6" creationId="{00000000-0000-0000-0000-000000000000}"/>
          </ac:spMkLst>
        </pc:spChg>
      </pc:sldChg>
      <pc:sldChg chg="modSp mod">
        <pc:chgData name="James Cave" userId="4087b8b8-337e-4db3-87c5-56598d9a69c0" providerId="ADAL" clId="{39B35DDA-6467-844B-8E89-0EB13CFA0C60}" dt="2022-12-08T16:33:12.776" v="327" actId="1076"/>
        <pc:sldMkLst>
          <pc:docMk/>
          <pc:sldMk cId="3067179384" sldId="306"/>
        </pc:sldMkLst>
        <pc:spChg chg="mod">
          <ac:chgData name="James Cave" userId="4087b8b8-337e-4db3-87c5-56598d9a69c0" providerId="ADAL" clId="{39B35DDA-6467-844B-8E89-0EB13CFA0C60}" dt="2022-12-08T16:32:55.439" v="318" actId="255"/>
          <ac:spMkLst>
            <pc:docMk/>
            <pc:sldMk cId="3067179384" sldId="306"/>
            <ac:spMk id="2" creationId="{64BDA49C-E06E-4294-B6FF-75DAF4D358C4}"/>
          </ac:spMkLst>
        </pc:spChg>
        <pc:spChg chg="mod">
          <ac:chgData name="James Cave" userId="4087b8b8-337e-4db3-87c5-56598d9a69c0" providerId="ADAL" clId="{39B35DDA-6467-844B-8E89-0EB13CFA0C60}" dt="2022-12-08T16:33:12.776" v="327" actId="1076"/>
          <ac:spMkLst>
            <pc:docMk/>
            <pc:sldMk cId="3067179384" sldId="306"/>
            <ac:spMk id="6" creationId="{00000000-0000-0000-0000-000000000000}"/>
          </ac:spMkLst>
        </pc:spChg>
        <pc:picChg chg="mod">
          <ac:chgData name="James Cave" userId="4087b8b8-337e-4db3-87c5-56598d9a69c0" providerId="ADAL" clId="{39B35DDA-6467-844B-8E89-0EB13CFA0C60}" dt="2022-12-08T16:33:00.637" v="319" actId="14100"/>
          <ac:picMkLst>
            <pc:docMk/>
            <pc:sldMk cId="3067179384" sldId="306"/>
            <ac:picMk id="12" creationId="{68BC8E2D-0807-43CB-8185-8D8035800CEB}"/>
          </ac:picMkLst>
        </pc:picChg>
      </pc:sldChg>
      <pc:sldChg chg="modSp mod">
        <pc:chgData name="James Cave" userId="4087b8b8-337e-4db3-87c5-56598d9a69c0" providerId="ADAL" clId="{39B35DDA-6467-844B-8E89-0EB13CFA0C60}" dt="2022-12-08T16:33:19.431" v="328" actId="207"/>
        <pc:sldMkLst>
          <pc:docMk/>
          <pc:sldMk cId="4237877557" sldId="308"/>
        </pc:sldMkLst>
        <pc:spChg chg="mod">
          <ac:chgData name="James Cave" userId="4087b8b8-337e-4db3-87c5-56598d9a69c0" providerId="ADAL" clId="{39B35DDA-6467-844B-8E89-0EB13CFA0C60}" dt="2022-12-08T16:33:19.431" v="328" actId="207"/>
          <ac:spMkLst>
            <pc:docMk/>
            <pc:sldMk cId="4237877557" sldId="308"/>
            <ac:spMk id="12" creationId="{00000000-0000-0000-0000-000000000000}"/>
          </ac:spMkLst>
        </pc:spChg>
      </pc:sldChg>
      <pc:sldChg chg="addSp delSp modSp mod">
        <pc:chgData name="James Cave" userId="4087b8b8-337e-4db3-87c5-56598d9a69c0" providerId="ADAL" clId="{39B35DDA-6467-844B-8E89-0EB13CFA0C60}" dt="2022-12-08T16:34:49.743" v="361" actId="1076"/>
        <pc:sldMkLst>
          <pc:docMk/>
          <pc:sldMk cId="3343722850" sldId="309"/>
        </pc:sldMkLst>
        <pc:spChg chg="add del mod">
          <ac:chgData name="James Cave" userId="4087b8b8-337e-4db3-87c5-56598d9a69c0" providerId="ADAL" clId="{39B35DDA-6467-844B-8E89-0EB13CFA0C60}" dt="2022-12-08T16:34:49.743" v="361" actId="1076"/>
          <ac:spMkLst>
            <pc:docMk/>
            <pc:sldMk cId="3343722850" sldId="309"/>
            <ac:spMk id="2" creationId="{00000000-0000-0000-0000-000000000000}"/>
          </ac:spMkLst>
        </pc:spChg>
        <pc:spChg chg="mod">
          <ac:chgData name="James Cave" userId="4087b8b8-337e-4db3-87c5-56598d9a69c0" providerId="ADAL" clId="{39B35DDA-6467-844B-8E89-0EB13CFA0C60}" dt="2022-12-08T16:34:32.089" v="354" actId="20577"/>
          <ac:spMkLst>
            <pc:docMk/>
            <pc:sldMk cId="3343722850" sldId="309"/>
            <ac:spMk id="6" creationId="{00000000-0000-0000-0000-000000000000}"/>
          </ac:spMkLst>
        </pc:spChg>
        <pc:picChg chg="mod">
          <ac:chgData name="James Cave" userId="4087b8b8-337e-4db3-87c5-56598d9a69c0" providerId="ADAL" clId="{39B35DDA-6467-844B-8E89-0EB13CFA0C60}" dt="2022-12-08T16:34:20.654" v="350" actId="1076"/>
          <ac:picMkLst>
            <pc:docMk/>
            <pc:sldMk cId="3343722850" sldId="309"/>
            <ac:picMk id="5" creationId="{00000000-0000-0000-0000-000000000000}"/>
          </ac:picMkLst>
        </pc:picChg>
        <pc:picChg chg="add del mod">
          <ac:chgData name="James Cave" userId="4087b8b8-337e-4db3-87c5-56598d9a69c0" providerId="ADAL" clId="{39B35DDA-6467-844B-8E89-0EB13CFA0C60}" dt="2022-12-08T16:34:22.573" v="351" actId="1076"/>
          <ac:picMkLst>
            <pc:docMk/>
            <pc:sldMk cId="3343722850" sldId="309"/>
            <ac:picMk id="12" creationId="{F2826E84-EA93-4E5F-A719-1A0E9D06C849}"/>
          </ac:picMkLst>
        </pc:picChg>
      </pc:sldChg>
      <pc:sldChg chg="modSp mod">
        <pc:chgData name="James Cave" userId="4087b8b8-337e-4db3-87c5-56598d9a69c0" providerId="ADAL" clId="{39B35DDA-6467-844B-8E89-0EB13CFA0C60}" dt="2022-12-08T17:03:56.008" v="555" actId="1076"/>
        <pc:sldMkLst>
          <pc:docMk/>
          <pc:sldMk cId="1969944149" sldId="310"/>
        </pc:sldMkLst>
        <pc:spChg chg="mod">
          <ac:chgData name="James Cave" userId="4087b8b8-337e-4db3-87c5-56598d9a69c0" providerId="ADAL" clId="{39B35DDA-6467-844B-8E89-0EB13CFA0C60}" dt="2022-12-08T16:42:21.642" v="509" actId="1076"/>
          <ac:spMkLst>
            <pc:docMk/>
            <pc:sldMk cId="1969944149" sldId="310"/>
            <ac:spMk id="11" creationId="{00000000-0000-0000-0000-000000000000}"/>
          </ac:spMkLst>
        </pc:spChg>
        <pc:spChg chg="mod">
          <ac:chgData name="James Cave" userId="4087b8b8-337e-4db3-87c5-56598d9a69c0" providerId="ADAL" clId="{39B35DDA-6467-844B-8E89-0EB13CFA0C60}" dt="2022-12-08T17:03:56.008" v="555" actId="1076"/>
          <ac:spMkLst>
            <pc:docMk/>
            <pc:sldMk cId="1969944149" sldId="310"/>
            <ac:spMk id="13" creationId="{B08F4DDB-E244-4AEB-BF1D-F7B14BBD78F2}"/>
          </ac:spMkLst>
        </pc:spChg>
        <pc:picChg chg="mod">
          <ac:chgData name="James Cave" userId="4087b8b8-337e-4db3-87c5-56598d9a69c0" providerId="ADAL" clId="{39B35DDA-6467-844B-8E89-0EB13CFA0C60}" dt="2022-12-08T17:03:48.921" v="554" actId="14100"/>
          <ac:picMkLst>
            <pc:docMk/>
            <pc:sldMk cId="1969944149" sldId="310"/>
            <ac:picMk id="8" creationId="{F5490C62-3949-48E1-A238-AA6233A8666B}"/>
          </ac:picMkLst>
        </pc:picChg>
      </pc:sldChg>
      <pc:sldChg chg="modSp mod">
        <pc:chgData name="James Cave" userId="4087b8b8-337e-4db3-87c5-56598d9a69c0" providerId="ADAL" clId="{39B35DDA-6467-844B-8E89-0EB13CFA0C60}" dt="2022-12-08T16:32:21.109" v="305" actId="1076"/>
        <pc:sldMkLst>
          <pc:docMk/>
          <pc:sldMk cId="1052498569" sldId="311"/>
        </pc:sldMkLst>
        <pc:spChg chg="mod">
          <ac:chgData name="James Cave" userId="4087b8b8-337e-4db3-87c5-56598d9a69c0" providerId="ADAL" clId="{39B35DDA-6467-844B-8E89-0EB13CFA0C60}" dt="2022-12-08T16:32:21.109" v="305" actId="1076"/>
          <ac:spMkLst>
            <pc:docMk/>
            <pc:sldMk cId="1052498569" sldId="311"/>
            <ac:spMk id="5" creationId="{00000000-0000-0000-0000-000000000000}"/>
          </ac:spMkLst>
        </pc:spChg>
        <pc:picChg chg="mod">
          <ac:chgData name="James Cave" userId="4087b8b8-337e-4db3-87c5-56598d9a69c0" providerId="ADAL" clId="{39B35DDA-6467-844B-8E89-0EB13CFA0C60}" dt="2022-12-08T16:32:21.109" v="305" actId="1076"/>
          <ac:picMkLst>
            <pc:docMk/>
            <pc:sldMk cId="1052498569" sldId="311"/>
            <ac:picMk id="9" creationId="{F5490C62-3949-48E1-A238-AA6233A8666B}"/>
          </ac:picMkLst>
        </pc:picChg>
      </pc:sldChg>
      <pc:sldChg chg="addSp delSp modSp mod">
        <pc:chgData name="James Cave" userId="4087b8b8-337e-4db3-87c5-56598d9a69c0" providerId="ADAL" clId="{39B35DDA-6467-844B-8E89-0EB13CFA0C60}" dt="2022-12-08T17:04:22.248" v="562" actId="20577"/>
        <pc:sldMkLst>
          <pc:docMk/>
          <pc:sldMk cId="1009093448" sldId="312"/>
        </pc:sldMkLst>
        <pc:spChg chg="mod">
          <ac:chgData name="James Cave" userId="4087b8b8-337e-4db3-87c5-56598d9a69c0" providerId="ADAL" clId="{39B35DDA-6467-844B-8E89-0EB13CFA0C60}" dt="2022-12-08T17:04:09.061" v="556" actId="1076"/>
          <ac:spMkLst>
            <pc:docMk/>
            <pc:sldMk cId="1009093448" sldId="312"/>
            <ac:spMk id="5" creationId="{00000000-0000-0000-0000-000000000000}"/>
          </ac:spMkLst>
        </pc:spChg>
        <pc:spChg chg="mod">
          <ac:chgData name="James Cave" userId="4087b8b8-337e-4db3-87c5-56598d9a69c0" providerId="ADAL" clId="{39B35DDA-6467-844B-8E89-0EB13CFA0C60}" dt="2022-12-08T16:43:47.282" v="531" actId="1076"/>
          <ac:spMkLst>
            <pc:docMk/>
            <pc:sldMk cId="1009093448" sldId="312"/>
            <ac:spMk id="8" creationId="{24D0277B-4842-420C-9229-5E34DAB627DF}"/>
          </ac:spMkLst>
        </pc:spChg>
        <pc:spChg chg="mod">
          <ac:chgData name="James Cave" userId="4087b8b8-337e-4db3-87c5-56598d9a69c0" providerId="ADAL" clId="{39B35DDA-6467-844B-8E89-0EB13CFA0C60}" dt="2022-12-08T17:04:22.248" v="562" actId="20577"/>
          <ac:spMkLst>
            <pc:docMk/>
            <pc:sldMk cId="1009093448" sldId="312"/>
            <ac:spMk id="12" creationId="{00000000-0000-0000-0000-000000000000}"/>
          </ac:spMkLst>
        </pc:spChg>
        <pc:picChg chg="del">
          <ac:chgData name="James Cave" userId="4087b8b8-337e-4db3-87c5-56598d9a69c0" providerId="ADAL" clId="{39B35DDA-6467-844B-8E89-0EB13CFA0C60}" dt="2022-12-08T16:43:04.289" v="515" actId="478"/>
          <ac:picMkLst>
            <pc:docMk/>
            <pc:sldMk cId="1009093448" sldId="312"/>
            <ac:picMk id="9" creationId="{68BC8E2D-0807-43CB-8185-8D8035800CEB}"/>
          </ac:picMkLst>
        </pc:picChg>
        <pc:picChg chg="mod">
          <ac:chgData name="James Cave" userId="4087b8b8-337e-4db3-87c5-56598d9a69c0" providerId="ADAL" clId="{39B35DDA-6467-844B-8E89-0EB13CFA0C60}" dt="2022-12-08T17:04:09.061" v="556" actId="1076"/>
          <ac:picMkLst>
            <pc:docMk/>
            <pc:sldMk cId="1009093448" sldId="312"/>
            <ac:picMk id="11" creationId="{68BC8E2D-0807-43CB-8185-8D8035800CEB}"/>
          </ac:picMkLst>
        </pc:picChg>
        <pc:picChg chg="add mod">
          <ac:chgData name="James Cave" userId="4087b8b8-337e-4db3-87c5-56598d9a69c0" providerId="ADAL" clId="{39B35DDA-6467-844B-8E89-0EB13CFA0C60}" dt="2022-12-08T16:43:53.509" v="534" actId="1076"/>
          <ac:picMkLst>
            <pc:docMk/>
            <pc:sldMk cId="1009093448" sldId="312"/>
            <ac:picMk id="13" creationId="{910CE0F9-3253-9445-2089-96F4A310E1BA}"/>
          </ac:picMkLst>
        </pc:picChg>
      </pc:sldChg>
      <pc:sldChg chg="delSp modSp mod">
        <pc:chgData name="James Cave" userId="4087b8b8-337e-4db3-87c5-56598d9a69c0" providerId="ADAL" clId="{39B35DDA-6467-844B-8E89-0EB13CFA0C60}" dt="2022-12-08T16:44:47.214" v="548" actId="1076"/>
        <pc:sldMkLst>
          <pc:docMk/>
          <pc:sldMk cId="2747867439" sldId="313"/>
        </pc:sldMkLst>
        <pc:spChg chg="mod">
          <ac:chgData name="James Cave" userId="4087b8b8-337e-4db3-87c5-56598d9a69c0" providerId="ADAL" clId="{39B35DDA-6467-844B-8E89-0EB13CFA0C60}" dt="2022-12-08T16:44:30.661" v="543" actId="1076"/>
          <ac:spMkLst>
            <pc:docMk/>
            <pc:sldMk cId="2747867439" sldId="313"/>
            <ac:spMk id="2" creationId="{00000000-0000-0000-0000-000000000000}"/>
          </ac:spMkLst>
        </pc:spChg>
        <pc:spChg chg="mod">
          <ac:chgData name="James Cave" userId="4087b8b8-337e-4db3-87c5-56598d9a69c0" providerId="ADAL" clId="{39B35DDA-6467-844B-8E89-0EB13CFA0C60}" dt="2022-12-08T16:44:47.214" v="548" actId="1076"/>
          <ac:spMkLst>
            <pc:docMk/>
            <pc:sldMk cId="2747867439" sldId="313"/>
            <ac:spMk id="11" creationId="{00000000-0000-0000-0000-000000000000}"/>
          </ac:spMkLst>
        </pc:spChg>
        <pc:picChg chg="mod">
          <ac:chgData name="James Cave" userId="4087b8b8-337e-4db3-87c5-56598d9a69c0" providerId="ADAL" clId="{39B35DDA-6467-844B-8E89-0EB13CFA0C60}" dt="2022-12-08T16:44:44.051" v="547" actId="14100"/>
          <ac:picMkLst>
            <pc:docMk/>
            <pc:sldMk cId="2747867439" sldId="313"/>
            <ac:picMk id="5" creationId="{00000000-0000-0000-0000-000000000000}"/>
          </ac:picMkLst>
        </pc:picChg>
        <pc:picChg chg="del">
          <ac:chgData name="James Cave" userId="4087b8b8-337e-4db3-87c5-56598d9a69c0" providerId="ADAL" clId="{39B35DDA-6467-844B-8E89-0EB13CFA0C60}" dt="2022-12-08T16:44:23.348" v="541" actId="478"/>
          <ac:picMkLst>
            <pc:docMk/>
            <pc:sldMk cId="2747867439" sldId="313"/>
            <ac:picMk id="9" creationId="{F5490C62-3949-48E1-A238-AA6233A8666B}"/>
          </ac:picMkLst>
        </pc:picChg>
      </pc:sldChg>
      <pc:sldChg chg="modSp mod">
        <pc:chgData name="James Cave" userId="4087b8b8-337e-4db3-87c5-56598d9a69c0" providerId="ADAL" clId="{39B35DDA-6467-844B-8E89-0EB13CFA0C60}" dt="2022-12-08T16:22:45.345" v="85" actId="1076"/>
        <pc:sldMkLst>
          <pc:docMk/>
          <pc:sldMk cId="4210918038" sldId="314"/>
        </pc:sldMkLst>
        <pc:spChg chg="mod">
          <ac:chgData name="James Cave" userId="4087b8b8-337e-4db3-87c5-56598d9a69c0" providerId="ADAL" clId="{39B35DDA-6467-844B-8E89-0EB13CFA0C60}" dt="2022-12-08T16:22:45.345" v="85" actId="1076"/>
          <ac:spMkLst>
            <pc:docMk/>
            <pc:sldMk cId="4210918038" sldId="314"/>
            <ac:spMk id="52" creationId="{00000000-0000-0000-0000-000000000000}"/>
          </ac:spMkLst>
        </pc:spChg>
      </pc:sldChg>
      <pc:sldChg chg="addSp delSp modSp mod">
        <pc:chgData name="James Cave" userId="4087b8b8-337e-4db3-87c5-56598d9a69c0" providerId="ADAL" clId="{39B35DDA-6467-844B-8E89-0EB13CFA0C60}" dt="2022-12-08T16:22:47.134" v="86"/>
        <pc:sldMkLst>
          <pc:docMk/>
          <pc:sldMk cId="3253090771" sldId="315"/>
        </pc:sldMkLst>
        <pc:spChg chg="add del mod">
          <ac:chgData name="James Cave" userId="4087b8b8-337e-4db3-87c5-56598d9a69c0" providerId="ADAL" clId="{39B35DDA-6467-844B-8E89-0EB13CFA0C60}" dt="2022-12-08T16:22:36.035" v="82" actId="478"/>
          <ac:spMkLst>
            <pc:docMk/>
            <pc:sldMk cId="3253090771" sldId="315"/>
            <ac:spMk id="2" creationId="{91F0B4B7-A2C6-A564-69A8-AA337948CFFC}"/>
          </ac:spMkLst>
        </pc:spChg>
        <pc:spChg chg="add mod">
          <ac:chgData name="James Cave" userId="4087b8b8-337e-4db3-87c5-56598d9a69c0" providerId="ADAL" clId="{39B35DDA-6467-844B-8E89-0EB13CFA0C60}" dt="2022-12-08T16:22:47.134" v="86"/>
          <ac:spMkLst>
            <pc:docMk/>
            <pc:sldMk cId="3253090771" sldId="315"/>
            <ac:spMk id="3" creationId="{9440823F-4A03-ED03-DFCD-2E37600DB43D}"/>
          </ac:spMkLst>
        </pc:spChg>
      </pc:sldChg>
      <pc:sldChg chg="modSp mod">
        <pc:chgData name="James Cave" userId="4087b8b8-337e-4db3-87c5-56598d9a69c0" providerId="ADAL" clId="{39B35DDA-6467-844B-8E89-0EB13CFA0C60}" dt="2022-12-08T16:45:00.294" v="549" actId="207"/>
        <pc:sldMkLst>
          <pc:docMk/>
          <pc:sldMk cId="1926867814" sldId="316"/>
        </pc:sldMkLst>
        <pc:spChg chg="mod">
          <ac:chgData name="James Cave" userId="4087b8b8-337e-4db3-87c5-56598d9a69c0" providerId="ADAL" clId="{39B35DDA-6467-844B-8E89-0EB13CFA0C60}" dt="2022-12-08T16:45:00.294" v="549" actId="207"/>
          <ac:spMkLst>
            <pc:docMk/>
            <pc:sldMk cId="1926867814" sldId="316"/>
            <ac:spMk id="29" creationId="{219C8C0C-5ED2-4FAA-9B37-A1023D1AB132}"/>
          </ac:spMkLst>
        </pc:spChg>
      </pc:sldChg>
      <pc:sldChg chg="modSp mod">
        <pc:chgData name="James Cave" userId="4087b8b8-337e-4db3-87c5-56598d9a69c0" providerId="ADAL" clId="{39B35DDA-6467-844B-8E89-0EB13CFA0C60}" dt="2022-12-08T16:42:44.356" v="514" actId="14100"/>
        <pc:sldMkLst>
          <pc:docMk/>
          <pc:sldMk cId="3619161994" sldId="317"/>
        </pc:sldMkLst>
        <pc:spChg chg="mod">
          <ac:chgData name="James Cave" userId="4087b8b8-337e-4db3-87c5-56598d9a69c0" providerId="ADAL" clId="{39B35DDA-6467-844B-8E89-0EB13CFA0C60}" dt="2022-12-08T16:42:41.626" v="513" actId="1076"/>
          <ac:spMkLst>
            <pc:docMk/>
            <pc:sldMk cId="3619161994" sldId="317"/>
            <ac:spMk id="11" creationId="{00000000-0000-0000-0000-000000000000}"/>
          </ac:spMkLst>
        </pc:spChg>
        <pc:picChg chg="mod">
          <ac:chgData name="James Cave" userId="4087b8b8-337e-4db3-87c5-56598d9a69c0" providerId="ADAL" clId="{39B35DDA-6467-844B-8E89-0EB13CFA0C60}" dt="2022-12-08T16:42:44.356" v="514" actId="14100"/>
          <ac:picMkLst>
            <pc:docMk/>
            <pc:sldMk cId="3619161994" sldId="317"/>
            <ac:picMk id="8" creationId="{F5490C62-3949-48E1-A238-AA6233A8666B}"/>
          </ac:picMkLst>
        </pc:picChg>
      </pc:sldChg>
    </pc:docChg>
  </pc:docChgLst>
  <pc:docChgLst>
    <pc:chgData name="Sarah Swaroop" userId="S::sswaroop@sciaf.org.uk::40f56f85-3516-4ffe-ae26-b830dc872dcb" providerId="AD" clId="Web-{A9AF55DB-558A-1552-512A-6FC34AC21D4B}"/>
    <pc:docChg chg="modSld">
      <pc:chgData name="Sarah Swaroop" userId="S::sswaroop@sciaf.org.uk::40f56f85-3516-4ffe-ae26-b830dc872dcb" providerId="AD" clId="Web-{A9AF55DB-558A-1552-512A-6FC34AC21D4B}" dt="2022-12-12T11:47:24.531" v="0" actId="14100"/>
      <pc:docMkLst>
        <pc:docMk/>
      </pc:docMkLst>
      <pc:sldChg chg="modSp">
        <pc:chgData name="Sarah Swaroop" userId="S::sswaroop@sciaf.org.uk::40f56f85-3516-4ffe-ae26-b830dc872dcb" providerId="AD" clId="Web-{A9AF55DB-558A-1552-512A-6FC34AC21D4B}" dt="2022-12-12T11:47:24.531" v="0" actId="14100"/>
        <pc:sldMkLst>
          <pc:docMk/>
          <pc:sldMk cId="998102487" sldId="283"/>
        </pc:sldMkLst>
        <pc:picChg chg="mod">
          <ac:chgData name="Sarah Swaroop" userId="S::sswaroop@sciaf.org.uk::40f56f85-3516-4ffe-ae26-b830dc872dcb" providerId="AD" clId="Web-{A9AF55DB-558A-1552-512A-6FC34AC21D4B}" dt="2022-12-12T11:47:24.531" v="0" actId="14100"/>
          <ac:picMkLst>
            <pc:docMk/>
            <pc:sldMk cId="998102487" sldId="283"/>
            <ac:picMk id="3" creationId="{2871B93A-C85A-1942-AFC6-CC9C4CEE261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12/12/2022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4210224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23</a:t>
            </a:fld>
            <a:endParaRPr lang="en-GB"/>
          </a:p>
        </p:txBody>
      </p:sp>
    </p:spTree>
    <p:extLst>
      <p:ext uri="{BB962C8B-B14F-4D97-AF65-F5344CB8AC3E}">
        <p14:creationId xmlns:p14="http://schemas.microsoft.com/office/powerpoint/2010/main" val="2651829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33</a:t>
            </a:fld>
            <a:endParaRPr lang="en-GB"/>
          </a:p>
        </p:txBody>
      </p:sp>
    </p:spTree>
    <p:extLst>
      <p:ext uri="{BB962C8B-B14F-4D97-AF65-F5344CB8AC3E}">
        <p14:creationId xmlns:p14="http://schemas.microsoft.com/office/powerpoint/2010/main" val="1598929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296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12/12/2022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8.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2.emf"/><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3.jp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18" Type="http://schemas.openxmlformats.org/officeDocument/2006/relationships/slide" Target="slide17.xml"/><Relationship Id="rId3" Type="http://schemas.openxmlformats.org/officeDocument/2006/relationships/image" Target="../media/image6.emf"/><Relationship Id="rId21" Type="http://schemas.openxmlformats.org/officeDocument/2006/relationships/slide" Target="slide19.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slide" Target="slide21.xml"/><Relationship Id="rId2" Type="http://schemas.openxmlformats.org/officeDocument/2006/relationships/image" Target="../media/image7.jpeg"/><Relationship Id="rId16" Type="http://schemas.openxmlformats.org/officeDocument/2006/relationships/slide" Target="slide16.xml"/><Relationship Id="rId20"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5" Type="http://schemas.openxmlformats.org/officeDocument/2006/relationships/slide" Target="slide15.xml"/><Relationship Id="rId10" Type="http://schemas.openxmlformats.org/officeDocument/2006/relationships/slide" Target="slide10.xml"/><Relationship Id="rId19" Type="http://schemas.openxmlformats.org/officeDocument/2006/relationships/slide" Target="slide22.xml"/><Relationship Id="rId4" Type="http://schemas.openxmlformats.org/officeDocument/2006/relationships/image" Target="../media/image2.emf"/><Relationship Id="rId9" Type="http://schemas.openxmlformats.org/officeDocument/2006/relationships/slide" Target="slide9.xml"/><Relationship Id="rId14" Type="http://schemas.openxmlformats.org/officeDocument/2006/relationships/slide" Target="slide14.xml"/><Relationship Id="rId22" Type="http://schemas.openxmlformats.org/officeDocument/2006/relationships/slide" Target="slide20.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6.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8.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0.jp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1.jp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2.emf"/></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0.emf"/><Relationship Id="rId4" Type="http://schemas.openxmlformats.org/officeDocument/2006/relationships/image" Target="../media/image2.emf"/></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jpe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34.xml"/><Relationship Id="rId18" Type="http://schemas.openxmlformats.org/officeDocument/2006/relationships/slide" Target="slide25.xml"/><Relationship Id="rId3" Type="http://schemas.openxmlformats.org/officeDocument/2006/relationships/image" Target="../media/image2.emf"/><Relationship Id="rId7" Type="http://schemas.openxmlformats.org/officeDocument/2006/relationships/slide" Target="slide30.xml"/><Relationship Id="rId12" Type="http://schemas.openxmlformats.org/officeDocument/2006/relationships/slide" Target="slide33.xml"/><Relationship Id="rId17" Type="http://schemas.openxmlformats.org/officeDocument/2006/relationships/slide" Target="slide24.xml"/><Relationship Id="rId2" Type="http://schemas.openxmlformats.org/officeDocument/2006/relationships/image" Target="../media/image7.jpeg"/><Relationship Id="rId16" Type="http://schemas.openxmlformats.org/officeDocument/2006/relationships/slide" Target="slide23.xml"/><Relationship Id="rId1" Type="http://schemas.openxmlformats.org/officeDocument/2006/relationships/slideLayout" Target="../slideLayouts/slideLayout1.xml"/><Relationship Id="rId6" Type="http://schemas.openxmlformats.org/officeDocument/2006/relationships/slide" Target="slide29.xml"/><Relationship Id="rId11" Type="http://schemas.openxmlformats.org/officeDocument/2006/relationships/slide" Target="slide37.xml"/><Relationship Id="rId5" Type="http://schemas.openxmlformats.org/officeDocument/2006/relationships/slide" Target="slide28.xml"/><Relationship Id="rId15" Type="http://schemas.openxmlformats.org/officeDocument/2006/relationships/slide" Target="slide26.xml"/><Relationship Id="rId10" Type="http://schemas.openxmlformats.org/officeDocument/2006/relationships/slide" Target="slide32.xml"/><Relationship Id="rId19" Type="http://schemas.openxmlformats.org/officeDocument/2006/relationships/slide" Target="slide27.xml"/><Relationship Id="rId4" Type="http://schemas.openxmlformats.org/officeDocument/2006/relationships/image" Target="../media/image6.emf"/><Relationship Id="rId9" Type="http://schemas.openxmlformats.org/officeDocument/2006/relationships/slide" Target="slide36.xml"/><Relationship Id="rId1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2.em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0.emf"/><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7D89F6-AD14-FDC4-086E-2D0A937A1CBB}"/>
              </a:ext>
            </a:extLst>
          </p:cNvPr>
          <p:cNvPicPr>
            <a:picLocks noChangeAspect="1"/>
          </p:cNvPicPr>
          <p:nvPr/>
        </p:nvPicPr>
        <p:blipFill>
          <a:blip r:embed="rId2"/>
          <a:srcRect/>
          <a:stretch/>
        </p:blipFill>
        <p:spPr>
          <a:xfrm>
            <a:off x="2" y="0"/>
            <a:ext cx="9143998" cy="6857999"/>
          </a:xfrm>
          <a:prstGeom prst="rect">
            <a:avLst/>
          </a:prstGeom>
        </p:spPr>
      </p:pic>
      <p:pic>
        <p:nvPicPr>
          <p:cNvPr id="11" name="Picture 10">
            <a:extLst>
              <a:ext uri="{FF2B5EF4-FFF2-40B4-BE49-F238E27FC236}">
                <a16:creationId xmlns:a16="http://schemas.microsoft.com/office/drawing/2014/main" id="{805DB872-87BB-65A3-4C1D-E5740F345523}"/>
              </a:ext>
            </a:extLst>
          </p:cNvPr>
          <p:cNvPicPr>
            <a:picLocks noChangeAspect="1"/>
          </p:cNvPicPr>
          <p:nvPr/>
        </p:nvPicPr>
        <p:blipFill>
          <a:blip r:embed="rId3"/>
          <a:srcRect/>
          <a:stretch/>
        </p:blipFill>
        <p:spPr>
          <a:xfrm>
            <a:off x="7292287" y="446512"/>
            <a:ext cx="1522331" cy="551111"/>
          </a:xfrm>
          <a:prstGeom prst="rect">
            <a:avLst/>
          </a:prstGeom>
        </p:spPr>
      </p:pic>
      <p:sp>
        <p:nvSpPr>
          <p:cNvPr id="6" name="TextBox 5">
            <a:extLst>
              <a:ext uri="{FF2B5EF4-FFF2-40B4-BE49-F238E27FC236}">
                <a16:creationId xmlns:a16="http://schemas.microsoft.com/office/drawing/2014/main" id="{085019E1-FEAC-D643-9368-E4C7CB871B59}"/>
              </a:ext>
            </a:extLst>
          </p:cNvPr>
          <p:cNvSpPr txBox="1"/>
          <p:nvPr/>
        </p:nvSpPr>
        <p:spPr>
          <a:xfrm>
            <a:off x="391886" y="5371604"/>
            <a:ext cx="4299857" cy="1169551"/>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Daily reflections</a:t>
            </a:r>
          </a:p>
          <a:p>
            <a:r>
              <a:rPr lang="en-GB" sz="2700" b="1" dirty="0">
                <a:solidFill>
                  <a:schemeClr val="bg1"/>
                </a:solidFill>
                <a:latin typeface="Colby StBlk" pitchFamily="2" charset="77"/>
                <a:ea typeface="Colby StBlk" pitchFamily="2" charset="77"/>
              </a:rPr>
              <a:t>for Lent </a:t>
            </a:r>
          </a:p>
          <a:p>
            <a:r>
              <a:rPr lang="en-GB" sz="1600" b="1" dirty="0">
                <a:solidFill>
                  <a:schemeClr val="bg1"/>
                </a:solidFill>
                <a:latin typeface="Colby StBlk" pitchFamily="2" charset="77"/>
                <a:ea typeface="Colby StBlk" pitchFamily="2" charset="77"/>
              </a:rPr>
              <a:t>Lent 2023</a:t>
            </a:r>
          </a:p>
        </p:txBody>
      </p:sp>
      <p:pic>
        <p:nvPicPr>
          <p:cNvPr id="12" name="Picture 11" descr="Shape, arrow&#10;&#10;Description automatically generated">
            <a:extLst>
              <a:ext uri="{FF2B5EF4-FFF2-40B4-BE49-F238E27FC236}">
                <a16:creationId xmlns:a16="http://schemas.microsoft.com/office/drawing/2014/main" id="{9070D7F7-1AAF-1E8C-15A3-3AC3295E5429}"/>
              </a:ext>
            </a:extLst>
          </p:cNvPr>
          <p:cNvPicPr>
            <a:picLocks noChangeAspect="1"/>
          </p:cNvPicPr>
          <p:nvPr/>
        </p:nvPicPr>
        <p:blipFill>
          <a:blip r:embed="rId4"/>
          <a:stretch>
            <a:fillRect/>
          </a:stretch>
        </p:blipFill>
        <p:spPr>
          <a:xfrm>
            <a:off x="7323124" y="4862439"/>
            <a:ext cx="2355272" cy="2355272"/>
          </a:xfrm>
          <a:prstGeom prst="rect">
            <a:avLst/>
          </a:prstGeom>
        </p:spPr>
      </p:pic>
      <p:sp>
        <p:nvSpPr>
          <p:cNvPr id="2" name="TextBox 1">
            <a:extLst>
              <a:ext uri="{FF2B5EF4-FFF2-40B4-BE49-F238E27FC236}">
                <a16:creationId xmlns:a16="http://schemas.microsoft.com/office/drawing/2014/main" id="{B2F55963-DCBA-8C77-9420-BDADC27B6648}"/>
              </a:ext>
            </a:extLst>
          </p:cNvPr>
          <p:cNvSpPr txBox="1"/>
          <p:nvPr/>
        </p:nvSpPr>
        <p:spPr>
          <a:xfrm>
            <a:off x="7144845" y="4302671"/>
            <a:ext cx="1773140" cy="400110"/>
          </a:xfrm>
          <a:prstGeom prst="rect">
            <a:avLst/>
          </a:prstGeom>
          <a:noFill/>
        </p:spPr>
        <p:txBody>
          <a:bodyPr wrap="square" rtlCol="0">
            <a:spAutoFit/>
          </a:bodyPr>
          <a:lstStyle/>
          <a:p>
            <a:pPr algn="r"/>
            <a:r>
              <a:rPr lang="en-US" sz="1000" dirty="0">
                <a:solidFill>
                  <a:schemeClr val="bg1"/>
                </a:solidFill>
                <a:latin typeface="Rubik" pitchFamily="2" charset="-79"/>
                <a:cs typeface="Rubik" pitchFamily="2" charset="-79"/>
              </a:rPr>
              <a:t>Gift and Gertrude, </a:t>
            </a:r>
          </a:p>
          <a:p>
            <a:pPr algn="r"/>
            <a:r>
              <a:rPr lang="en-US" sz="1000" dirty="0">
                <a:solidFill>
                  <a:schemeClr val="bg1"/>
                </a:solidFill>
                <a:latin typeface="Rubik" pitchFamily="2" charset="-79"/>
                <a:cs typeface="Rubik" pitchFamily="2" charset="-79"/>
              </a:rPr>
              <a:t>Zambia</a:t>
            </a:r>
          </a:p>
        </p:txBody>
      </p:sp>
    </p:spTree>
    <p:extLst>
      <p:ext uri="{BB962C8B-B14F-4D97-AF65-F5344CB8AC3E}">
        <p14:creationId xmlns:p14="http://schemas.microsoft.com/office/powerpoint/2010/main" val="1064913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3" y="972152"/>
            <a:ext cx="9142857" cy="586728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March </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178908" y="1616849"/>
            <a:ext cx="3604491" cy="4952958"/>
          </a:xfrm>
          <a:prstGeom prst="rect">
            <a:avLst/>
          </a:prstGeom>
        </p:spPr>
      </p:pic>
      <p:sp>
        <p:nvSpPr>
          <p:cNvPr id="2" name="Rectangle 1"/>
          <p:cNvSpPr/>
          <p:nvPr/>
        </p:nvSpPr>
        <p:spPr>
          <a:xfrm>
            <a:off x="342997" y="1810025"/>
            <a:ext cx="3276312" cy="4678204"/>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‘Speak up for those who cannot speak for themselves, for the rights of all who are destitute. </a:t>
            </a:r>
          </a:p>
          <a:p>
            <a:pPr algn="ctr"/>
            <a:r>
              <a:rPr lang="en-GB" sz="2400" dirty="0">
                <a:solidFill>
                  <a:schemeClr val="bg1"/>
                </a:solidFill>
                <a:latin typeface="Colby StBlk" panose="00000A00000000000000" charset="0"/>
                <a:ea typeface="Colby StBlk" panose="00000A00000000000000" charset="0"/>
              </a:rPr>
              <a:t>Speak up and judge fairly; defend the rights of the poor and needy.’​</a:t>
            </a:r>
          </a:p>
          <a:p>
            <a:pPr algn="ctr"/>
            <a:endParaRPr lang="en-GB" sz="2000" dirty="0">
              <a:solidFill>
                <a:srgbClr val="A1CA5E"/>
              </a:solidFill>
              <a:latin typeface="Colby StBlk" panose="00000A00000000000000" charset="0"/>
              <a:ea typeface="Colby StBlk" panose="00000A00000000000000" charset="0"/>
            </a:endParaRPr>
          </a:p>
          <a:p>
            <a:pPr algn="r"/>
            <a:r>
              <a:rPr lang="en-GB" sz="1400" dirty="0">
                <a:solidFill>
                  <a:srgbClr val="ED9838"/>
                </a:solidFill>
                <a:latin typeface="Colby StBlk" panose="00000A00000000000000" charset="0"/>
                <a:ea typeface="Colby StBlk" panose="00000A00000000000000" charset="0"/>
              </a:rPr>
              <a:t>Proverbs 31:8-9</a:t>
            </a:r>
          </a:p>
        </p:txBody>
      </p:sp>
      <p:sp>
        <p:nvSpPr>
          <p:cNvPr id="11" name="TextBox 10"/>
          <p:cNvSpPr txBox="1"/>
          <p:nvPr/>
        </p:nvSpPr>
        <p:spPr>
          <a:xfrm>
            <a:off x="7565656" y="6325957"/>
            <a:ext cx="1420582"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1341194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1184971"/>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2</a:t>
            </a:r>
            <a:r>
              <a:rPr lang="en-GB" sz="2700" b="1" baseline="30000" dirty="0">
                <a:solidFill>
                  <a:srgbClr val="12375A"/>
                </a:solidFill>
                <a:latin typeface="Colby StBlk" pitchFamily="2" charset="77"/>
                <a:ea typeface="Colby StBlk" pitchFamily="2" charset="77"/>
              </a:rPr>
              <a:t>nd</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4107873" y="1414757"/>
            <a:ext cx="4572000" cy="1231106"/>
          </a:xfrm>
          <a:prstGeom prst="rect">
            <a:avLst/>
          </a:prstGeom>
        </p:spPr>
        <p:txBody>
          <a:bodyPr>
            <a:spAutoFit/>
          </a:bodyPr>
          <a:lstStyle/>
          <a:p>
            <a:pPr algn="r"/>
            <a:r>
              <a:rPr lang="en-GB" sz="2000" dirty="0">
                <a:solidFill>
                  <a:srgbClr val="12375A"/>
                </a:solidFill>
                <a:latin typeface="Colby StBlk" panose="00000A00000000000000" charset="0"/>
                <a:ea typeface="Colby StBlk" panose="00000A00000000000000" charset="0"/>
              </a:rPr>
              <a:t>‘So we, though many, are one body in Christ and individually parts of one another.’​</a:t>
            </a:r>
          </a:p>
          <a:p>
            <a:pPr algn="r"/>
            <a:r>
              <a:rPr lang="en-GB" sz="1400" dirty="0">
                <a:solidFill>
                  <a:srgbClr val="12375A"/>
                </a:solidFill>
                <a:latin typeface="Colby StBlk" panose="00000A00000000000000" charset="0"/>
                <a:ea typeface="Colby StBlk" panose="00000A00000000000000" charset="0"/>
              </a:rPr>
              <a:t>Romans 12:5</a:t>
            </a:r>
          </a:p>
        </p:txBody>
      </p:sp>
      <p:sp>
        <p:nvSpPr>
          <p:cNvPr id="5" name="Rectangle 4"/>
          <p:cNvSpPr/>
          <p:nvPr/>
        </p:nvSpPr>
        <p:spPr>
          <a:xfrm>
            <a:off x="373698" y="6482411"/>
            <a:ext cx="4572000" cy="461665"/>
          </a:xfrm>
          <a:prstGeom prst="rect">
            <a:avLst/>
          </a:prstGeom>
        </p:spPr>
        <p:txBody>
          <a:bodyPr>
            <a:spAutoFit/>
          </a:bodyPr>
          <a:lstStyle/>
          <a:p>
            <a:r>
              <a:rPr lang="en-GB" sz="1200" dirty="0">
                <a:solidFill>
                  <a:schemeClr val="bg1"/>
                </a:solidFill>
                <a:latin typeface="Rubik" pitchFamily="2" charset="-79"/>
                <a:cs typeface="Rubik" pitchFamily="2" charset="-79"/>
              </a:rPr>
              <a:t>Evelyn (left) </a:t>
            </a:r>
          </a:p>
          <a:p>
            <a:r>
              <a:rPr lang="en-GB" sz="1200" dirty="0">
                <a:solidFill>
                  <a:schemeClr val="bg1"/>
                </a:solidFill>
                <a:latin typeface="Rubik" pitchFamily="2" charset="-79"/>
                <a:cs typeface="Rubik" pitchFamily="2" charset="-79"/>
              </a:rPr>
              <a:t>and her daughter Gladys</a:t>
            </a:r>
          </a:p>
        </p:txBody>
      </p:sp>
    </p:spTree>
    <p:extLst>
      <p:ext uri="{BB962C8B-B14F-4D97-AF65-F5344CB8AC3E}">
        <p14:creationId xmlns:p14="http://schemas.microsoft.com/office/powerpoint/2010/main" val="2281473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3</a:t>
            </a:r>
            <a:r>
              <a:rPr lang="en-GB" sz="2700" b="1" baseline="30000" dirty="0">
                <a:solidFill>
                  <a:srgbClr val="12375A"/>
                </a:solidFill>
                <a:latin typeface="Colby StBlk" pitchFamily="2" charset="77"/>
                <a:ea typeface="Colby StBlk" pitchFamily="2" charset="77"/>
              </a:rPr>
              <a:t>rd</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228600" y="1609397"/>
            <a:ext cx="2902526" cy="4401205"/>
          </a:xfrm>
          <a:prstGeom prst="rect">
            <a:avLst/>
          </a:prstGeom>
        </p:spPr>
        <p:txBody>
          <a:bodyPr wrap="square">
            <a:spAutoFit/>
          </a:bodyPr>
          <a:lstStyle/>
          <a:p>
            <a:r>
              <a:rPr lang="en-GB" sz="2000" b="1" dirty="0">
                <a:solidFill>
                  <a:schemeClr val="bg1"/>
                </a:solidFill>
                <a:effectLst>
                  <a:outerShdw blurRad="50800" dist="38100" dir="2700000" algn="tl" rotWithShape="0">
                    <a:prstClr val="black">
                      <a:alpha val="40000"/>
                    </a:prstClr>
                  </a:outerShdw>
                </a:effectLst>
                <a:latin typeface="Colby StBlk" panose="00000A00000000000000" charset="0"/>
                <a:ea typeface="Colby StBlk" panose="00000A00000000000000" charset="0"/>
              </a:rPr>
              <a:t>“We are in front of a global scandal of around one billion – one billion people who still suffer from hunger today. We cannot look the other way and pretend this does not exist. The food available in the world is enough to feed everyone” </a:t>
            </a:r>
          </a:p>
          <a:p>
            <a:r>
              <a:rPr lang="en-GB" sz="2000" b="1" dirty="0">
                <a:solidFill>
                  <a:srgbClr val="ED9838"/>
                </a:solidFill>
                <a:effectLst>
                  <a:outerShdw blurRad="50800" dist="38100" dir="2700000" algn="tl" rotWithShape="0">
                    <a:prstClr val="black">
                      <a:alpha val="40000"/>
                    </a:prstClr>
                  </a:outerShdw>
                </a:effectLst>
                <a:latin typeface="Colby StBlk" panose="00000A00000000000000" charset="0"/>
                <a:ea typeface="Colby StBlk" panose="00000A00000000000000" charset="0"/>
              </a:rPr>
              <a:t>Pope Francis </a:t>
            </a:r>
          </a:p>
        </p:txBody>
      </p:sp>
      <p:sp>
        <p:nvSpPr>
          <p:cNvPr id="8" name="TextBox 7"/>
          <p:cNvSpPr txBox="1"/>
          <p:nvPr/>
        </p:nvSpPr>
        <p:spPr>
          <a:xfrm>
            <a:off x="6888892" y="6401545"/>
            <a:ext cx="2116285"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Friends in the field, Zambia</a:t>
            </a:r>
          </a:p>
        </p:txBody>
      </p:sp>
    </p:spTree>
    <p:extLst>
      <p:ext uri="{BB962C8B-B14F-4D97-AF65-F5344CB8AC3E}">
        <p14:creationId xmlns:p14="http://schemas.microsoft.com/office/powerpoint/2010/main" val="33474451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122326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6</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228600" y="1565522"/>
            <a:ext cx="4299856" cy="5292477"/>
          </a:xfrm>
          <a:prstGeom prst="rect">
            <a:avLst/>
          </a:prstGeom>
        </p:spPr>
      </p:pic>
      <p:sp>
        <p:nvSpPr>
          <p:cNvPr id="2" name="Rectangle 1"/>
          <p:cNvSpPr/>
          <p:nvPr/>
        </p:nvSpPr>
        <p:spPr>
          <a:xfrm>
            <a:off x="211675" y="1745301"/>
            <a:ext cx="4316782" cy="4970591"/>
          </a:xfrm>
          <a:prstGeom prst="rect">
            <a:avLst/>
          </a:prstGeom>
        </p:spPr>
        <p:txBody>
          <a:bodyPr wrap="square">
            <a:spAutoFit/>
          </a:bodyPr>
          <a:lstStyle/>
          <a:p>
            <a:pPr algn="ctr" fontAlgn="base"/>
            <a:r>
              <a:rPr lang="en-GB" sz="2500" dirty="0">
                <a:solidFill>
                  <a:srgbClr val="A1CA5E"/>
                </a:solidFill>
                <a:latin typeface="Colby StBlk" panose="00000A00000000000000" charset="0"/>
                <a:ea typeface="Colby StBlk" panose="00000A00000000000000" charset="0"/>
                <a:cs typeface="Rubik Light" charset="-79"/>
              </a:rPr>
              <a:t>Loving Father, </a:t>
            </a:r>
          </a:p>
          <a:p>
            <a:pPr algn="ctr" fontAlgn="base"/>
            <a:endParaRPr lang="en-GB" dirty="0">
              <a:solidFill>
                <a:schemeClr val="bg1"/>
              </a:solidFill>
              <a:latin typeface="Rubik Light" charset="-79"/>
              <a:cs typeface="Rubik Light" charset="-79"/>
            </a:endParaRPr>
          </a:p>
          <a:p>
            <a:pPr algn="ctr" fontAlgn="base"/>
            <a:r>
              <a:rPr lang="en-GB" dirty="0">
                <a:solidFill>
                  <a:schemeClr val="bg1"/>
                </a:solidFill>
                <a:latin typeface="Rubik" pitchFamily="2" charset="-79"/>
                <a:cs typeface="Rubik" pitchFamily="2" charset="-79"/>
              </a:rPr>
              <a:t>You have given us an abundance through your creation, </a:t>
            </a:r>
          </a:p>
          <a:p>
            <a:pPr algn="ctr" fontAlgn="base"/>
            <a:r>
              <a:rPr lang="en-GB" dirty="0">
                <a:solidFill>
                  <a:schemeClr val="bg1"/>
                </a:solidFill>
                <a:latin typeface="Rubik" pitchFamily="2" charset="-79"/>
                <a:cs typeface="Rubik" pitchFamily="2" charset="-79"/>
              </a:rPr>
              <a:t>yet many go hungry. </a:t>
            </a:r>
          </a:p>
          <a:p>
            <a:pPr algn="ctr" fontAlgn="base"/>
            <a:r>
              <a:rPr lang="en-GB" dirty="0">
                <a:solidFill>
                  <a:schemeClr val="bg1"/>
                </a:solidFill>
                <a:latin typeface="Rubik" pitchFamily="2" charset="-79"/>
                <a:cs typeface="Rubik" pitchFamily="2" charset="-79"/>
              </a:rPr>
              <a:t>Forgive us for excluding our sisters and brothers from their share, </a:t>
            </a:r>
          </a:p>
          <a:p>
            <a:pPr algn="ctr" fontAlgn="base"/>
            <a:r>
              <a:rPr lang="en-GB" dirty="0">
                <a:solidFill>
                  <a:schemeClr val="bg1"/>
                </a:solidFill>
                <a:latin typeface="Rubik" pitchFamily="2" charset="-79"/>
                <a:cs typeface="Rubik" pitchFamily="2" charset="-79"/>
              </a:rPr>
              <a:t>and help us to see each other in the light of the Gospel. </a:t>
            </a:r>
          </a:p>
          <a:p>
            <a:pPr algn="ctr" fontAlgn="base"/>
            <a:r>
              <a:rPr lang="en-GB" dirty="0">
                <a:solidFill>
                  <a:schemeClr val="bg1"/>
                </a:solidFill>
                <a:latin typeface="Rubik" pitchFamily="2" charset="-79"/>
                <a:cs typeface="Rubik" pitchFamily="2" charset="-79"/>
              </a:rPr>
              <a:t>Help us to live in the way you want us to live. </a:t>
            </a:r>
          </a:p>
          <a:p>
            <a:pPr algn="ctr" fontAlgn="base"/>
            <a:r>
              <a:rPr lang="en-GB" dirty="0">
                <a:solidFill>
                  <a:schemeClr val="bg1"/>
                </a:solidFill>
                <a:latin typeface="Rubik" pitchFamily="2" charset="-79"/>
                <a:cs typeface="Rubik" pitchFamily="2" charset="-79"/>
              </a:rPr>
              <a:t>To love our neighbour, to show mercy and to act in solidarity. </a:t>
            </a:r>
          </a:p>
          <a:p>
            <a:pPr algn="ctr" fontAlgn="base"/>
            <a:r>
              <a:rPr lang="en-GB" dirty="0">
                <a:solidFill>
                  <a:schemeClr val="bg1"/>
                </a:solidFill>
                <a:latin typeface="Rubik" pitchFamily="2" charset="-79"/>
                <a:cs typeface="Rubik" pitchFamily="2" charset="-79"/>
              </a:rPr>
              <a:t>We ask this in the name of Jesus, our Lord. </a:t>
            </a:r>
          </a:p>
          <a:p>
            <a:pPr algn="ctr" fontAlgn="base"/>
            <a:endParaRPr lang="en-GB" dirty="0">
              <a:solidFill>
                <a:srgbClr val="A1CA5E"/>
              </a:solidFill>
              <a:latin typeface="Colby StBlk" panose="00000A00000000000000" charset="0"/>
              <a:ea typeface="Colby StBlk" panose="00000A00000000000000" charset="0"/>
              <a:cs typeface="Rubik Light" charset="-79"/>
            </a:endParaRPr>
          </a:p>
          <a:p>
            <a:pPr algn="ctr" fontAlgn="base"/>
            <a:r>
              <a:rPr lang="en-GB" sz="2200" dirty="0">
                <a:solidFill>
                  <a:srgbClr val="A1CA5E"/>
                </a:solidFill>
                <a:latin typeface="Colby StBlk" panose="00000A00000000000000" charset="0"/>
                <a:ea typeface="Colby StBlk" panose="00000A00000000000000" charset="0"/>
                <a:cs typeface="Rubik Light" charset="-79"/>
              </a:rPr>
              <a:t>Amen</a:t>
            </a:r>
          </a:p>
        </p:txBody>
      </p:sp>
    </p:spTree>
    <p:extLst>
      <p:ext uri="{BB962C8B-B14F-4D97-AF65-F5344CB8AC3E}">
        <p14:creationId xmlns:p14="http://schemas.microsoft.com/office/powerpoint/2010/main" val="18087035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1223089"/>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20946" y="2244314"/>
            <a:ext cx="3266503" cy="4177677"/>
          </a:xfrm>
          <a:prstGeom prst="rect">
            <a:avLst/>
          </a:prstGeom>
        </p:spPr>
      </p:pic>
      <p:sp>
        <p:nvSpPr>
          <p:cNvPr id="8" name="Rectangle 7"/>
          <p:cNvSpPr/>
          <p:nvPr/>
        </p:nvSpPr>
        <p:spPr>
          <a:xfrm>
            <a:off x="337126" y="2424429"/>
            <a:ext cx="3034145" cy="3862596"/>
          </a:xfrm>
          <a:prstGeom prst="rect">
            <a:avLst/>
          </a:prstGeom>
        </p:spPr>
        <p:txBody>
          <a:bodyPr wrap="square">
            <a:spAutoFit/>
          </a:bodyPr>
          <a:lstStyle/>
          <a:p>
            <a:pPr algn="ctr"/>
            <a:r>
              <a:rPr lang="en-GB" sz="2500" dirty="0">
                <a:solidFill>
                  <a:srgbClr val="12375A"/>
                </a:solidFill>
                <a:latin typeface="Colby StBlk" panose="00000A00000000000000" charset="0"/>
                <a:ea typeface="Colby StBlk" panose="00000A00000000000000" charset="0"/>
                <a:cs typeface="Rubik Light" charset="-79"/>
              </a:rPr>
              <a:t>Loving God,</a:t>
            </a:r>
          </a:p>
          <a:p>
            <a:pPr algn="ctr"/>
            <a:endParaRPr lang="en-GB" dirty="0">
              <a:solidFill>
                <a:srgbClr val="12375A"/>
              </a:solidFill>
              <a:latin typeface="Colby StBlk" panose="00000A00000000000000" charset="0"/>
              <a:ea typeface="Colby StBlk" panose="00000A00000000000000" charset="0"/>
              <a:cs typeface="Rubik Light" charset="-79"/>
            </a:endParaRPr>
          </a:p>
          <a:p>
            <a:pPr algn="ctr"/>
            <a:r>
              <a:rPr lang="en-GB" dirty="0">
                <a:solidFill>
                  <a:schemeClr val="bg1"/>
                </a:solidFill>
                <a:latin typeface="Rubik" pitchFamily="2" charset="-79"/>
                <a:cs typeface="Rubik" pitchFamily="2" charset="-79"/>
              </a:rPr>
              <a:t>We take time to thank you for all the good things you give us. </a:t>
            </a:r>
          </a:p>
          <a:p>
            <a:pPr algn="ctr"/>
            <a:r>
              <a:rPr lang="en-GB" dirty="0">
                <a:solidFill>
                  <a:schemeClr val="bg1"/>
                </a:solidFill>
                <a:latin typeface="Rubik" pitchFamily="2" charset="-79"/>
                <a:cs typeface="Rubik" pitchFamily="2" charset="-79"/>
              </a:rPr>
              <a:t>For food, for work, for family and friends, for the seasons and for your love and forgiveness. </a:t>
            </a:r>
          </a:p>
          <a:p>
            <a:pPr algn="ctr"/>
            <a:r>
              <a:rPr lang="en-GB" dirty="0">
                <a:solidFill>
                  <a:schemeClr val="bg1"/>
                </a:solidFill>
                <a:latin typeface="Rubik" pitchFamily="2" charset="-79"/>
                <a:cs typeface="Rubik" pitchFamily="2" charset="-79"/>
              </a:rPr>
              <a:t>Help us not to take for granted your gifts to us. </a:t>
            </a:r>
          </a:p>
          <a:p>
            <a:pPr algn="ctr"/>
            <a:endParaRPr lang="en-GB" dirty="0">
              <a:solidFill>
                <a:schemeClr val="bg1"/>
              </a:solidFill>
              <a:latin typeface="Colby StBlk" panose="00000A00000000000000" charset="0"/>
              <a:ea typeface="Colby StBlk" panose="00000A00000000000000" charset="0"/>
              <a:cs typeface="Rubik Light" charset="-79"/>
            </a:endParaRPr>
          </a:p>
          <a:p>
            <a:pPr algn="ctr"/>
            <a:r>
              <a:rPr lang="en-GB" sz="2200" dirty="0">
                <a:solidFill>
                  <a:srgbClr val="12375A"/>
                </a:solidFill>
                <a:latin typeface="Colby StBlk" panose="00000A00000000000000" charset="0"/>
                <a:ea typeface="Colby StBlk" panose="00000A00000000000000" charset="0"/>
                <a:cs typeface="Rubik Light" charset="-79"/>
              </a:rPr>
              <a:t>Amen</a:t>
            </a:r>
          </a:p>
        </p:txBody>
      </p:sp>
      <p:sp>
        <p:nvSpPr>
          <p:cNvPr id="2" name="TextBox 1"/>
          <p:cNvSpPr txBox="1"/>
          <p:nvPr/>
        </p:nvSpPr>
        <p:spPr>
          <a:xfrm>
            <a:off x="228600" y="1557934"/>
            <a:ext cx="1528617"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Lucas, Zambia</a:t>
            </a:r>
          </a:p>
        </p:txBody>
      </p:sp>
    </p:spTree>
    <p:extLst>
      <p:ext uri="{BB962C8B-B14F-4D97-AF65-F5344CB8AC3E}">
        <p14:creationId xmlns:p14="http://schemas.microsoft.com/office/powerpoint/2010/main" val="15996283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81735"/>
            <a:ext cx="9144000" cy="608441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5110018"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 2023</a:t>
            </a:r>
          </a:p>
        </p:txBody>
      </p:sp>
      <p:sp>
        <p:nvSpPr>
          <p:cNvPr id="9" name="TextBox 8"/>
          <p:cNvSpPr txBox="1"/>
          <p:nvPr/>
        </p:nvSpPr>
        <p:spPr>
          <a:xfrm>
            <a:off x="7497618" y="6351607"/>
            <a:ext cx="1528617"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Catherine, Zambia</a:t>
            </a:r>
          </a:p>
        </p:txBody>
      </p:sp>
      <p:pic>
        <p:nvPicPr>
          <p:cNvPr id="11" name="Picture 10">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145473" y="2672803"/>
            <a:ext cx="3266503" cy="2928323"/>
          </a:xfrm>
          <a:prstGeom prst="rect">
            <a:avLst/>
          </a:prstGeom>
        </p:spPr>
      </p:pic>
      <p:sp>
        <p:nvSpPr>
          <p:cNvPr id="8" name="TextBox 7">
            <a:extLst>
              <a:ext uri="{FF2B5EF4-FFF2-40B4-BE49-F238E27FC236}">
                <a16:creationId xmlns:a16="http://schemas.microsoft.com/office/drawing/2014/main" id="{14775061-6EEC-8349-8D31-F1016A1367C7}"/>
              </a:ext>
            </a:extLst>
          </p:cNvPr>
          <p:cNvSpPr txBox="1"/>
          <p:nvPr/>
        </p:nvSpPr>
        <p:spPr>
          <a:xfrm>
            <a:off x="145473" y="1423449"/>
            <a:ext cx="3253509" cy="1077218"/>
          </a:xfrm>
          <a:prstGeom prst="rect">
            <a:avLst/>
          </a:prstGeom>
          <a:noFill/>
        </p:spPr>
        <p:txBody>
          <a:bodyPr wrap="square" rtlCol="0">
            <a:spAutoFit/>
          </a:bodyPr>
          <a:lstStyle/>
          <a:p>
            <a:pPr algn="ctr"/>
            <a:r>
              <a:rPr lang="en-GB" sz="3200" b="1" dirty="0">
                <a:solidFill>
                  <a:schemeClr val="bg1"/>
                </a:solidFill>
                <a:latin typeface="Colby StBlk" pitchFamily="2" charset="77"/>
                <a:ea typeface="Colby StBlk" pitchFamily="2" charset="77"/>
              </a:rPr>
              <a:t>International Women's Day</a:t>
            </a:r>
          </a:p>
        </p:txBody>
      </p:sp>
      <p:sp>
        <p:nvSpPr>
          <p:cNvPr id="5" name="Rectangle 4"/>
          <p:cNvSpPr/>
          <p:nvPr/>
        </p:nvSpPr>
        <p:spPr>
          <a:xfrm>
            <a:off x="261932" y="2864617"/>
            <a:ext cx="3033584" cy="2569934"/>
          </a:xfrm>
          <a:prstGeom prst="rect">
            <a:avLst/>
          </a:prstGeom>
        </p:spPr>
        <p:txBody>
          <a:bodyPr wrap="square">
            <a:spAutoFit/>
          </a:bodyPr>
          <a:lstStyle/>
          <a:p>
            <a:r>
              <a:rPr lang="en-GB" dirty="0">
                <a:solidFill>
                  <a:srgbClr val="12375A"/>
                </a:solidFill>
                <a:latin typeface="Colby StBlk" panose="00000A00000000000000" charset="0"/>
                <a:ea typeface="Colby StBlk" panose="00000A00000000000000" charset="0"/>
              </a:rPr>
              <a:t>“Women make the world beautiful, they protect it and keep it alive. They bring the grace of renewal, the embrace of inclusion, and the courage to give of oneself.” </a:t>
            </a: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r>
              <a:rPr lang="en-GB" sz="1200" dirty="0">
                <a:solidFill>
                  <a:schemeClr val="bg1"/>
                </a:solidFill>
                <a:latin typeface="Colby StBlk" panose="00000A00000000000000" charset="0"/>
                <a:ea typeface="Colby StBlk" panose="00000A00000000000000" charset="0"/>
              </a:rPr>
              <a:t>Pope Francis</a:t>
            </a:r>
          </a:p>
        </p:txBody>
      </p:sp>
    </p:spTree>
    <p:extLst>
      <p:ext uri="{BB962C8B-B14F-4D97-AF65-F5344CB8AC3E}">
        <p14:creationId xmlns:p14="http://schemas.microsoft.com/office/powerpoint/2010/main" val="2851058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55374"/>
            <a:ext cx="9144000" cy="6102626"/>
          </a:xfrm>
          <a:prstGeom prst="rect">
            <a:avLst/>
          </a:prstGeom>
        </p:spPr>
      </p:pic>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3"/>
          <a:srcRect/>
          <a:stretch/>
        </p:blipFill>
        <p:spPr>
          <a:xfrm>
            <a:off x="6333251" y="1473631"/>
            <a:ext cx="2697017" cy="2553424"/>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9</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6419273" y="1598707"/>
            <a:ext cx="2498406" cy="2231380"/>
          </a:xfrm>
          <a:prstGeom prst="rect">
            <a:avLst/>
          </a:prstGeom>
        </p:spPr>
        <p:txBody>
          <a:bodyPr wrap="square">
            <a:spAutoFit/>
          </a:bodyPr>
          <a:lstStyle/>
          <a:p>
            <a:pPr algn="ctr"/>
            <a:r>
              <a:rPr lang="en-GB" sz="2000" b="1" dirty="0">
                <a:solidFill>
                  <a:schemeClr val="bg1"/>
                </a:solidFill>
                <a:latin typeface="Colby StBlk" panose="00000A00000000000000" charset="0"/>
                <a:ea typeface="Colby StBlk" panose="00000A00000000000000" charset="0"/>
              </a:rPr>
              <a:t>“Love makes itself felt in every action that seeks to build a better world.”</a:t>
            </a:r>
          </a:p>
          <a:p>
            <a:pPr algn="ctr"/>
            <a:endParaRPr lang="en-GB" sz="100" b="1" dirty="0">
              <a:solidFill>
                <a:srgbClr val="A1CA5E"/>
              </a:solidFill>
              <a:latin typeface="Colby StBlk" panose="00000A00000000000000" charset="0"/>
              <a:ea typeface="Colby StBlk" panose="00000A00000000000000" charset="0"/>
            </a:endParaRPr>
          </a:p>
          <a:p>
            <a:pPr algn="ctr"/>
            <a:endParaRPr lang="en-GB" sz="100" b="1" dirty="0">
              <a:solidFill>
                <a:srgbClr val="A1CA5E"/>
              </a:solidFill>
              <a:latin typeface="Colby StBlk" panose="00000A00000000000000" charset="0"/>
              <a:ea typeface="Colby StBlk" panose="00000A00000000000000" charset="0"/>
            </a:endParaRPr>
          </a:p>
          <a:p>
            <a:pPr algn="ctr"/>
            <a:endParaRPr lang="en-GB" sz="100" b="1" dirty="0">
              <a:solidFill>
                <a:srgbClr val="A1CA5E"/>
              </a:solidFill>
              <a:latin typeface="Colby StBlk" panose="00000A00000000000000" charset="0"/>
              <a:ea typeface="Colby StBlk" panose="00000A00000000000000" charset="0"/>
            </a:endParaRPr>
          </a:p>
          <a:p>
            <a:pPr algn="ctr"/>
            <a:r>
              <a:rPr lang="en-GB" sz="1600" b="1" dirty="0">
                <a:solidFill>
                  <a:srgbClr val="12375A"/>
                </a:solidFill>
                <a:latin typeface="Colby StBlk" panose="00000A00000000000000" charset="0"/>
                <a:ea typeface="Colby StBlk" panose="00000A00000000000000" charset="0"/>
              </a:rPr>
              <a:t>Pope Francis</a:t>
            </a:r>
          </a:p>
        </p:txBody>
      </p:sp>
      <p:sp>
        <p:nvSpPr>
          <p:cNvPr id="5" name="TextBox 4">
            <a:extLst>
              <a:ext uri="{FF2B5EF4-FFF2-40B4-BE49-F238E27FC236}">
                <a16:creationId xmlns:a16="http://schemas.microsoft.com/office/drawing/2014/main" id="{C9EA9A14-AF56-2B3A-6F7D-361AFA767C3C}"/>
              </a:ext>
            </a:extLst>
          </p:cNvPr>
          <p:cNvSpPr txBox="1"/>
          <p:nvPr/>
        </p:nvSpPr>
        <p:spPr>
          <a:xfrm>
            <a:off x="7389062" y="6165907"/>
            <a:ext cx="1528617" cy="461665"/>
          </a:xfrm>
          <a:prstGeom prst="rect">
            <a:avLst/>
          </a:prstGeom>
          <a:noFill/>
        </p:spPr>
        <p:txBody>
          <a:bodyPr wrap="square" rtlCol="0">
            <a:spAutoFit/>
          </a:bodyPr>
          <a:lstStyle/>
          <a:p>
            <a:pPr algn="r"/>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and family, Zambia</a:t>
            </a:r>
          </a:p>
        </p:txBody>
      </p:sp>
    </p:spTree>
    <p:extLst>
      <p:ext uri="{BB962C8B-B14F-4D97-AF65-F5344CB8AC3E}">
        <p14:creationId xmlns:p14="http://schemas.microsoft.com/office/powerpoint/2010/main" val="1578767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76893"/>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10</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5955957" y="2100649"/>
            <a:ext cx="3020036" cy="3274551"/>
          </a:xfrm>
          <a:prstGeom prst="rect">
            <a:avLst/>
          </a:prstGeom>
        </p:spPr>
      </p:pic>
      <p:sp>
        <p:nvSpPr>
          <p:cNvPr id="8" name="TextBox 7"/>
          <p:cNvSpPr txBox="1"/>
          <p:nvPr/>
        </p:nvSpPr>
        <p:spPr>
          <a:xfrm>
            <a:off x="7552449" y="6493844"/>
            <a:ext cx="169712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age 12</a:t>
            </a:r>
          </a:p>
        </p:txBody>
      </p:sp>
      <p:sp>
        <p:nvSpPr>
          <p:cNvPr id="11" name="Rectangle 10"/>
          <p:cNvSpPr/>
          <p:nvPr/>
        </p:nvSpPr>
        <p:spPr>
          <a:xfrm>
            <a:off x="6157478" y="2291374"/>
            <a:ext cx="2616993" cy="2893100"/>
          </a:xfrm>
          <a:prstGeom prst="rect">
            <a:avLst/>
          </a:prstGeom>
        </p:spPr>
        <p:txBody>
          <a:bodyPr wrap="square">
            <a:spAutoFit/>
          </a:bodyPr>
          <a:lstStyle/>
          <a:p>
            <a:pPr algn="ctr"/>
            <a:r>
              <a:rPr lang="en-GB" sz="2000" dirty="0">
                <a:solidFill>
                  <a:srgbClr val="12375A"/>
                </a:solidFill>
                <a:latin typeface="Colby StBlk" panose="00000A00000000000000" charset="0"/>
                <a:ea typeface="Colby StBlk" panose="00000A00000000000000" charset="0"/>
              </a:rPr>
              <a:t>‘God intended the earth with everything contained in it for the use of all human beings and people.’</a:t>
            </a:r>
          </a:p>
          <a:p>
            <a:pPr algn="ctr"/>
            <a:endParaRPr lang="en-GB" sz="1400" i="1" dirty="0">
              <a:solidFill>
                <a:schemeClr val="bg1"/>
              </a:solidFill>
              <a:latin typeface="Colby StBlk" panose="00000A00000000000000" charset="0"/>
              <a:ea typeface="Colby StBlk" panose="00000A00000000000000" charset="0"/>
            </a:endParaRPr>
          </a:p>
          <a:p>
            <a:pPr algn="ctr"/>
            <a:r>
              <a:rPr lang="en-GB" sz="1400" dirty="0">
                <a:solidFill>
                  <a:schemeClr val="bg1"/>
                </a:solidFill>
                <a:latin typeface="Colby StBlk" panose="00000A00000000000000" charset="0"/>
                <a:ea typeface="Colby StBlk" panose="00000A00000000000000" charset="0"/>
              </a:rPr>
              <a:t>Pope Paul VI, </a:t>
            </a:r>
          </a:p>
          <a:p>
            <a:pPr algn="ctr"/>
            <a:r>
              <a:rPr lang="en-GB" sz="1400" dirty="0">
                <a:solidFill>
                  <a:schemeClr val="bg1"/>
                </a:solidFill>
                <a:latin typeface="Colby StBlk" panose="00000A00000000000000" charset="0"/>
                <a:ea typeface="Colby StBlk" panose="00000A00000000000000" charset="0"/>
              </a:rPr>
              <a:t>Gaudium et Spes</a:t>
            </a:r>
          </a:p>
        </p:txBody>
      </p:sp>
    </p:spTree>
    <p:extLst>
      <p:ext uri="{BB962C8B-B14F-4D97-AF65-F5344CB8AC3E}">
        <p14:creationId xmlns:p14="http://schemas.microsoft.com/office/powerpoint/2010/main" val="3692656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13</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8" name="TextBox 7"/>
          <p:cNvSpPr txBox="1"/>
          <p:nvPr/>
        </p:nvSpPr>
        <p:spPr>
          <a:xfrm>
            <a:off x="228602" y="6113721"/>
            <a:ext cx="2514598"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Neighbours and friends, Gertrude and </a:t>
            </a:r>
            <a:r>
              <a:rPr lang="en-GB" sz="1200" dirty="0" err="1">
                <a:solidFill>
                  <a:schemeClr val="bg1"/>
                </a:solidFill>
                <a:latin typeface="Rubik" pitchFamily="2" charset="-79"/>
                <a:cs typeface="Rubik" pitchFamily="2" charset="-79"/>
              </a:rPr>
              <a:t>Mwenya</a:t>
            </a:r>
            <a:r>
              <a:rPr lang="en-GB" sz="1200" dirty="0">
                <a:solidFill>
                  <a:schemeClr val="bg1"/>
                </a:solidFill>
                <a:latin typeface="Rubik" pitchFamily="2" charset="-79"/>
                <a:cs typeface="Rubik" pitchFamily="2" charset="-79"/>
              </a:rPr>
              <a:t>, Zambia</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117109" y="1647084"/>
            <a:ext cx="3132717" cy="4085637"/>
          </a:xfrm>
          <a:prstGeom prst="rect">
            <a:avLst/>
          </a:prstGeom>
        </p:spPr>
      </p:pic>
      <p:sp>
        <p:nvSpPr>
          <p:cNvPr id="5" name="Rectangle 4"/>
          <p:cNvSpPr/>
          <p:nvPr/>
        </p:nvSpPr>
        <p:spPr>
          <a:xfrm>
            <a:off x="240957" y="1795423"/>
            <a:ext cx="2780563" cy="3831818"/>
          </a:xfrm>
          <a:prstGeom prst="rect">
            <a:avLst/>
          </a:prstGeom>
        </p:spPr>
        <p:txBody>
          <a:bodyPr wrap="square">
            <a:spAutoFit/>
          </a:bodyPr>
          <a:lstStyle/>
          <a:p>
            <a:pPr algn="ctr"/>
            <a:r>
              <a:rPr lang="en-GB" sz="2300" dirty="0">
                <a:solidFill>
                  <a:schemeClr val="bg1"/>
                </a:solidFill>
                <a:latin typeface="Colby StBlk" panose="00000A00000000000000" charset="0"/>
                <a:ea typeface="Colby StBlk" panose="00000A00000000000000" charset="0"/>
              </a:rPr>
              <a:t>Lord God,</a:t>
            </a:r>
          </a:p>
          <a:p>
            <a:pPr algn="ctr"/>
            <a:endParaRPr lang="en-GB" dirty="0">
              <a:solidFill>
                <a:schemeClr val="bg1"/>
              </a:solidFill>
              <a:latin typeface="Rubik Light" pitchFamily="2" charset="-79"/>
              <a:ea typeface="Colby StBlk" panose="00000A00000000000000" charset="0"/>
              <a:cs typeface="Rubik Light" pitchFamily="2" charset="-79"/>
            </a:endParaRPr>
          </a:p>
          <a:p>
            <a:pPr algn="ctr"/>
            <a:r>
              <a:rPr lang="en-GB" sz="1600" dirty="0">
                <a:solidFill>
                  <a:schemeClr val="bg1"/>
                </a:solidFill>
                <a:latin typeface="Rubik" pitchFamily="2" charset="-79"/>
                <a:ea typeface="Colby StBlk" panose="00000A00000000000000" charset="0"/>
                <a:cs typeface="Rubik" pitchFamily="2" charset="-79"/>
              </a:rPr>
              <a:t>Inspire us to build a just world, free of poverty and hunger. </a:t>
            </a:r>
          </a:p>
          <a:p>
            <a:pPr algn="ctr"/>
            <a:r>
              <a:rPr lang="en-GB" sz="1600" dirty="0">
                <a:solidFill>
                  <a:schemeClr val="bg1"/>
                </a:solidFill>
                <a:latin typeface="Rubik" pitchFamily="2" charset="-79"/>
                <a:ea typeface="Colby StBlk" panose="00000A00000000000000" charset="0"/>
                <a:cs typeface="Rubik" pitchFamily="2" charset="-79"/>
              </a:rPr>
              <a:t>May our hearts be open to our neighbours, near and far. </a:t>
            </a:r>
          </a:p>
          <a:p>
            <a:pPr algn="ctr"/>
            <a:r>
              <a:rPr lang="en-GB" sz="1600" dirty="0">
                <a:solidFill>
                  <a:schemeClr val="bg1"/>
                </a:solidFill>
                <a:latin typeface="Rubik" pitchFamily="2" charset="-79"/>
                <a:ea typeface="Colby StBlk" panose="00000A00000000000000" charset="0"/>
                <a:cs typeface="Rubik" pitchFamily="2" charset="-79"/>
              </a:rPr>
              <a:t>May we recognise the goodness and beauty </a:t>
            </a:r>
          </a:p>
          <a:p>
            <a:pPr algn="ctr"/>
            <a:r>
              <a:rPr lang="en-GB" sz="1600" dirty="0">
                <a:solidFill>
                  <a:schemeClr val="bg1"/>
                </a:solidFill>
                <a:latin typeface="Rubik" pitchFamily="2" charset="-79"/>
                <a:ea typeface="Colby StBlk" panose="00000A00000000000000" charset="0"/>
                <a:cs typeface="Rubik" pitchFamily="2" charset="-79"/>
              </a:rPr>
              <a:t>that you have sown in each of us.</a:t>
            </a:r>
          </a:p>
          <a:p>
            <a:pPr algn="ctr"/>
            <a:endParaRPr lang="en-GB" dirty="0">
              <a:solidFill>
                <a:schemeClr val="bg1"/>
              </a:solidFill>
              <a:latin typeface="Colby StBlk" panose="00000A00000000000000" charset="0"/>
              <a:ea typeface="Colby StBlk" panose="00000A00000000000000" charset="0"/>
            </a:endParaRPr>
          </a:p>
          <a:p>
            <a:pPr algn="ctr"/>
            <a:r>
              <a:rPr lang="en-GB" dirty="0">
                <a:solidFill>
                  <a:schemeClr val="bg1"/>
                </a:solidFill>
                <a:latin typeface="Colby StBlk" panose="00000A00000000000000" charset="0"/>
                <a:ea typeface="Colby StBlk" panose="00000A00000000000000" charset="0"/>
              </a:rPr>
              <a:t>Amen </a:t>
            </a:r>
          </a:p>
        </p:txBody>
      </p:sp>
    </p:spTree>
    <p:extLst>
      <p:ext uri="{BB962C8B-B14F-4D97-AF65-F5344CB8AC3E}">
        <p14:creationId xmlns:p14="http://schemas.microsoft.com/office/powerpoint/2010/main" val="10524985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1117430"/>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14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12" name="Picture 11">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5948791" y="1734425"/>
            <a:ext cx="2977235" cy="4147391"/>
          </a:xfrm>
          <a:prstGeom prst="rect">
            <a:avLst/>
          </a:prstGeom>
        </p:spPr>
      </p:pic>
      <p:sp>
        <p:nvSpPr>
          <p:cNvPr id="2" name="TextBox 1">
            <a:extLst>
              <a:ext uri="{FF2B5EF4-FFF2-40B4-BE49-F238E27FC236}">
                <a16:creationId xmlns:a16="http://schemas.microsoft.com/office/drawing/2014/main" id="{64BDA49C-E06E-4294-B6FF-75DAF4D358C4}"/>
              </a:ext>
            </a:extLst>
          </p:cNvPr>
          <p:cNvSpPr txBox="1"/>
          <p:nvPr/>
        </p:nvSpPr>
        <p:spPr>
          <a:xfrm>
            <a:off x="6061189" y="1891859"/>
            <a:ext cx="2752437" cy="38779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000" dirty="0">
                <a:solidFill>
                  <a:schemeClr val="bg1"/>
                </a:solidFill>
                <a:latin typeface="Colby StBlk" panose="00000A00000000000000" charset="0"/>
                <a:ea typeface="Colby StBlk" panose="00000A00000000000000" charset="0"/>
                <a:cs typeface="Arial"/>
              </a:rPr>
              <a:t>Lord, </a:t>
            </a: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r>
              <a:rPr lang="en-GB" dirty="0">
                <a:solidFill>
                  <a:srgbClr val="12375A"/>
                </a:solidFill>
                <a:latin typeface="Rubik" pitchFamily="2" charset="-79"/>
                <a:ea typeface="Colby StBlk" panose="00000A00000000000000" charset="0"/>
                <a:cs typeface="Rubik" pitchFamily="2" charset="-79"/>
              </a:rPr>
              <a:t>May my support  of SCIAF bring hope to people who are facing hunger around the world. </a:t>
            </a:r>
          </a:p>
          <a:p>
            <a:pPr algn="ctr"/>
            <a:endParaRPr lang="en-GB" dirty="0">
              <a:solidFill>
                <a:srgbClr val="12375A"/>
              </a:solidFill>
              <a:latin typeface="Rubik" pitchFamily="2" charset="-79"/>
              <a:ea typeface="Colby StBlk" panose="00000A00000000000000" charset="0"/>
              <a:cs typeface="Rubik" pitchFamily="2" charset="-79"/>
            </a:endParaRPr>
          </a:p>
          <a:p>
            <a:pPr algn="ctr"/>
            <a:r>
              <a:rPr lang="en-GB" dirty="0">
                <a:solidFill>
                  <a:srgbClr val="12375A"/>
                </a:solidFill>
                <a:latin typeface="Rubik" pitchFamily="2" charset="-79"/>
                <a:ea typeface="Colby StBlk" panose="00000A00000000000000" charset="0"/>
                <a:cs typeface="Rubik" pitchFamily="2" charset="-79"/>
              </a:rPr>
              <a:t>May they know that you are with them and that they have sisters and brothers who care for them. </a:t>
            </a:r>
          </a:p>
          <a:p>
            <a:pPr algn="ctr"/>
            <a:endParaRPr lang="en-GB" sz="100" dirty="0">
              <a:solidFill>
                <a:schemeClr val="bg1"/>
              </a:solidFill>
              <a:latin typeface="Colby StBlk" panose="00000A00000000000000" charset="0"/>
              <a:ea typeface="Colby StBlk" panose="00000A00000000000000" charset="0"/>
              <a:cs typeface="Arial"/>
            </a:endParaRPr>
          </a:p>
          <a:p>
            <a:pPr algn="ctr"/>
            <a:endParaRPr lang="en-GB" sz="100" dirty="0">
              <a:solidFill>
                <a:schemeClr val="bg1"/>
              </a:solidFill>
              <a:latin typeface="Colby StBlk" panose="00000A00000000000000" charset="0"/>
              <a:ea typeface="Colby StBlk" panose="00000A00000000000000" charset="0"/>
              <a:cs typeface="Arial"/>
            </a:endParaRPr>
          </a:p>
          <a:p>
            <a:pPr algn="ctr"/>
            <a:endParaRPr lang="en-GB" sz="100" dirty="0">
              <a:solidFill>
                <a:schemeClr val="bg1"/>
              </a:solidFill>
              <a:latin typeface="Colby StBlk" panose="00000A00000000000000" charset="0"/>
              <a:ea typeface="Colby StBlk" panose="00000A00000000000000" charset="0"/>
              <a:cs typeface="Arial"/>
            </a:endParaRPr>
          </a:p>
          <a:p>
            <a:pPr algn="ctr"/>
            <a:r>
              <a:rPr lang="en-GB" sz="2000" dirty="0">
                <a:solidFill>
                  <a:schemeClr val="bg1"/>
                </a:solidFill>
                <a:latin typeface="Colby StBlk" panose="00000A00000000000000" charset="0"/>
                <a:ea typeface="Colby StBlk" panose="00000A00000000000000" charset="0"/>
                <a:cs typeface="Arial"/>
              </a:rPr>
              <a:t>Amen</a:t>
            </a:r>
          </a:p>
        </p:txBody>
      </p:sp>
      <p:sp>
        <p:nvSpPr>
          <p:cNvPr id="6" name="TextBox 5"/>
          <p:cNvSpPr txBox="1"/>
          <p:nvPr/>
        </p:nvSpPr>
        <p:spPr>
          <a:xfrm>
            <a:off x="228600" y="6396335"/>
            <a:ext cx="5098473"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Ruth and Aggrey </a:t>
            </a:r>
          </a:p>
          <a:p>
            <a:r>
              <a:rPr lang="en-GB" sz="1200" dirty="0">
                <a:solidFill>
                  <a:schemeClr val="bg1"/>
                </a:solidFill>
                <a:latin typeface="Rubik" pitchFamily="2" charset="-79"/>
                <a:cs typeface="Rubik" pitchFamily="2" charset="-79"/>
              </a:rPr>
              <a:t>in their vegetable field, Zambia</a:t>
            </a:r>
          </a:p>
        </p:txBody>
      </p:sp>
    </p:spTree>
    <p:extLst>
      <p:ext uri="{BB962C8B-B14F-4D97-AF65-F5344CB8AC3E}">
        <p14:creationId xmlns:p14="http://schemas.microsoft.com/office/powerpoint/2010/main" val="30671793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62530"/>
            <a:ext cx="9144000" cy="6095470"/>
          </a:xfrm>
          <a:prstGeom prst="rect">
            <a:avLst/>
          </a:prstGeom>
        </p:spPr>
      </p:pic>
      <p:pic>
        <p:nvPicPr>
          <p:cNvPr id="56" name="Picture 55" descr="Shape&#10;&#10;Description automatically generated">
            <a:extLst>
              <a:ext uri="{FF2B5EF4-FFF2-40B4-BE49-F238E27FC236}">
                <a16:creationId xmlns:a16="http://schemas.microsoft.com/office/drawing/2014/main" id="{B001D8F8-37A8-4E5C-A5D6-ED06BD36CA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6247"/>
            <a:ext cx="9144000" cy="1347216"/>
          </a:xfrm>
          <a:prstGeom prst="rect">
            <a:avLst/>
          </a:prstGeom>
        </p:spPr>
      </p:pic>
      <p:sp>
        <p:nvSpPr>
          <p:cNvPr id="58" name="TextBox 57">
            <a:extLst>
              <a:ext uri="{FF2B5EF4-FFF2-40B4-BE49-F238E27FC236}">
                <a16:creationId xmlns:a16="http://schemas.microsoft.com/office/drawing/2014/main" id="{3066F6E0-10D1-4B3A-8DDD-E4F449DD4944}"/>
              </a:ext>
            </a:extLst>
          </p:cNvPr>
          <p:cNvSpPr txBox="1"/>
          <p:nvPr/>
        </p:nvSpPr>
        <p:spPr>
          <a:xfrm>
            <a:off x="228600" y="609599"/>
            <a:ext cx="5444231"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Daily Reflections for Lent</a:t>
            </a:r>
          </a:p>
        </p:txBody>
      </p:sp>
      <p:pic>
        <p:nvPicPr>
          <p:cNvPr id="61" name="Picture 60">
            <a:extLst>
              <a:ext uri="{FF2B5EF4-FFF2-40B4-BE49-F238E27FC236}">
                <a16:creationId xmlns:a16="http://schemas.microsoft.com/office/drawing/2014/main" id="{095CC2EA-1E6A-4987-812F-87D756EC00D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228600" y="1548369"/>
            <a:ext cx="3856924" cy="2118467"/>
          </a:xfrm>
          <a:prstGeom prst="rect">
            <a:avLst/>
          </a:prstGeom>
        </p:spPr>
      </p:pic>
      <p:sp>
        <p:nvSpPr>
          <p:cNvPr id="29" name="Rectangle 28">
            <a:extLst>
              <a:ext uri="{FF2B5EF4-FFF2-40B4-BE49-F238E27FC236}">
                <a16:creationId xmlns:a16="http://schemas.microsoft.com/office/drawing/2014/main" id="{219C8C0C-5ED2-4FAA-9B37-A1023D1AB132}"/>
              </a:ext>
            </a:extLst>
          </p:cNvPr>
          <p:cNvSpPr/>
          <p:nvPr/>
        </p:nvSpPr>
        <p:spPr>
          <a:xfrm>
            <a:off x="228600" y="1699661"/>
            <a:ext cx="3856924" cy="1815882"/>
          </a:xfrm>
          <a:prstGeom prst="rect">
            <a:avLst/>
          </a:prstGeom>
        </p:spPr>
        <p:txBody>
          <a:bodyPr wrap="square">
            <a:spAutoFit/>
          </a:bodyPr>
          <a:lstStyle/>
          <a:p>
            <a:pPr algn="ctr"/>
            <a:r>
              <a:rPr lang="en-GB" sz="2800" b="1" dirty="0">
                <a:solidFill>
                  <a:srgbClr val="A1CA5E"/>
                </a:solidFill>
                <a:latin typeface="Colby StBlk" panose="00000A00000000000000" charset="0"/>
                <a:ea typeface="Colby StBlk" panose="00000A00000000000000" charset="0"/>
              </a:rPr>
              <a:t>This Lent, use your </a:t>
            </a:r>
          </a:p>
          <a:p>
            <a:pPr algn="ctr"/>
            <a:r>
              <a:rPr lang="en-GB" sz="2800" b="1" dirty="0">
                <a:solidFill>
                  <a:schemeClr val="bg1"/>
                </a:solidFill>
                <a:latin typeface="Colby StBlk" panose="00000A00000000000000" charset="0"/>
                <a:ea typeface="Colby StBlk" panose="00000A00000000000000" charset="0"/>
              </a:rPr>
              <a:t>WEE BOX </a:t>
            </a:r>
          </a:p>
          <a:p>
            <a:pPr algn="ctr"/>
            <a:r>
              <a:rPr lang="en-GB" sz="2800" b="1" dirty="0">
                <a:solidFill>
                  <a:srgbClr val="A1CA5E"/>
                </a:solidFill>
                <a:latin typeface="Colby StBlk" panose="00000A00000000000000" charset="0"/>
                <a:ea typeface="Colby StBlk" panose="00000A00000000000000" charset="0"/>
              </a:rPr>
              <a:t>to make a </a:t>
            </a:r>
          </a:p>
          <a:p>
            <a:pPr algn="ctr"/>
            <a:r>
              <a:rPr lang="en-GB" sz="2800" b="1" dirty="0">
                <a:solidFill>
                  <a:schemeClr val="bg1"/>
                </a:solidFill>
                <a:latin typeface="Colby StBlk" panose="00000A00000000000000" charset="0"/>
                <a:ea typeface="Colby StBlk" panose="00000A00000000000000" charset="0"/>
              </a:rPr>
              <a:t>BIG DIFFERENCE</a:t>
            </a:r>
          </a:p>
        </p:txBody>
      </p:sp>
      <p:sp>
        <p:nvSpPr>
          <p:cNvPr id="10" name="TextBox 9"/>
          <p:cNvSpPr txBox="1"/>
          <p:nvPr/>
        </p:nvSpPr>
        <p:spPr>
          <a:xfrm>
            <a:off x="7123815" y="1462570"/>
            <a:ext cx="169712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age 12</a:t>
            </a:r>
          </a:p>
        </p:txBody>
      </p:sp>
    </p:spTree>
    <p:extLst>
      <p:ext uri="{BB962C8B-B14F-4D97-AF65-F5344CB8AC3E}">
        <p14:creationId xmlns:p14="http://schemas.microsoft.com/office/powerpoint/2010/main" val="1926867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3" y="1216634"/>
            <a:ext cx="9144000" cy="561827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15</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F2826E84-EA93-4E5F-A719-1A0E9D06C849}"/>
              </a:ext>
            </a:extLst>
          </p:cNvPr>
          <p:cNvPicPr>
            <a:picLocks noChangeAspect="1"/>
          </p:cNvPicPr>
          <p:nvPr/>
        </p:nvPicPr>
        <p:blipFill>
          <a:blip r:embed="rId5"/>
          <a:stretch>
            <a:fillRect/>
          </a:stretch>
        </p:blipFill>
        <p:spPr>
          <a:xfrm>
            <a:off x="275833" y="5899355"/>
            <a:ext cx="8592334" cy="764868"/>
          </a:xfrm>
          <a:prstGeom prst="rect">
            <a:avLst/>
          </a:prstGeom>
        </p:spPr>
      </p:pic>
      <p:sp>
        <p:nvSpPr>
          <p:cNvPr id="11" name="TextBox 10"/>
          <p:cNvSpPr txBox="1"/>
          <p:nvPr/>
        </p:nvSpPr>
        <p:spPr>
          <a:xfrm>
            <a:off x="6192435" y="1473631"/>
            <a:ext cx="2675732"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in her maize field, Zambia</a:t>
            </a:r>
          </a:p>
        </p:txBody>
      </p:sp>
      <p:sp>
        <p:nvSpPr>
          <p:cNvPr id="12" name="Rectangle 11"/>
          <p:cNvSpPr/>
          <p:nvPr/>
        </p:nvSpPr>
        <p:spPr>
          <a:xfrm>
            <a:off x="317093" y="5985663"/>
            <a:ext cx="8422727" cy="584775"/>
          </a:xfrm>
          <a:prstGeom prst="rect">
            <a:avLst/>
          </a:prstGeom>
        </p:spPr>
        <p:txBody>
          <a:bodyPr wrap="square">
            <a:spAutoFit/>
          </a:bodyPr>
          <a:lstStyle/>
          <a:p>
            <a:pPr algn="ctr"/>
            <a:r>
              <a:rPr lang="en-GB" sz="1600" dirty="0">
                <a:solidFill>
                  <a:schemeClr val="bg1"/>
                </a:solidFill>
                <a:latin typeface="Rubik" pitchFamily="2" charset="-79"/>
                <a:cs typeface="Rubik" pitchFamily="2" charset="-79"/>
              </a:rPr>
              <a:t>Right now, millions of families in Zambia are struggling to grow enough to eat and are going hungry. </a:t>
            </a:r>
            <a:r>
              <a:rPr lang="en-US" sz="1600" b="1" dirty="0">
                <a:solidFill>
                  <a:srgbClr val="A1CA5E"/>
                </a:solidFill>
                <a:latin typeface="Colby StBlk" pitchFamily="2" charset="77"/>
                <a:ea typeface="Colby StBlk" pitchFamily="2" charset="77"/>
              </a:rPr>
              <a:t>This Lent, reach out in love and act against hunger</a:t>
            </a:r>
          </a:p>
        </p:txBody>
      </p:sp>
    </p:spTree>
    <p:extLst>
      <p:ext uri="{BB962C8B-B14F-4D97-AF65-F5344CB8AC3E}">
        <p14:creationId xmlns:p14="http://schemas.microsoft.com/office/powerpoint/2010/main" val="42378775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251" y="720850"/>
            <a:ext cx="9162108" cy="612439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16</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12" name="Picture 11">
            <a:extLst>
              <a:ext uri="{FF2B5EF4-FFF2-40B4-BE49-F238E27FC236}">
                <a16:creationId xmlns:a16="http://schemas.microsoft.com/office/drawing/2014/main" id="{F2826E84-EA93-4E5F-A719-1A0E9D06C849}"/>
              </a:ext>
            </a:extLst>
          </p:cNvPr>
          <p:cNvPicPr>
            <a:picLocks noChangeAspect="1"/>
          </p:cNvPicPr>
          <p:nvPr/>
        </p:nvPicPr>
        <p:blipFill>
          <a:blip r:embed="rId5"/>
          <a:stretch>
            <a:fillRect/>
          </a:stretch>
        </p:blipFill>
        <p:spPr>
          <a:xfrm>
            <a:off x="5204264" y="1483470"/>
            <a:ext cx="3773104" cy="5046685"/>
          </a:xfrm>
          <a:prstGeom prst="rect">
            <a:avLst/>
          </a:prstGeom>
        </p:spPr>
      </p:pic>
      <p:sp>
        <p:nvSpPr>
          <p:cNvPr id="6" name="Rectangle 5"/>
          <p:cNvSpPr/>
          <p:nvPr/>
        </p:nvSpPr>
        <p:spPr>
          <a:xfrm>
            <a:off x="5360699" y="1621969"/>
            <a:ext cx="3460235" cy="4247317"/>
          </a:xfrm>
          <a:prstGeom prst="rect">
            <a:avLst/>
          </a:prstGeom>
        </p:spPr>
        <p:txBody>
          <a:bodyPr wrap="square">
            <a:spAutoFit/>
          </a:bodyPr>
          <a:lstStyle/>
          <a:p>
            <a:pPr algn="ctr"/>
            <a:r>
              <a:rPr lang="en-GB" dirty="0">
                <a:solidFill>
                  <a:schemeClr val="bg1"/>
                </a:solidFill>
                <a:latin typeface="Colby StBlk" panose="00000A00000000000000" charset="0"/>
                <a:ea typeface="Colby StBlk" panose="00000A00000000000000" charset="0"/>
                <a:cs typeface="Rubik Light" charset="-79"/>
              </a:rPr>
              <a:t>Heavenly Father, </a:t>
            </a:r>
          </a:p>
          <a:p>
            <a:pPr algn="ctr"/>
            <a:endParaRPr lang="en-GB" dirty="0">
              <a:latin typeface="Rubik Light" charset="-79"/>
              <a:cs typeface="Rubik Light" charset="-79"/>
            </a:endParaRPr>
          </a:p>
          <a:p>
            <a:pPr algn="ctr"/>
            <a:r>
              <a:rPr lang="en-GB" dirty="0">
                <a:solidFill>
                  <a:srgbClr val="A1CA5E"/>
                </a:solidFill>
                <a:latin typeface="Rubik" pitchFamily="2" charset="-79"/>
                <a:cs typeface="Rubik" pitchFamily="2" charset="-79"/>
              </a:rPr>
              <a:t>We ask you to send your spirit upon the people of Scotland, especially those who are trying to reach out to the poor – the poor of Zambia. </a:t>
            </a:r>
          </a:p>
          <a:p>
            <a:pPr algn="ctr"/>
            <a:endParaRPr lang="en-GB" dirty="0">
              <a:solidFill>
                <a:srgbClr val="A1CA5E"/>
              </a:solidFill>
              <a:latin typeface="Rubik" pitchFamily="2" charset="-79"/>
              <a:cs typeface="Rubik" pitchFamily="2" charset="-79"/>
            </a:endParaRPr>
          </a:p>
          <a:p>
            <a:pPr algn="ctr"/>
            <a:r>
              <a:rPr lang="en-GB" dirty="0">
                <a:solidFill>
                  <a:srgbClr val="A1CA5E"/>
                </a:solidFill>
                <a:latin typeface="Rubik" pitchFamily="2" charset="-79"/>
                <a:cs typeface="Rubik" pitchFamily="2" charset="-79"/>
              </a:rPr>
              <a:t>Lord, help them, and give them the Spirit to continue to do the good work that they are doing. We ask this through Christ Our Lord. </a:t>
            </a:r>
          </a:p>
          <a:p>
            <a:pPr algn="ctr"/>
            <a:endParaRPr lang="en-GB" dirty="0">
              <a:latin typeface="Rubik Light" charset="-79"/>
              <a:cs typeface="Rubik Light" charset="-79"/>
            </a:endParaRPr>
          </a:p>
          <a:p>
            <a:pPr algn="ctr"/>
            <a:r>
              <a:rPr lang="en-GB" dirty="0">
                <a:solidFill>
                  <a:schemeClr val="bg1"/>
                </a:solidFill>
                <a:latin typeface="Colby StBlk" panose="00000A00000000000000" charset="0"/>
                <a:ea typeface="Colby StBlk" panose="00000A00000000000000" charset="0"/>
                <a:cs typeface="Rubik Light" charset="-79"/>
              </a:rPr>
              <a:t>Amen</a:t>
            </a:r>
          </a:p>
        </p:txBody>
      </p:sp>
      <p:sp>
        <p:nvSpPr>
          <p:cNvPr id="2" name="Rectangle 1"/>
          <p:cNvSpPr/>
          <p:nvPr/>
        </p:nvSpPr>
        <p:spPr>
          <a:xfrm>
            <a:off x="5684169" y="6007785"/>
            <a:ext cx="2813294" cy="400110"/>
          </a:xfrm>
          <a:prstGeom prst="rect">
            <a:avLst/>
          </a:prstGeom>
        </p:spPr>
        <p:txBody>
          <a:bodyPr wrap="square">
            <a:spAutoFit/>
          </a:bodyPr>
          <a:lstStyle/>
          <a:p>
            <a:pPr algn="ctr"/>
            <a:r>
              <a:rPr lang="en-GB" sz="1000" dirty="0">
                <a:solidFill>
                  <a:schemeClr val="bg1"/>
                </a:solidFill>
                <a:latin typeface="Rubik" pitchFamily="2" charset="-79"/>
                <a:cs typeface="Rubik" pitchFamily="2" charset="-79"/>
              </a:rPr>
              <a:t>By Father Gabriel </a:t>
            </a:r>
            <a:r>
              <a:rPr lang="en-GB" sz="1000" dirty="0" err="1">
                <a:solidFill>
                  <a:schemeClr val="bg1"/>
                </a:solidFill>
                <a:latin typeface="Rubik" pitchFamily="2" charset="-79"/>
                <a:cs typeface="Rubik" pitchFamily="2" charset="-79"/>
              </a:rPr>
              <a:t>Mapulanga</a:t>
            </a:r>
            <a:endParaRPr lang="en-GB" sz="1000" dirty="0">
              <a:solidFill>
                <a:schemeClr val="bg1"/>
              </a:solidFill>
              <a:latin typeface="Rubik" pitchFamily="2" charset="-79"/>
              <a:cs typeface="Rubik" pitchFamily="2" charset="-79"/>
            </a:endParaRPr>
          </a:p>
          <a:p>
            <a:pPr algn="ctr"/>
            <a:r>
              <a:rPr lang="en-GB" sz="1000" dirty="0">
                <a:solidFill>
                  <a:schemeClr val="bg1"/>
                </a:solidFill>
                <a:latin typeface="Rubik" pitchFamily="2" charset="-79"/>
                <a:cs typeface="Rubik" pitchFamily="2" charset="-79"/>
              </a:rPr>
              <a:t> Caritas Zambia</a:t>
            </a:r>
          </a:p>
        </p:txBody>
      </p:sp>
      <p:sp>
        <p:nvSpPr>
          <p:cNvPr id="8" name="TextBox 7"/>
          <p:cNvSpPr txBox="1"/>
          <p:nvPr/>
        </p:nvSpPr>
        <p:spPr>
          <a:xfrm>
            <a:off x="228600" y="1483470"/>
            <a:ext cx="2763982"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Fr Gabriel </a:t>
            </a:r>
            <a:r>
              <a:rPr lang="en-GB" sz="1200" dirty="0" err="1">
                <a:solidFill>
                  <a:schemeClr val="bg1"/>
                </a:solidFill>
                <a:latin typeface="Rubik" pitchFamily="2" charset="-79"/>
                <a:cs typeface="Rubik" pitchFamily="2" charset="-79"/>
              </a:rPr>
              <a:t>Mapulanga</a:t>
            </a:r>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33437228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17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5950094" y="3158542"/>
            <a:ext cx="2697017" cy="2682233"/>
          </a:xfrm>
          <a:prstGeom prst="rect">
            <a:avLst/>
          </a:prstGeom>
        </p:spPr>
      </p:pic>
      <p:sp>
        <p:nvSpPr>
          <p:cNvPr id="5" name="TextBox 4"/>
          <p:cNvSpPr txBox="1"/>
          <p:nvPr/>
        </p:nvSpPr>
        <p:spPr>
          <a:xfrm>
            <a:off x="329392" y="3428793"/>
            <a:ext cx="2302597" cy="1938992"/>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Please remember </a:t>
            </a:r>
          </a:p>
          <a:p>
            <a:pPr algn="ctr"/>
            <a:r>
              <a:rPr lang="en-GB" sz="2000" dirty="0">
                <a:solidFill>
                  <a:schemeClr val="bg1"/>
                </a:solidFill>
                <a:latin typeface="Colby StBlk" panose="00000A00000000000000" charset="0"/>
                <a:ea typeface="Colby StBlk" panose="00000A00000000000000" charset="0"/>
              </a:rPr>
              <a:t>SCIAF in your </a:t>
            </a:r>
          </a:p>
          <a:p>
            <a:pPr algn="ctr"/>
            <a:r>
              <a:rPr lang="en-GB" sz="2000" dirty="0">
                <a:solidFill>
                  <a:schemeClr val="bg1"/>
                </a:solidFill>
                <a:latin typeface="Colby StBlk" panose="00000A00000000000000" charset="0"/>
                <a:ea typeface="Colby StBlk" panose="00000A00000000000000" charset="0"/>
              </a:rPr>
              <a:t>Parish special </a:t>
            </a:r>
          </a:p>
          <a:p>
            <a:pPr algn="ctr"/>
            <a:r>
              <a:rPr lang="en-GB" sz="2000" dirty="0">
                <a:solidFill>
                  <a:schemeClr val="bg1"/>
                </a:solidFill>
                <a:latin typeface="Colby StBlk" panose="00000A00000000000000" charset="0"/>
                <a:ea typeface="Colby StBlk" panose="00000A00000000000000" charset="0"/>
              </a:rPr>
              <a:t>collections </a:t>
            </a:r>
          </a:p>
          <a:p>
            <a:pPr algn="ctr"/>
            <a:r>
              <a:rPr lang="en-GB" sz="2000" dirty="0">
                <a:solidFill>
                  <a:schemeClr val="bg1"/>
                </a:solidFill>
                <a:latin typeface="Colby StBlk" panose="00000A00000000000000" charset="0"/>
                <a:ea typeface="Colby StBlk" panose="00000A00000000000000" charset="0"/>
              </a:rPr>
              <a:t>this Sunday. </a:t>
            </a:r>
          </a:p>
        </p:txBody>
      </p:sp>
      <p:sp>
        <p:nvSpPr>
          <p:cNvPr id="6" name="Rectangle 5"/>
          <p:cNvSpPr/>
          <p:nvPr/>
        </p:nvSpPr>
        <p:spPr>
          <a:xfrm>
            <a:off x="6096554" y="3392804"/>
            <a:ext cx="2404095" cy="2246769"/>
          </a:xfrm>
          <a:prstGeom prst="rect">
            <a:avLst/>
          </a:prstGeom>
        </p:spPr>
        <p:txBody>
          <a:bodyPr wrap="square">
            <a:spAutoFit/>
          </a:bodyPr>
          <a:lstStyle/>
          <a:p>
            <a:pPr algn="ctr"/>
            <a:r>
              <a:rPr lang="en-GB" sz="2000" b="1" dirty="0">
                <a:solidFill>
                  <a:srgbClr val="12375A"/>
                </a:solidFill>
                <a:latin typeface="Colby StBlk" panose="00000A00000000000000" charset="0"/>
                <a:ea typeface="Colby StBlk" panose="00000A00000000000000" charset="0"/>
              </a:rPr>
              <a:t>For the poorest, hunger is the start, but it doesn’t have to be the end. </a:t>
            </a:r>
          </a:p>
          <a:p>
            <a:pPr algn="ctr"/>
            <a:r>
              <a:rPr lang="en-GB" sz="2000" b="1" dirty="0">
                <a:solidFill>
                  <a:srgbClr val="12375A"/>
                </a:solidFill>
                <a:latin typeface="Colby StBlk" panose="00000A00000000000000" charset="0"/>
                <a:ea typeface="Colby StBlk" panose="00000A00000000000000" charset="0"/>
              </a:rPr>
              <a:t>There is still hope. </a:t>
            </a:r>
          </a:p>
        </p:txBody>
      </p:sp>
      <p:sp>
        <p:nvSpPr>
          <p:cNvPr id="11" name="TextBox 10"/>
          <p:cNvSpPr txBox="1"/>
          <p:nvPr/>
        </p:nvSpPr>
        <p:spPr>
          <a:xfrm>
            <a:off x="600364" y="1594729"/>
            <a:ext cx="2724727" cy="1077218"/>
          </a:xfrm>
          <a:prstGeom prst="rect">
            <a:avLst/>
          </a:prstGeom>
          <a:noFill/>
        </p:spPr>
        <p:txBody>
          <a:bodyPr wrap="square" rtlCol="0">
            <a:spAutoFit/>
          </a:bodyPr>
          <a:lstStyle/>
          <a:p>
            <a:r>
              <a:rPr lang="en-GB" sz="3200" b="1" dirty="0">
                <a:solidFill>
                  <a:schemeClr val="bg1"/>
                </a:solidFill>
                <a:latin typeface="Colby StBlk" panose="00000A00000000000000" charset="0"/>
                <a:ea typeface="Colby StBlk" panose="00000A00000000000000" charset="0"/>
              </a:rPr>
              <a:t>SCIAF Day of Prayer </a:t>
            </a:r>
          </a:p>
        </p:txBody>
      </p:sp>
      <p:sp>
        <p:nvSpPr>
          <p:cNvPr id="12" name="TextBox 11"/>
          <p:cNvSpPr txBox="1"/>
          <p:nvPr/>
        </p:nvSpPr>
        <p:spPr>
          <a:xfrm>
            <a:off x="6712665" y="1473631"/>
            <a:ext cx="2108269"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outside her home</a:t>
            </a:r>
          </a:p>
        </p:txBody>
      </p:sp>
    </p:spTree>
    <p:extLst>
      <p:ext uri="{BB962C8B-B14F-4D97-AF65-F5344CB8AC3E}">
        <p14:creationId xmlns:p14="http://schemas.microsoft.com/office/powerpoint/2010/main" val="1281329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76315"/>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906"/>
            <a:ext cx="9156938" cy="134912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20</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6"/>
          <a:srcRect/>
          <a:stretch/>
        </p:blipFill>
        <p:spPr>
          <a:xfrm>
            <a:off x="6054291" y="1788686"/>
            <a:ext cx="2673221" cy="3302924"/>
          </a:xfrm>
          <a:prstGeom prst="rect">
            <a:avLst/>
          </a:prstGeom>
        </p:spPr>
      </p:pic>
      <p:sp>
        <p:nvSpPr>
          <p:cNvPr id="2" name="Rectangle 1"/>
          <p:cNvSpPr/>
          <p:nvPr/>
        </p:nvSpPr>
        <p:spPr>
          <a:xfrm>
            <a:off x="6149961" y="1926046"/>
            <a:ext cx="2577551" cy="3139321"/>
          </a:xfrm>
          <a:prstGeom prst="rect">
            <a:avLst/>
          </a:prstGeom>
        </p:spPr>
        <p:txBody>
          <a:bodyPr wrap="square">
            <a:spAutoFit/>
          </a:bodyPr>
          <a:lstStyle/>
          <a:p>
            <a:pPr algn="ctr"/>
            <a:r>
              <a:rPr lang="en-GB" dirty="0">
                <a:solidFill>
                  <a:srgbClr val="12375A"/>
                </a:solidFill>
                <a:latin typeface="Colby StBlk" panose="00000A00000000000000" charset="0"/>
                <a:ea typeface="Colby StBlk" panose="00000A00000000000000" charset="0"/>
                <a:cs typeface="Rubik Light" charset="-79"/>
              </a:rPr>
              <a:t>Lord,</a:t>
            </a:r>
          </a:p>
          <a:p>
            <a:pPr algn="ctr"/>
            <a:endParaRPr lang="en-GB" dirty="0">
              <a:solidFill>
                <a:schemeClr val="bg1"/>
              </a:solidFill>
              <a:latin typeface="Colby StBlk" panose="00000A00000000000000" charset="0"/>
              <a:ea typeface="Colby StBlk" panose="00000A00000000000000" charset="0"/>
              <a:cs typeface="Rubik Light" charset="-79"/>
            </a:endParaRPr>
          </a:p>
          <a:p>
            <a:pPr algn="ctr"/>
            <a:r>
              <a:rPr lang="en-GB" dirty="0">
                <a:solidFill>
                  <a:schemeClr val="bg1"/>
                </a:solidFill>
                <a:latin typeface="Colby StBlk" panose="00000A00000000000000" charset="0"/>
                <a:ea typeface="Colby StBlk" panose="00000A00000000000000" charset="0"/>
                <a:cs typeface="Rubik Light" charset="-79"/>
              </a:rPr>
              <a:t>Help us to love our neighbour,  ​</a:t>
            </a:r>
          </a:p>
          <a:p>
            <a:pPr algn="ctr"/>
            <a:r>
              <a:rPr lang="en-GB" dirty="0">
                <a:solidFill>
                  <a:schemeClr val="bg1"/>
                </a:solidFill>
                <a:latin typeface="Colby StBlk" panose="00000A00000000000000" charset="0"/>
                <a:ea typeface="Colby StBlk" panose="00000A00000000000000" charset="0"/>
                <a:cs typeface="Rubik Light" charset="-79"/>
              </a:rPr>
              <a:t>and live as one single human family, ​</a:t>
            </a:r>
          </a:p>
          <a:p>
            <a:pPr algn="ctr"/>
            <a:r>
              <a:rPr lang="en-GB" dirty="0">
                <a:solidFill>
                  <a:schemeClr val="bg1"/>
                </a:solidFill>
                <a:latin typeface="Colby StBlk" panose="00000A00000000000000" charset="0"/>
                <a:ea typeface="Colby StBlk" panose="00000A00000000000000" charset="0"/>
                <a:cs typeface="Rubik Light" charset="-79"/>
              </a:rPr>
              <a:t>full of goodness and beauty. </a:t>
            </a:r>
          </a:p>
          <a:p>
            <a:pPr algn="ctr"/>
            <a:endParaRPr lang="en-GB" dirty="0">
              <a:solidFill>
                <a:schemeClr val="bg1"/>
              </a:solidFill>
              <a:latin typeface="Colby StBlk" panose="00000A00000000000000" charset="0"/>
              <a:ea typeface="Colby StBlk" panose="00000A00000000000000" charset="0"/>
              <a:cs typeface="Rubik Light" charset="-79"/>
            </a:endParaRPr>
          </a:p>
          <a:p>
            <a:pPr algn="ctr"/>
            <a:r>
              <a:rPr lang="en-GB" dirty="0">
                <a:solidFill>
                  <a:srgbClr val="12375A"/>
                </a:solidFill>
                <a:latin typeface="Colby StBlk" panose="00000A00000000000000" charset="0"/>
                <a:ea typeface="Colby StBlk" panose="00000A00000000000000" charset="0"/>
                <a:cs typeface="Rubik Light" charset="-79"/>
              </a:rPr>
              <a:t>Amen</a:t>
            </a:r>
            <a:r>
              <a:rPr lang="en-GB" dirty="0">
                <a:solidFill>
                  <a:schemeClr val="bg1"/>
                </a:solidFill>
                <a:latin typeface="Colby StBlk" panose="00000A00000000000000" charset="0"/>
                <a:ea typeface="Colby StBlk" panose="00000A00000000000000" charset="0"/>
                <a:cs typeface="Rubik Light" charset="-79"/>
              </a:rPr>
              <a:t> </a:t>
            </a:r>
          </a:p>
        </p:txBody>
      </p:sp>
      <p:sp>
        <p:nvSpPr>
          <p:cNvPr id="11" name="TextBox 10"/>
          <p:cNvSpPr txBox="1"/>
          <p:nvPr/>
        </p:nvSpPr>
        <p:spPr>
          <a:xfrm>
            <a:off x="228602" y="6259248"/>
            <a:ext cx="506641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Kabika</a:t>
            </a:r>
            <a:r>
              <a:rPr lang="en-GB" sz="1200" dirty="0">
                <a:solidFill>
                  <a:schemeClr val="bg1"/>
                </a:solidFill>
                <a:latin typeface="Rubik" pitchFamily="2" charset="-79"/>
                <a:cs typeface="Rubik" pitchFamily="2" charset="-79"/>
              </a:rPr>
              <a:t> and Ernest</a:t>
            </a:r>
          </a:p>
        </p:txBody>
      </p:sp>
    </p:spTree>
    <p:extLst>
      <p:ext uri="{BB962C8B-B14F-4D97-AF65-F5344CB8AC3E}">
        <p14:creationId xmlns:p14="http://schemas.microsoft.com/office/powerpoint/2010/main" val="12888229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667865"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21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March 2023</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55602" y="2723122"/>
            <a:ext cx="3525566" cy="3525280"/>
          </a:xfrm>
          <a:prstGeom prst="rect">
            <a:avLst/>
          </a:prstGeom>
        </p:spPr>
      </p:pic>
      <p:sp>
        <p:nvSpPr>
          <p:cNvPr id="8" name="TextBox 7">
            <a:extLst>
              <a:ext uri="{FF2B5EF4-FFF2-40B4-BE49-F238E27FC236}">
                <a16:creationId xmlns:a16="http://schemas.microsoft.com/office/drawing/2014/main" id="{A943A2E8-02E8-A046-81E2-E279D6501BDF}"/>
              </a:ext>
            </a:extLst>
          </p:cNvPr>
          <p:cNvSpPr txBox="1"/>
          <p:nvPr/>
        </p:nvSpPr>
        <p:spPr>
          <a:xfrm>
            <a:off x="507210" y="1487593"/>
            <a:ext cx="2960849" cy="923330"/>
          </a:xfrm>
          <a:prstGeom prst="rect">
            <a:avLst/>
          </a:prstGeom>
          <a:noFill/>
        </p:spPr>
        <p:txBody>
          <a:bodyPr wrap="square" rtlCol="0">
            <a:spAutoFit/>
          </a:bodyPr>
          <a:lstStyle/>
          <a:p>
            <a:pPr algn="ctr"/>
            <a:r>
              <a:rPr lang="en-GB" sz="2700" b="1" dirty="0">
                <a:solidFill>
                  <a:schemeClr val="bg1"/>
                </a:solidFill>
                <a:latin typeface="Colby StBlk" pitchFamily="2" charset="77"/>
                <a:ea typeface="Colby StBlk" pitchFamily="2" charset="77"/>
              </a:rPr>
              <a:t>International </a:t>
            </a:r>
          </a:p>
          <a:p>
            <a:pPr algn="ctr"/>
            <a:r>
              <a:rPr lang="en-GB" sz="2700" b="1" dirty="0">
                <a:solidFill>
                  <a:schemeClr val="bg1"/>
                </a:solidFill>
                <a:latin typeface="Colby StBlk" pitchFamily="2" charset="77"/>
                <a:ea typeface="Colby StBlk" pitchFamily="2" charset="77"/>
              </a:rPr>
              <a:t>Day of Forests</a:t>
            </a:r>
          </a:p>
        </p:txBody>
      </p:sp>
      <p:sp>
        <p:nvSpPr>
          <p:cNvPr id="11" name="TextBox 10"/>
          <p:cNvSpPr txBox="1"/>
          <p:nvPr/>
        </p:nvSpPr>
        <p:spPr>
          <a:xfrm>
            <a:off x="273525" y="2846852"/>
            <a:ext cx="3489720" cy="3339376"/>
          </a:xfrm>
          <a:prstGeom prst="rect">
            <a:avLst/>
          </a:prstGeom>
          <a:noFill/>
        </p:spPr>
        <p:txBody>
          <a:bodyPr wrap="square" rtlCol="0">
            <a:spAutoFit/>
          </a:bodyPr>
          <a:lstStyle/>
          <a:p>
            <a:pPr algn="ctr"/>
            <a:r>
              <a:rPr lang="en-GB" sz="2200" dirty="0">
                <a:solidFill>
                  <a:srgbClr val="12375A"/>
                </a:solidFill>
                <a:latin typeface="Colby StBlk" panose="00000A00000000000000" charset="0"/>
                <a:ea typeface="Colby StBlk" panose="00000A00000000000000" charset="0"/>
                <a:cs typeface="Rubik Light" charset="-79"/>
              </a:rPr>
              <a:t>Dear God, </a:t>
            </a:r>
          </a:p>
          <a:p>
            <a:pPr algn="ctr"/>
            <a:endParaRPr lang="en-GB" dirty="0">
              <a:solidFill>
                <a:srgbClr val="12375A"/>
              </a:solidFill>
              <a:latin typeface="Rubik Light" charset="-79"/>
              <a:cs typeface="Rubik Light" charset="-79"/>
            </a:endParaRPr>
          </a:p>
          <a:p>
            <a:pPr algn="ctr"/>
            <a:r>
              <a:rPr lang="en-GB" sz="1500" dirty="0">
                <a:solidFill>
                  <a:schemeClr val="bg1"/>
                </a:solidFill>
                <a:latin typeface="Rubik" pitchFamily="2" charset="-79"/>
                <a:cs typeface="Rubik" pitchFamily="2" charset="-79"/>
              </a:rPr>
              <a:t>Help us to appreciate the wonder of this world</a:t>
            </a:r>
          </a:p>
          <a:p>
            <a:pPr algn="ctr"/>
            <a:endParaRPr lang="en-GB" sz="1500" dirty="0">
              <a:solidFill>
                <a:schemeClr val="bg1"/>
              </a:solidFill>
              <a:latin typeface="Rubik" pitchFamily="2" charset="-79"/>
              <a:cs typeface="Rubik" pitchFamily="2" charset="-79"/>
            </a:endParaRPr>
          </a:p>
          <a:p>
            <a:pPr algn="ctr"/>
            <a:r>
              <a:rPr lang="en-GB" sz="1500" dirty="0">
                <a:solidFill>
                  <a:schemeClr val="bg1"/>
                </a:solidFill>
                <a:latin typeface="Rubik" pitchFamily="2" charset="-79"/>
                <a:cs typeface="Rubik" pitchFamily="2" charset="-79"/>
              </a:rPr>
              <a:t>Teach us to look for you in creation and recognise you daily. </a:t>
            </a:r>
          </a:p>
          <a:p>
            <a:pPr algn="ctr"/>
            <a:endParaRPr lang="en-GB" sz="1500" dirty="0">
              <a:solidFill>
                <a:schemeClr val="bg1"/>
              </a:solidFill>
              <a:latin typeface="Rubik" pitchFamily="2" charset="-79"/>
              <a:cs typeface="Rubik" pitchFamily="2" charset="-79"/>
            </a:endParaRPr>
          </a:p>
          <a:p>
            <a:pPr algn="ctr"/>
            <a:r>
              <a:rPr lang="en-GB" sz="1500" dirty="0">
                <a:solidFill>
                  <a:schemeClr val="bg1"/>
                </a:solidFill>
                <a:latin typeface="Rubik" pitchFamily="2" charset="-79"/>
                <a:cs typeface="Rubik" pitchFamily="2" charset="-79"/>
              </a:rPr>
              <a:t>Forgive us for the times we have failed to look after the earth and all those who live here.</a:t>
            </a:r>
          </a:p>
          <a:p>
            <a:pPr algn="ctr"/>
            <a:endParaRPr lang="en-GB" dirty="0">
              <a:solidFill>
                <a:schemeClr val="bg1"/>
              </a:solidFill>
              <a:latin typeface="Colby StBlk" panose="00000A00000000000000" charset="0"/>
              <a:ea typeface="Colby StBlk" panose="00000A00000000000000" charset="0"/>
              <a:cs typeface="Rubik Light" charset="-79"/>
            </a:endParaRPr>
          </a:p>
          <a:p>
            <a:pPr algn="ctr"/>
            <a:r>
              <a:rPr lang="en-GB" sz="2000" dirty="0">
                <a:solidFill>
                  <a:srgbClr val="12375A"/>
                </a:solidFill>
                <a:latin typeface="Colby StBlk" panose="00000A00000000000000" charset="0"/>
                <a:ea typeface="Colby StBlk" panose="00000A00000000000000" charset="0"/>
                <a:cs typeface="Rubik Light" charset="-79"/>
              </a:rPr>
              <a:t>Amen</a:t>
            </a:r>
          </a:p>
        </p:txBody>
      </p:sp>
      <p:sp>
        <p:nvSpPr>
          <p:cNvPr id="12" name="TextBox 11">
            <a:extLst>
              <a:ext uri="{FF2B5EF4-FFF2-40B4-BE49-F238E27FC236}">
                <a16:creationId xmlns:a16="http://schemas.microsoft.com/office/drawing/2014/main" id="{349647CB-F5B7-4E97-7E78-2CF190924DB5}"/>
              </a:ext>
            </a:extLst>
          </p:cNvPr>
          <p:cNvSpPr txBox="1"/>
          <p:nvPr/>
        </p:nvSpPr>
        <p:spPr>
          <a:xfrm>
            <a:off x="7629605" y="6390394"/>
            <a:ext cx="1301959"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Aggrey, Zambia</a:t>
            </a:r>
          </a:p>
        </p:txBody>
      </p:sp>
    </p:spTree>
    <p:extLst>
      <p:ext uri="{BB962C8B-B14F-4D97-AF65-F5344CB8AC3E}">
        <p14:creationId xmlns:p14="http://schemas.microsoft.com/office/powerpoint/2010/main" val="2642978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73582"/>
            <a:ext cx="9144000" cy="608441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5263900"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22</a:t>
            </a:r>
            <a:r>
              <a:rPr lang="en-GB" sz="2700" b="1" baseline="30000" dirty="0">
                <a:solidFill>
                  <a:srgbClr val="12375A"/>
                </a:solidFill>
                <a:latin typeface="Colby StBlk" pitchFamily="2" charset="77"/>
                <a:ea typeface="Colby StBlk" pitchFamily="2" charset="77"/>
              </a:rPr>
              <a:t>nd</a:t>
            </a:r>
            <a:r>
              <a:rPr lang="en-GB" sz="2700" b="1" dirty="0">
                <a:solidFill>
                  <a:srgbClr val="12375A"/>
                </a:solidFill>
                <a:latin typeface="Colby StBlk" pitchFamily="2" charset="77"/>
                <a:ea typeface="Colby StBlk" pitchFamily="2" charset="77"/>
              </a:rPr>
              <a:t> March 2023</a:t>
            </a:r>
          </a:p>
        </p:txBody>
      </p:sp>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6040582" y="1473632"/>
            <a:ext cx="2900218" cy="1916114"/>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6141569" y="1659538"/>
            <a:ext cx="2676605" cy="400110"/>
          </a:xfrm>
          <a:prstGeom prst="rect">
            <a:avLst/>
          </a:prstGeom>
          <a:noFill/>
        </p:spPr>
        <p:txBody>
          <a:bodyPr wrap="square" rtlCol="0">
            <a:spAutoFit/>
          </a:bodyPr>
          <a:lstStyle/>
          <a:p>
            <a:pPr algn="ctr"/>
            <a:r>
              <a:rPr lang="en-GB" sz="2000" b="1" dirty="0">
                <a:solidFill>
                  <a:srgbClr val="ED9838"/>
                </a:solidFill>
                <a:latin typeface="Colby StBlk" pitchFamily="2" charset="77"/>
                <a:ea typeface="Colby StBlk" pitchFamily="2" charset="77"/>
              </a:rPr>
              <a:t>World Water Day</a:t>
            </a:r>
          </a:p>
        </p:txBody>
      </p:sp>
      <p:sp>
        <p:nvSpPr>
          <p:cNvPr id="5" name="Rectangle 4"/>
          <p:cNvSpPr/>
          <p:nvPr/>
        </p:nvSpPr>
        <p:spPr>
          <a:xfrm>
            <a:off x="6169891" y="2129907"/>
            <a:ext cx="2651043" cy="1077218"/>
          </a:xfrm>
          <a:prstGeom prst="rect">
            <a:avLst/>
          </a:prstGeom>
        </p:spPr>
        <p:txBody>
          <a:bodyPr wrap="square">
            <a:spAutoFit/>
          </a:bodyPr>
          <a:lstStyle/>
          <a:p>
            <a:pPr algn="ctr"/>
            <a:r>
              <a:rPr lang="en-GB" sz="1600" dirty="0">
                <a:solidFill>
                  <a:schemeClr val="bg1"/>
                </a:solidFill>
                <a:latin typeface="Rubik" pitchFamily="2" charset="-79"/>
                <a:ea typeface="Colby StBlk" panose="00000A00000000000000" charset="0"/>
                <a:cs typeface="Rubik" pitchFamily="2" charset="-79"/>
              </a:rPr>
              <a:t>Water is essential for life on earth. We use water to clean, to drink and to make crops grow.</a:t>
            </a:r>
          </a:p>
        </p:txBody>
      </p:sp>
      <p:sp>
        <p:nvSpPr>
          <p:cNvPr id="2" name="Rectangle 1"/>
          <p:cNvSpPr/>
          <p:nvPr/>
        </p:nvSpPr>
        <p:spPr>
          <a:xfrm>
            <a:off x="228600" y="1497153"/>
            <a:ext cx="2225964" cy="1569660"/>
          </a:xfrm>
          <a:prstGeom prst="rect">
            <a:avLst/>
          </a:prstGeom>
        </p:spPr>
        <p:txBody>
          <a:bodyPr wrap="square">
            <a:spAutoFit/>
          </a:bodyPr>
          <a:lstStyle/>
          <a:p>
            <a:pPr algn="ctr"/>
            <a:r>
              <a:rPr lang="en-GB" sz="1600" dirty="0">
                <a:solidFill>
                  <a:schemeClr val="bg1"/>
                </a:solidFill>
                <a:latin typeface="Colby StBlk" panose="00000A00000000000000" charset="0"/>
                <a:ea typeface="Colby StBlk" panose="00000A00000000000000" charset="0"/>
              </a:rPr>
              <a:t>‘Praised be you, my Lord, through Sister Water who </a:t>
            </a:r>
            <a:br>
              <a:rPr lang="en-GB" sz="1600" dirty="0">
                <a:solidFill>
                  <a:schemeClr val="bg1"/>
                </a:solidFill>
                <a:latin typeface="Colby StBlk" panose="00000A00000000000000" charset="0"/>
                <a:ea typeface="Colby StBlk" panose="00000A00000000000000" charset="0"/>
              </a:rPr>
            </a:br>
            <a:r>
              <a:rPr lang="en-GB" sz="1600" dirty="0">
                <a:solidFill>
                  <a:schemeClr val="bg1"/>
                </a:solidFill>
                <a:latin typeface="Colby StBlk" panose="00000A00000000000000" charset="0"/>
                <a:ea typeface="Colby StBlk" panose="00000A00000000000000" charset="0"/>
              </a:rPr>
              <a:t>is so useful, humble, precious, and pure.’</a:t>
            </a:r>
          </a:p>
        </p:txBody>
      </p:sp>
      <p:sp>
        <p:nvSpPr>
          <p:cNvPr id="14" name="TextBox 13">
            <a:extLst>
              <a:ext uri="{FF2B5EF4-FFF2-40B4-BE49-F238E27FC236}">
                <a16:creationId xmlns:a16="http://schemas.microsoft.com/office/drawing/2014/main" id="{349647CB-F5B7-4E97-7E78-2CF190924DB5}"/>
              </a:ext>
            </a:extLst>
          </p:cNvPr>
          <p:cNvSpPr txBox="1"/>
          <p:nvPr/>
        </p:nvSpPr>
        <p:spPr>
          <a:xfrm>
            <a:off x="7629605" y="6390394"/>
            <a:ext cx="1237839"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Savita, Zambia</a:t>
            </a:r>
          </a:p>
        </p:txBody>
      </p:sp>
    </p:spTree>
    <p:extLst>
      <p:ext uri="{BB962C8B-B14F-4D97-AF65-F5344CB8AC3E}">
        <p14:creationId xmlns:p14="http://schemas.microsoft.com/office/powerpoint/2010/main" val="34707937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3" y="1026226"/>
            <a:ext cx="9152093" cy="5831774"/>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688840"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23rd March</a:t>
            </a:r>
          </a:p>
        </p:txBody>
      </p:sp>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169815" y="1581466"/>
            <a:ext cx="3426001" cy="4102642"/>
          </a:xfrm>
          <a:prstGeom prst="rect">
            <a:avLst/>
          </a:prstGeom>
        </p:spPr>
      </p:pic>
      <p:sp>
        <p:nvSpPr>
          <p:cNvPr id="5" name="Rectangle 4"/>
          <p:cNvSpPr/>
          <p:nvPr/>
        </p:nvSpPr>
        <p:spPr>
          <a:xfrm>
            <a:off x="285193" y="1749988"/>
            <a:ext cx="3158057" cy="3816429"/>
          </a:xfrm>
          <a:prstGeom prst="rect">
            <a:avLst/>
          </a:prstGeom>
        </p:spPr>
        <p:txBody>
          <a:bodyPr wrap="square">
            <a:spAutoFit/>
          </a:bodyPr>
          <a:lstStyle/>
          <a:p>
            <a:pPr algn="ctr"/>
            <a:r>
              <a:rPr lang="en-GB" sz="1600" dirty="0">
                <a:solidFill>
                  <a:schemeClr val="bg1"/>
                </a:solidFill>
                <a:latin typeface="Colby StBlk" panose="00000A00000000000000" charset="0"/>
                <a:ea typeface="Colby StBlk" panose="00000A00000000000000" charset="0"/>
              </a:rPr>
              <a:t>Holy Mother, ​</a:t>
            </a:r>
          </a:p>
          <a:p>
            <a:pPr algn="ctr"/>
            <a:endParaRPr lang="en-GB" sz="1600" dirty="0">
              <a:solidFill>
                <a:schemeClr val="bg1"/>
              </a:solidFill>
              <a:latin typeface="Rubik" pitchFamily="2" charset="-79"/>
              <a:ea typeface="Colby StBlk" panose="00000A00000000000000" charset="0"/>
              <a:cs typeface="Rubik" pitchFamily="2" charset="-79"/>
            </a:endParaRPr>
          </a:p>
          <a:p>
            <a:pPr algn="ctr"/>
            <a:r>
              <a:rPr lang="en-GB" sz="1600" dirty="0">
                <a:solidFill>
                  <a:schemeClr val="bg1"/>
                </a:solidFill>
                <a:latin typeface="Rubik" pitchFamily="2" charset="-79"/>
                <a:ea typeface="Colby StBlk" panose="00000A00000000000000" charset="0"/>
                <a:cs typeface="Rubik" pitchFamily="2" charset="-79"/>
              </a:rPr>
              <a:t>We thank you for your ‘Yes,’ for answering God’s call and changing the world. Inspired by your ‘Yes’ and trust in God, we ask that you open our hearts to His call in our own lives. </a:t>
            </a:r>
          </a:p>
          <a:p>
            <a:pPr algn="ctr"/>
            <a:endParaRPr lang="en-GB" sz="1600" dirty="0">
              <a:solidFill>
                <a:schemeClr val="bg1"/>
              </a:solidFill>
              <a:latin typeface="Rubik" pitchFamily="2" charset="-79"/>
              <a:ea typeface="Colby StBlk" panose="00000A00000000000000" charset="0"/>
              <a:cs typeface="Rubik" pitchFamily="2" charset="-79"/>
            </a:endParaRPr>
          </a:p>
          <a:p>
            <a:pPr algn="ctr"/>
            <a:r>
              <a:rPr lang="en-GB" sz="1600" dirty="0">
                <a:solidFill>
                  <a:schemeClr val="bg1"/>
                </a:solidFill>
                <a:latin typeface="Rubik" pitchFamily="2" charset="-79"/>
                <a:ea typeface="Colby StBlk" panose="00000A00000000000000" charset="0"/>
                <a:cs typeface="Rubik" pitchFamily="2" charset="-79"/>
              </a:rPr>
              <a:t>Give us the courage to answer the Lord just as you did and to embrace His transforming love into our hearts. </a:t>
            </a:r>
          </a:p>
          <a:p>
            <a:pPr algn="ctr"/>
            <a:endParaRPr lang="en-GB" sz="1600" dirty="0">
              <a:solidFill>
                <a:schemeClr val="bg1"/>
              </a:solidFill>
              <a:latin typeface="Colby StBlk" panose="00000A00000000000000" charset="0"/>
              <a:ea typeface="Colby StBlk" panose="00000A00000000000000" charset="0"/>
            </a:endParaRPr>
          </a:p>
          <a:p>
            <a:pPr algn="ctr"/>
            <a:r>
              <a:rPr lang="en-GB" sz="1600" dirty="0">
                <a:solidFill>
                  <a:schemeClr val="bg1"/>
                </a:solidFill>
                <a:latin typeface="Colby StBlk" panose="00000A00000000000000" charset="0"/>
                <a:ea typeface="Colby StBlk" panose="00000A00000000000000" charset="0"/>
              </a:rPr>
              <a:t>Amen</a:t>
            </a:r>
            <a:r>
              <a:rPr lang="en-GB" dirty="0">
                <a:solidFill>
                  <a:schemeClr val="bg1"/>
                </a:solidFill>
                <a:latin typeface="Colby StBlk" panose="00000A00000000000000" charset="0"/>
                <a:ea typeface="Colby StBlk" panose="00000A00000000000000" charset="0"/>
              </a:rPr>
              <a:t>​</a:t>
            </a:r>
          </a:p>
        </p:txBody>
      </p:sp>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6493164" y="1588764"/>
            <a:ext cx="2481021" cy="2859668"/>
          </a:xfrm>
          <a:prstGeom prst="rect">
            <a:avLst/>
          </a:prstGeom>
        </p:spPr>
      </p:pic>
      <p:sp>
        <p:nvSpPr>
          <p:cNvPr id="6" name="TextBox 5">
            <a:extLst>
              <a:ext uri="{FF2B5EF4-FFF2-40B4-BE49-F238E27FC236}">
                <a16:creationId xmlns:a16="http://schemas.microsoft.com/office/drawing/2014/main" id="{E6EC9CA1-E7E1-44E5-B494-73EAF5638DAC}"/>
              </a:ext>
            </a:extLst>
          </p:cNvPr>
          <p:cNvSpPr txBox="1"/>
          <p:nvPr/>
        </p:nvSpPr>
        <p:spPr>
          <a:xfrm>
            <a:off x="6604357" y="1763843"/>
            <a:ext cx="2258633"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ED9838"/>
                </a:solidFill>
                <a:latin typeface="Colby StBlk" pitchFamily="2" charset="77"/>
                <a:ea typeface="Colby StBlk" pitchFamily="2" charset="77"/>
                <a:cs typeface="Rubik Light" pitchFamily="2" charset="-79"/>
              </a:rPr>
              <a:t>This Saturday we celebrate </a:t>
            </a:r>
          </a:p>
          <a:p>
            <a:pPr algn="ctr"/>
            <a:r>
              <a:rPr lang="en-GB" sz="1600" b="1" dirty="0">
                <a:solidFill>
                  <a:schemeClr val="bg1"/>
                </a:solidFill>
                <a:latin typeface="Colby StBlk" pitchFamily="2" charset="77"/>
                <a:ea typeface="Colby StBlk" pitchFamily="2" charset="77"/>
                <a:cs typeface="Rubik Light" pitchFamily="2" charset="-79"/>
              </a:rPr>
              <a:t>The Annunciation  </a:t>
            </a:r>
            <a:r>
              <a:rPr lang="en-GB" sz="1600" b="1" dirty="0">
                <a:solidFill>
                  <a:srgbClr val="ED9838"/>
                </a:solidFill>
                <a:latin typeface="Colby StBlk" pitchFamily="2" charset="77"/>
                <a:ea typeface="Colby StBlk" pitchFamily="2" charset="77"/>
                <a:cs typeface="Rubik Light" pitchFamily="2" charset="-79"/>
              </a:rPr>
              <a:t>when the angel Gabriel visiting Mary to tell her the good news that she would be the mother of Jesus.</a:t>
            </a:r>
          </a:p>
        </p:txBody>
      </p:sp>
      <p:sp>
        <p:nvSpPr>
          <p:cNvPr id="13" name="TextBox 12"/>
          <p:cNvSpPr txBox="1"/>
          <p:nvPr/>
        </p:nvSpPr>
        <p:spPr>
          <a:xfrm>
            <a:off x="228600" y="6313555"/>
            <a:ext cx="1420582"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28505795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3" y="1268904"/>
            <a:ext cx="9188220" cy="566740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5415116"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24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 2023</a:t>
            </a:r>
          </a:p>
        </p:txBody>
      </p:sp>
      <p:sp>
        <p:nvSpPr>
          <p:cNvPr id="5" name="Rectangle 4"/>
          <p:cNvSpPr/>
          <p:nvPr/>
        </p:nvSpPr>
        <p:spPr>
          <a:xfrm>
            <a:off x="5490348" y="2441096"/>
            <a:ext cx="3330586" cy="4278094"/>
          </a:xfrm>
          <a:prstGeom prst="rect">
            <a:avLst/>
          </a:prstGeom>
        </p:spPr>
        <p:txBody>
          <a:bodyPr wrap="square">
            <a:spAutoFit/>
          </a:bodyPr>
          <a:lstStyle/>
          <a:p>
            <a:pPr algn="ctr"/>
            <a:r>
              <a:rPr lang="en-GB" sz="1600" dirty="0">
                <a:solidFill>
                  <a:srgbClr val="12375A"/>
                </a:solidFill>
                <a:latin typeface="Colby StBlk" panose="00000A00000000000000" charset="0"/>
                <a:ea typeface="Colby StBlk" panose="00000A00000000000000" charset="0"/>
              </a:rPr>
              <a:t>Loving God, ​</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Give us the strength ​</a:t>
            </a:r>
          </a:p>
          <a:p>
            <a:pPr algn="ctr"/>
            <a:r>
              <a:rPr lang="en-GB" sz="1600" dirty="0">
                <a:solidFill>
                  <a:srgbClr val="12375A"/>
                </a:solidFill>
                <a:latin typeface="Colby StBlk" panose="00000A00000000000000" charset="0"/>
                <a:ea typeface="Colby StBlk" panose="00000A00000000000000" charset="0"/>
              </a:rPr>
              <a:t>to be humble,​</a:t>
            </a:r>
          </a:p>
          <a:p>
            <a:pPr algn="ctr"/>
            <a:r>
              <a:rPr lang="en-GB" sz="1600" dirty="0">
                <a:solidFill>
                  <a:srgbClr val="12375A"/>
                </a:solidFill>
                <a:latin typeface="Colby StBlk" panose="00000A00000000000000" charset="0"/>
                <a:ea typeface="Colby StBlk" panose="00000A00000000000000" charset="0"/>
              </a:rPr>
              <a:t>to be faithful,​</a:t>
            </a:r>
          </a:p>
          <a:p>
            <a:pPr algn="ctr"/>
            <a:r>
              <a:rPr lang="en-GB" sz="1600" dirty="0">
                <a:solidFill>
                  <a:srgbClr val="12375A"/>
                </a:solidFill>
                <a:latin typeface="Colby StBlk" panose="00000A00000000000000" charset="0"/>
                <a:ea typeface="Colby StBlk" panose="00000A00000000000000" charset="0"/>
              </a:rPr>
              <a:t>to stand with our ​</a:t>
            </a:r>
          </a:p>
          <a:p>
            <a:pPr algn="ctr"/>
            <a:r>
              <a:rPr lang="en-GB" sz="1600" dirty="0">
                <a:solidFill>
                  <a:srgbClr val="12375A"/>
                </a:solidFill>
                <a:latin typeface="Colby StBlk" panose="00000A00000000000000" charset="0"/>
                <a:ea typeface="Colby StBlk" panose="00000A00000000000000" charset="0"/>
              </a:rPr>
              <a:t>sisters and brothers.​</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Give us the strength to ​</a:t>
            </a:r>
          </a:p>
          <a:p>
            <a:pPr algn="ctr"/>
            <a:r>
              <a:rPr lang="en-GB" sz="1600" dirty="0">
                <a:solidFill>
                  <a:srgbClr val="12375A"/>
                </a:solidFill>
                <a:latin typeface="Colby StBlk" panose="00000A00000000000000" charset="0"/>
                <a:ea typeface="Colby StBlk" panose="00000A00000000000000" charset="0"/>
              </a:rPr>
              <a:t>be like our brother, </a:t>
            </a:r>
            <a:r>
              <a:rPr lang="en-GB" sz="1600" dirty="0" err="1">
                <a:solidFill>
                  <a:srgbClr val="12375A"/>
                </a:solidFill>
                <a:latin typeface="Colby StBlk" panose="00000A00000000000000" charset="0"/>
                <a:ea typeface="Colby StBlk" panose="00000A00000000000000" charset="0"/>
              </a:rPr>
              <a:t>Óscar</a:t>
            </a:r>
            <a:r>
              <a:rPr lang="en-GB" sz="1600" dirty="0">
                <a:solidFill>
                  <a:srgbClr val="12375A"/>
                </a:solidFill>
                <a:latin typeface="Colby StBlk" panose="00000A00000000000000" charset="0"/>
                <a:ea typeface="Colby StBlk" panose="00000A00000000000000" charset="0"/>
              </a:rPr>
              <a:t>,​</a:t>
            </a:r>
          </a:p>
          <a:p>
            <a:pPr algn="ctr"/>
            <a:r>
              <a:rPr lang="en-GB" sz="1600" dirty="0">
                <a:solidFill>
                  <a:srgbClr val="12375A"/>
                </a:solidFill>
                <a:latin typeface="Colby StBlk" panose="00000A00000000000000" charset="0"/>
                <a:ea typeface="Colby StBlk" panose="00000A00000000000000" charset="0"/>
              </a:rPr>
              <a:t>completely committed ​</a:t>
            </a:r>
          </a:p>
          <a:p>
            <a:pPr algn="ctr"/>
            <a:r>
              <a:rPr lang="en-GB" sz="1600" dirty="0">
                <a:solidFill>
                  <a:srgbClr val="12375A"/>
                </a:solidFill>
                <a:latin typeface="Colby StBlk" panose="00000A00000000000000" charset="0"/>
                <a:ea typeface="Colby StBlk" panose="00000A00000000000000" charset="0"/>
              </a:rPr>
              <a:t>to Christ.​</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Saint </a:t>
            </a:r>
            <a:r>
              <a:rPr lang="en-GB" sz="1600" dirty="0" err="1">
                <a:solidFill>
                  <a:srgbClr val="12375A"/>
                </a:solidFill>
                <a:latin typeface="Colby StBlk" panose="00000A00000000000000" charset="0"/>
                <a:ea typeface="Colby StBlk" panose="00000A00000000000000" charset="0"/>
              </a:rPr>
              <a:t>Óscar</a:t>
            </a:r>
            <a:r>
              <a:rPr lang="en-GB" sz="1600" dirty="0">
                <a:solidFill>
                  <a:srgbClr val="12375A"/>
                </a:solidFill>
                <a:latin typeface="Colby StBlk" panose="00000A00000000000000" charset="0"/>
                <a:ea typeface="Colby StBlk" panose="00000A00000000000000" charset="0"/>
              </a:rPr>
              <a:t> Romero,​</a:t>
            </a:r>
          </a:p>
          <a:p>
            <a:pPr algn="ctr"/>
            <a:r>
              <a:rPr lang="en-GB" sz="1600" dirty="0">
                <a:solidFill>
                  <a:srgbClr val="12375A"/>
                </a:solidFill>
                <a:latin typeface="Colby StBlk" panose="00000A00000000000000" charset="0"/>
                <a:ea typeface="Colby StBlk" panose="00000A00000000000000" charset="0"/>
              </a:rPr>
              <a:t>Pray for us. ​</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Amen</a:t>
            </a:r>
          </a:p>
        </p:txBody>
      </p:sp>
      <p:sp>
        <p:nvSpPr>
          <p:cNvPr id="2" name="Rectangle 1"/>
          <p:cNvSpPr/>
          <p:nvPr/>
        </p:nvSpPr>
        <p:spPr>
          <a:xfrm>
            <a:off x="4774495" y="1541316"/>
            <a:ext cx="4208874" cy="830997"/>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Feast of SCIAF Patron, </a:t>
            </a:r>
          </a:p>
          <a:p>
            <a:pPr algn="ctr"/>
            <a:r>
              <a:rPr lang="en-GB" sz="2400" dirty="0">
                <a:solidFill>
                  <a:schemeClr val="bg1"/>
                </a:solidFill>
                <a:latin typeface="Colby StBlk" panose="00000A00000000000000" charset="0"/>
                <a:ea typeface="Colby StBlk" panose="00000A00000000000000" charset="0"/>
              </a:rPr>
              <a:t>St </a:t>
            </a:r>
            <a:r>
              <a:rPr lang="en-GB" sz="2400" dirty="0" err="1">
                <a:solidFill>
                  <a:schemeClr val="bg1"/>
                </a:solidFill>
                <a:latin typeface="Colby StBlk" panose="00000A00000000000000" charset="0"/>
                <a:ea typeface="Colby StBlk" panose="00000A00000000000000" charset="0"/>
              </a:rPr>
              <a:t>Óscar</a:t>
            </a:r>
            <a:r>
              <a:rPr lang="en-GB" sz="2400" dirty="0">
                <a:solidFill>
                  <a:schemeClr val="bg1"/>
                </a:solidFill>
                <a:latin typeface="Colby StBlk" panose="00000A00000000000000" charset="0"/>
                <a:ea typeface="Colby StBlk" panose="00000A00000000000000" charset="0"/>
              </a:rPr>
              <a:t> Romero</a:t>
            </a:r>
          </a:p>
        </p:txBody>
      </p:sp>
      <p:sp>
        <p:nvSpPr>
          <p:cNvPr id="9" name="TextBox 8">
            <a:extLst>
              <a:ext uri="{FF2B5EF4-FFF2-40B4-BE49-F238E27FC236}">
                <a16:creationId xmlns:a16="http://schemas.microsoft.com/office/drawing/2014/main" id="{349647CB-F5B7-4E97-7E78-2CF190924DB5}"/>
              </a:ext>
            </a:extLst>
          </p:cNvPr>
          <p:cNvSpPr txBox="1"/>
          <p:nvPr/>
        </p:nvSpPr>
        <p:spPr>
          <a:xfrm>
            <a:off x="228600" y="6468730"/>
            <a:ext cx="1386918"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St Oscar Romero</a:t>
            </a:r>
          </a:p>
        </p:txBody>
      </p:sp>
    </p:spTree>
    <p:extLst>
      <p:ext uri="{BB962C8B-B14F-4D97-AF65-F5344CB8AC3E}">
        <p14:creationId xmlns:p14="http://schemas.microsoft.com/office/powerpoint/2010/main" val="1828957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b="6317"/>
          <a:stretch/>
        </p:blipFill>
        <p:spPr>
          <a:xfrm>
            <a:off x="1143" y="1180916"/>
            <a:ext cx="9144000" cy="570017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27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167114" y="1558106"/>
            <a:ext cx="4192450" cy="1347216"/>
          </a:xfrm>
          <a:prstGeom prst="rect">
            <a:avLst/>
          </a:prstGeom>
        </p:spPr>
      </p:pic>
      <p:sp>
        <p:nvSpPr>
          <p:cNvPr id="2" name="Rectangle 1"/>
          <p:cNvSpPr/>
          <p:nvPr/>
        </p:nvSpPr>
        <p:spPr>
          <a:xfrm>
            <a:off x="253275" y="1727029"/>
            <a:ext cx="4020127" cy="1107996"/>
          </a:xfrm>
          <a:prstGeom prst="rect">
            <a:avLst/>
          </a:prstGeom>
        </p:spPr>
        <p:txBody>
          <a:bodyPr wrap="square">
            <a:spAutoFit/>
          </a:bodyPr>
          <a:lstStyle/>
          <a:p>
            <a:pPr algn="ctr"/>
            <a:r>
              <a:rPr lang="en-GB" dirty="0">
                <a:solidFill>
                  <a:srgbClr val="12375A"/>
                </a:solidFill>
                <a:latin typeface="Colby StBlk" panose="00000A00000000000000" charset="0"/>
                <a:ea typeface="Colby StBlk" panose="00000A00000000000000" charset="0"/>
              </a:rPr>
              <a:t>“The earth’s produce forms a gift which God has destined, ‘for the entire human family.”</a:t>
            </a:r>
          </a:p>
          <a:p>
            <a:pPr algn="ctr"/>
            <a:r>
              <a:rPr lang="en-GB" sz="1200" b="1" dirty="0">
                <a:solidFill>
                  <a:schemeClr val="bg1"/>
                </a:solidFill>
                <a:latin typeface="Colby StBlk" panose="00000A00000000000000" charset="0"/>
                <a:ea typeface="Colby StBlk" panose="00000A00000000000000" charset="0"/>
              </a:rPr>
              <a:t>Pope Benedict XVI</a:t>
            </a:r>
            <a:endParaRPr lang="en-GB" sz="1200" dirty="0">
              <a:solidFill>
                <a:schemeClr val="bg1"/>
              </a:solidFill>
              <a:latin typeface="Colby StBlk" panose="00000A00000000000000" charset="0"/>
              <a:ea typeface="Colby StBlk" panose="00000A00000000000000" charset="0"/>
            </a:endParaRPr>
          </a:p>
        </p:txBody>
      </p:sp>
      <p:sp>
        <p:nvSpPr>
          <p:cNvPr id="12" name="TextBox 11">
            <a:extLst>
              <a:ext uri="{FF2B5EF4-FFF2-40B4-BE49-F238E27FC236}">
                <a16:creationId xmlns:a16="http://schemas.microsoft.com/office/drawing/2014/main" id="{349647CB-F5B7-4E97-7E78-2CF190924DB5}"/>
              </a:ext>
            </a:extLst>
          </p:cNvPr>
          <p:cNvSpPr txBox="1"/>
          <p:nvPr/>
        </p:nvSpPr>
        <p:spPr>
          <a:xfrm>
            <a:off x="7329820" y="1473631"/>
            <a:ext cx="1491114"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Catherine, Zambia</a:t>
            </a:r>
          </a:p>
        </p:txBody>
      </p:sp>
    </p:spTree>
    <p:extLst>
      <p:ext uri="{BB962C8B-B14F-4D97-AF65-F5344CB8AC3E}">
        <p14:creationId xmlns:p14="http://schemas.microsoft.com/office/powerpoint/2010/main" val="33422330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73721"/>
            <a:ext cx="9144000" cy="608441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28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6" name="Rectangle 5">
            <a:extLst>
              <a:ext uri="{FF2B5EF4-FFF2-40B4-BE49-F238E27FC236}">
                <a16:creationId xmlns:a16="http://schemas.microsoft.com/office/drawing/2014/main" id="{BD80308E-7B83-4BFC-B0CF-C1D1E304A016}"/>
              </a:ext>
            </a:extLst>
          </p:cNvPr>
          <p:cNvSpPr/>
          <p:nvPr/>
        </p:nvSpPr>
        <p:spPr>
          <a:xfrm>
            <a:off x="228599" y="1891151"/>
            <a:ext cx="2699327" cy="2185214"/>
          </a:xfrm>
          <a:prstGeom prst="rect">
            <a:avLst/>
          </a:prstGeom>
          <a:effec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400" dirty="0">
                <a:solidFill>
                  <a:srgbClr val="12375A"/>
                </a:solidFill>
                <a:latin typeface="Colby StBlk" panose="00000A00000000000000" charset="0"/>
                <a:ea typeface="Colby StBlk" panose="00000A00000000000000" charset="0"/>
              </a:rPr>
              <a:t>‘I have come so that they may have life, and </a:t>
            </a:r>
          </a:p>
          <a:p>
            <a:r>
              <a:rPr lang="en-GB" sz="2400" dirty="0">
                <a:solidFill>
                  <a:srgbClr val="12375A"/>
                </a:solidFill>
                <a:latin typeface="Colby StBlk" panose="00000A00000000000000" charset="0"/>
                <a:ea typeface="Colby StBlk" panose="00000A00000000000000" charset="0"/>
              </a:rPr>
              <a:t>have it to the full.’</a:t>
            </a:r>
          </a:p>
          <a:p>
            <a:pPr algn="r"/>
            <a:r>
              <a:rPr lang="en-GB" sz="1600" dirty="0">
                <a:solidFill>
                  <a:srgbClr val="12375A"/>
                </a:solidFill>
                <a:latin typeface="Colby StBlk" panose="00000A00000000000000" charset="0"/>
                <a:ea typeface="Colby StBlk" panose="00000A00000000000000" charset="0"/>
              </a:rPr>
              <a:t>John 10:10</a:t>
            </a:r>
          </a:p>
        </p:txBody>
      </p:sp>
      <p:sp>
        <p:nvSpPr>
          <p:cNvPr id="8" name="TextBox 7"/>
          <p:cNvSpPr txBox="1"/>
          <p:nvPr/>
        </p:nvSpPr>
        <p:spPr>
          <a:xfrm>
            <a:off x="7464056" y="6279558"/>
            <a:ext cx="1540806"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Josephine, Zambia</a:t>
            </a:r>
          </a:p>
        </p:txBody>
      </p:sp>
    </p:spTree>
    <p:extLst>
      <p:ext uri="{BB962C8B-B14F-4D97-AF65-F5344CB8AC3E}">
        <p14:creationId xmlns:p14="http://schemas.microsoft.com/office/powerpoint/2010/main" val="2124673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244"/>
            <a:ext cx="9134763" cy="6850756"/>
          </a:xfrm>
          <a:prstGeom prst="rect">
            <a:avLst/>
          </a:prstGeom>
        </p:spPr>
      </p:pic>
      <p:pic>
        <p:nvPicPr>
          <p:cNvPr id="5" name="Picture 4">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999" y="1116520"/>
            <a:ext cx="1369291" cy="794328"/>
          </a:xfrm>
          <a:prstGeom prst="rect">
            <a:avLst/>
          </a:prstGeom>
        </p:spPr>
      </p:pic>
      <p:pic>
        <p:nvPicPr>
          <p:cNvPr id="6" name="Picture 5">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7" name="TextBox 6">
            <a:hlinkClick r:id="rId5" action="ppaction://hlinksldjump"/>
          </p:cNvPr>
          <p:cNvSpPr txBox="1"/>
          <p:nvPr/>
        </p:nvSpPr>
        <p:spPr>
          <a:xfrm>
            <a:off x="553729" y="113826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22</a:t>
            </a:r>
            <a:r>
              <a:rPr lang="en-GB" sz="2000" baseline="30000" dirty="0">
                <a:solidFill>
                  <a:schemeClr val="bg1"/>
                </a:solidFill>
                <a:latin typeface="Colby StBlk" panose="00000A00000000000000" charset="0"/>
                <a:ea typeface="Colby StBlk" panose="00000A00000000000000" charset="0"/>
              </a:rPr>
              <a:t>nd</a:t>
            </a:r>
            <a:r>
              <a:rPr lang="en-GB" sz="2000" dirty="0">
                <a:solidFill>
                  <a:schemeClr val="bg1"/>
                </a:solidFill>
                <a:latin typeface="Colby StBlk" panose="00000A00000000000000" charset="0"/>
                <a:ea typeface="Colby StBlk" panose="00000A00000000000000" charset="0"/>
              </a:rPr>
              <a:t> Feb</a:t>
            </a:r>
          </a:p>
        </p:txBody>
      </p:sp>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01528" y="1116520"/>
            <a:ext cx="1369291" cy="794328"/>
          </a:xfrm>
          <a:prstGeom prst="rect">
            <a:avLst/>
          </a:prstGeom>
        </p:spPr>
      </p:pic>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7057" y="1116520"/>
            <a:ext cx="1369291" cy="794328"/>
          </a:xfrm>
          <a:prstGeom prst="rect">
            <a:avLst/>
          </a:prstGeom>
        </p:spPr>
      </p:pic>
      <p:pic>
        <p:nvPicPr>
          <p:cNvPr id="10" name="Picture 9">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444" y="2064874"/>
            <a:ext cx="1369291" cy="794328"/>
          </a:xfrm>
          <a:prstGeom prst="rect">
            <a:avLst/>
          </a:prstGeom>
        </p:spPr>
      </p:pic>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4580" y="2064874"/>
            <a:ext cx="1369291" cy="794328"/>
          </a:xfrm>
          <a:prstGeom prst="rect">
            <a:avLst/>
          </a:prstGeom>
        </p:spPr>
      </p:pic>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70109" y="2064874"/>
            <a:ext cx="1369291" cy="794328"/>
          </a:xfrm>
          <a:prstGeom prst="rect">
            <a:avLst/>
          </a:prstGeom>
        </p:spPr>
      </p:pic>
      <p:pic>
        <p:nvPicPr>
          <p:cNvPr id="13" name="Picture 12">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9052" y="2969582"/>
            <a:ext cx="1369291" cy="794328"/>
          </a:xfrm>
          <a:prstGeom prst="rect">
            <a:avLst/>
          </a:prstGeom>
        </p:spPr>
      </p:pic>
      <p:pic>
        <p:nvPicPr>
          <p:cNvPr id="14" name="Picture 13">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4580" y="2969582"/>
            <a:ext cx="1369291" cy="794328"/>
          </a:xfrm>
          <a:prstGeom prst="rect">
            <a:avLst/>
          </a:prstGeom>
        </p:spPr>
      </p:pic>
      <p:pic>
        <p:nvPicPr>
          <p:cNvPr id="15" name="Picture 14">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0214" y="3000469"/>
            <a:ext cx="1369291" cy="794328"/>
          </a:xfrm>
          <a:prstGeom prst="rect">
            <a:avLst/>
          </a:prstGeom>
        </p:spPr>
      </p:pic>
      <p:pic>
        <p:nvPicPr>
          <p:cNvPr id="16" name="Picture 15">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580" y="3874787"/>
            <a:ext cx="1369291" cy="794328"/>
          </a:xfrm>
          <a:prstGeom prst="rect">
            <a:avLst/>
          </a:prstGeom>
        </p:spPr>
      </p:pic>
      <p:pic>
        <p:nvPicPr>
          <p:cNvPr id="17" name="Picture 16">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6108" y="3858253"/>
            <a:ext cx="1369291" cy="794328"/>
          </a:xfrm>
          <a:prstGeom prst="rect">
            <a:avLst/>
          </a:prstGeom>
        </p:spPr>
      </p:pic>
      <p:pic>
        <p:nvPicPr>
          <p:cNvPr id="18" name="Picture 17">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0020" y="3908535"/>
            <a:ext cx="1369291" cy="794328"/>
          </a:xfrm>
          <a:prstGeom prst="rect">
            <a:avLst/>
          </a:prstGeom>
        </p:spPr>
      </p:pic>
      <p:pic>
        <p:nvPicPr>
          <p:cNvPr id="19" name="Picture 18">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9444" y="4788620"/>
            <a:ext cx="1369291" cy="794328"/>
          </a:xfrm>
          <a:prstGeom prst="rect">
            <a:avLst/>
          </a:prstGeom>
        </p:spPr>
      </p:pic>
      <p:pic>
        <p:nvPicPr>
          <p:cNvPr id="20" name="Picture 19">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5716" y="4802717"/>
            <a:ext cx="1369291" cy="794328"/>
          </a:xfrm>
          <a:prstGeom prst="rect">
            <a:avLst/>
          </a:prstGeom>
        </p:spPr>
      </p:pic>
      <p:pic>
        <p:nvPicPr>
          <p:cNvPr id="21" name="Picture 20">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0214" y="4827588"/>
            <a:ext cx="1369291" cy="794328"/>
          </a:xfrm>
          <a:prstGeom prst="rect">
            <a:avLst/>
          </a:prstGeom>
        </p:spPr>
      </p:pic>
      <p:pic>
        <p:nvPicPr>
          <p:cNvPr id="22" name="Picture 21">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998" y="5698856"/>
            <a:ext cx="1369291" cy="794328"/>
          </a:xfrm>
          <a:prstGeom prst="rect">
            <a:avLst/>
          </a:prstGeom>
        </p:spPr>
      </p:pic>
      <p:pic>
        <p:nvPicPr>
          <p:cNvPr id="23" name="Picture 22">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6108" y="5713680"/>
            <a:ext cx="1369291" cy="794328"/>
          </a:xfrm>
          <a:prstGeom prst="rect">
            <a:avLst/>
          </a:prstGeom>
        </p:spPr>
      </p:pic>
      <p:pic>
        <p:nvPicPr>
          <p:cNvPr id="24" name="Picture 23">
            <a:extLst>
              <a:ext uri="{FF2B5EF4-FFF2-40B4-BE49-F238E27FC236}">
                <a16:creationId xmlns:a16="http://schemas.microsoft.com/office/drawing/2014/main" id="{F5490C62-3949-48E1-A238-AA6233A866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0214" y="5750940"/>
            <a:ext cx="1369291" cy="794328"/>
          </a:xfrm>
          <a:prstGeom prst="rect">
            <a:avLst/>
          </a:prstGeom>
        </p:spPr>
      </p:pic>
      <p:sp>
        <p:nvSpPr>
          <p:cNvPr id="30" name="TextBox 29">
            <a:hlinkClick r:id="rId6" action="ppaction://hlinksldjump"/>
          </p:cNvPr>
          <p:cNvSpPr txBox="1"/>
          <p:nvPr/>
        </p:nvSpPr>
        <p:spPr>
          <a:xfrm>
            <a:off x="1974685" y="1136247"/>
            <a:ext cx="1396134"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Thurs 23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Feb</a:t>
            </a:r>
          </a:p>
        </p:txBody>
      </p:sp>
      <p:sp>
        <p:nvSpPr>
          <p:cNvPr id="31" name="TextBox 30">
            <a:hlinkClick r:id="rId7" action="ppaction://hlinksldjump"/>
          </p:cNvPr>
          <p:cNvSpPr txBox="1"/>
          <p:nvPr/>
        </p:nvSpPr>
        <p:spPr>
          <a:xfrm>
            <a:off x="3480214" y="113826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24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Feb</a:t>
            </a:r>
          </a:p>
        </p:txBody>
      </p:sp>
      <p:sp>
        <p:nvSpPr>
          <p:cNvPr id="32" name="TextBox 31">
            <a:hlinkClick r:id="rId8" action="ppaction://hlinksldjump"/>
          </p:cNvPr>
          <p:cNvSpPr txBox="1"/>
          <p:nvPr/>
        </p:nvSpPr>
        <p:spPr>
          <a:xfrm>
            <a:off x="527174" y="206995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27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Feb</a:t>
            </a:r>
          </a:p>
        </p:txBody>
      </p:sp>
      <p:sp>
        <p:nvSpPr>
          <p:cNvPr id="33" name="TextBox 32">
            <a:hlinkClick r:id="rId9" action="ppaction://hlinksldjump"/>
          </p:cNvPr>
          <p:cNvSpPr txBox="1"/>
          <p:nvPr/>
        </p:nvSpPr>
        <p:spPr>
          <a:xfrm>
            <a:off x="1964580" y="208005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28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Feb</a:t>
            </a:r>
          </a:p>
        </p:txBody>
      </p:sp>
      <p:sp>
        <p:nvSpPr>
          <p:cNvPr id="34" name="TextBox 33">
            <a:hlinkClick r:id="rId10" action="ppaction://hlinksldjump"/>
          </p:cNvPr>
          <p:cNvSpPr txBox="1"/>
          <p:nvPr/>
        </p:nvSpPr>
        <p:spPr>
          <a:xfrm>
            <a:off x="3470109" y="208741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Mar</a:t>
            </a:r>
          </a:p>
        </p:txBody>
      </p:sp>
      <p:sp>
        <p:nvSpPr>
          <p:cNvPr id="35" name="TextBox 34">
            <a:hlinkClick r:id="rId11" action="ppaction://hlinksldjump"/>
          </p:cNvPr>
          <p:cNvSpPr txBox="1"/>
          <p:nvPr/>
        </p:nvSpPr>
        <p:spPr>
          <a:xfrm>
            <a:off x="349370" y="2984767"/>
            <a:ext cx="1575955"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2nd March</a:t>
            </a:r>
          </a:p>
        </p:txBody>
      </p:sp>
      <p:sp>
        <p:nvSpPr>
          <p:cNvPr id="36" name="TextBox 35">
            <a:hlinkClick r:id="rId12" action="ppaction://hlinksldjump"/>
          </p:cNvPr>
          <p:cNvSpPr txBox="1"/>
          <p:nvPr/>
        </p:nvSpPr>
        <p:spPr>
          <a:xfrm>
            <a:off x="1975353" y="299212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March</a:t>
            </a:r>
          </a:p>
        </p:txBody>
      </p:sp>
      <p:sp>
        <p:nvSpPr>
          <p:cNvPr id="37" name="TextBox 36">
            <a:hlinkClick r:id="rId13" action="ppaction://hlinksldjump"/>
          </p:cNvPr>
          <p:cNvSpPr txBox="1"/>
          <p:nvPr/>
        </p:nvSpPr>
        <p:spPr>
          <a:xfrm>
            <a:off x="3482523" y="299212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6</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8" name="TextBox 37">
            <a:hlinkClick r:id="rId14" action="ppaction://hlinksldjump"/>
          </p:cNvPr>
          <p:cNvSpPr txBox="1"/>
          <p:nvPr/>
        </p:nvSpPr>
        <p:spPr>
          <a:xfrm>
            <a:off x="385159" y="3874787"/>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9" name="TextBox 38">
            <a:hlinkClick r:id="rId15" action="ppaction://hlinksldjump"/>
          </p:cNvPr>
          <p:cNvSpPr txBox="1"/>
          <p:nvPr/>
        </p:nvSpPr>
        <p:spPr>
          <a:xfrm>
            <a:off x="1935716" y="391800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0" name="TextBox 39">
            <a:hlinkClick r:id="rId16" action="ppaction://hlinksldjump"/>
          </p:cNvPr>
          <p:cNvSpPr txBox="1"/>
          <p:nvPr/>
        </p:nvSpPr>
        <p:spPr>
          <a:xfrm>
            <a:off x="3410069" y="3918665"/>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9</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1" name="TextBox 40">
            <a:hlinkClick r:id="rId17" action="ppaction://hlinksldjump"/>
          </p:cNvPr>
          <p:cNvSpPr txBox="1"/>
          <p:nvPr/>
        </p:nvSpPr>
        <p:spPr>
          <a:xfrm>
            <a:off x="1820115" y="5756901"/>
            <a:ext cx="1610589"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16</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3" name="TextBox 42">
            <a:hlinkClick r:id="rId18" action="ppaction://hlinksldjump"/>
          </p:cNvPr>
          <p:cNvSpPr txBox="1"/>
          <p:nvPr/>
        </p:nvSpPr>
        <p:spPr>
          <a:xfrm>
            <a:off x="418163" y="478809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10</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4" name="TextBox 43">
            <a:hlinkClick r:id="rId19" action="ppaction://hlinksldjump"/>
          </p:cNvPr>
          <p:cNvSpPr txBox="1"/>
          <p:nvPr/>
        </p:nvSpPr>
        <p:spPr>
          <a:xfrm>
            <a:off x="3410069" y="5771100"/>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6" name="TextBox 45">
            <a:hlinkClick r:id="rId20" action="ppaction://hlinksldjump"/>
          </p:cNvPr>
          <p:cNvSpPr txBox="1"/>
          <p:nvPr/>
        </p:nvSpPr>
        <p:spPr>
          <a:xfrm>
            <a:off x="2022310" y="4812233"/>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13</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8" name="TextBox 47">
            <a:hlinkClick r:id="rId21" action="ppaction://hlinksldjump"/>
          </p:cNvPr>
          <p:cNvSpPr txBox="1"/>
          <p:nvPr/>
        </p:nvSpPr>
        <p:spPr>
          <a:xfrm>
            <a:off x="3512542" y="4851585"/>
            <a:ext cx="1428935"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14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0" name="TextBox 49">
            <a:hlinkClick r:id="rId22" action="ppaction://hlinksldjump"/>
          </p:cNvPr>
          <p:cNvSpPr txBox="1"/>
          <p:nvPr/>
        </p:nvSpPr>
        <p:spPr>
          <a:xfrm>
            <a:off x="437985" y="5693825"/>
            <a:ext cx="1371886"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15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2" name="TextBox 51"/>
          <p:cNvSpPr txBox="1"/>
          <p:nvPr/>
        </p:nvSpPr>
        <p:spPr>
          <a:xfrm>
            <a:off x="1801198" y="188742"/>
            <a:ext cx="1743108" cy="830997"/>
          </a:xfrm>
          <a:prstGeom prst="rect">
            <a:avLst/>
          </a:prstGeom>
          <a:noFill/>
        </p:spPr>
        <p:txBody>
          <a:bodyPr wrap="square" rtlCol="0">
            <a:spAutoFit/>
          </a:bodyPr>
          <a:lstStyle/>
          <a:p>
            <a:r>
              <a:rPr lang="en-GB" sz="4800" dirty="0">
                <a:solidFill>
                  <a:schemeClr val="bg1"/>
                </a:solidFill>
                <a:effectLst>
                  <a:outerShdw blurRad="50800" dist="38100" dir="2700000" algn="tl" rotWithShape="0">
                    <a:prstClr val="black">
                      <a:alpha val="40000"/>
                    </a:prstClr>
                  </a:outerShdw>
                </a:effectLst>
                <a:latin typeface="Colby StBlk" panose="00000A00000000000000" charset="0"/>
                <a:ea typeface="Colby StBlk" panose="00000A00000000000000" charset="0"/>
              </a:rPr>
              <a:t>2023</a:t>
            </a:r>
          </a:p>
        </p:txBody>
      </p:sp>
      <p:sp>
        <p:nvSpPr>
          <p:cNvPr id="42" name="TextBox 41"/>
          <p:cNvSpPr txBox="1"/>
          <p:nvPr/>
        </p:nvSpPr>
        <p:spPr>
          <a:xfrm>
            <a:off x="7123815" y="1462570"/>
            <a:ext cx="169712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age 12</a:t>
            </a:r>
          </a:p>
        </p:txBody>
      </p:sp>
    </p:spTree>
    <p:extLst>
      <p:ext uri="{BB962C8B-B14F-4D97-AF65-F5344CB8AC3E}">
        <p14:creationId xmlns:p14="http://schemas.microsoft.com/office/powerpoint/2010/main" val="42109180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55374"/>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29</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3546763" y="1391453"/>
            <a:ext cx="5508920" cy="1486534"/>
          </a:xfrm>
          <a:prstGeom prst="rect">
            <a:avLst/>
          </a:prstGeom>
        </p:spPr>
      </p:pic>
      <p:sp>
        <p:nvSpPr>
          <p:cNvPr id="2" name="Rectangle 1"/>
          <p:cNvSpPr/>
          <p:nvPr/>
        </p:nvSpPr>
        <p:spPr>
          <a:xfrm>
            <a:off x="3545620" y="1549944"/>
            <a:ext cx="5421745" cy="1169551"/>
          </a:xfrm>
          <a:prstGeom prst="rect">
            <a:avLst/>
          </a:prstGeom>
        </p:spPr>
        <p:txBody>
          <a:bodyPr wrap="square">
            <a:spAutoFit/>
          </a:bodyPr>
          <a:lstStyle/>
          <a:p>
            <a:pPr algn="ctr"/>
            <a:r>
              <a:rPr lang="en-GB" sz="1400" b="1" dirty="0">
                <a:solidFill>
                  <a:srgbClr val="12375A"/>
                </a:solidFill>
                <a:latin typeface="Colby StBlk" pitchFamily="2" charset="77"/>
                <a:ea typeface="Colby StBlk" pitchFamily="2" charset="77"/>
                <a:cs typeface="Rubik Light" charset="-79"/>
              </a:rPr>
              <a:t>Gracious God, </a:t>
            </a:r>
            <a:r>
              <a:rPr lang="en-GB" sz="1400" b="1" dirty="0">
                <a:solidFill>
                  <a:schemeClr val="bg1"/>
                </a:solidFill>
                <a:latin typeface="Colby StBlk" pitchFamily="2" charset="77"/>
                <a:ea typeface="Colby StBlk" pitchFamily="2" charset="77"/>
                <a:cs typeface="Rubik Light" charset="-79"/>
              </a:rPr>
              <a:t>We pray for SCIAF and their partners in Zambia who seek to empower people in poverty. We ask you Lord, to sustain their work. We thank you for the thousands of people that have already received help but we pray that more will be helped.</a:t>
            </a:r>
            <a:r>
              <a:rPr lang="en-GB" sz="1400" b="1" dirty="0">
                <a:solidFill>
                  <a:srgbClr val="12375A"/>
                </a:solidFill>
                <a:latin typeface="Colby StBlk" pitchFamily="2" charset="77"/>
                <a:ea typeface="Colby StBlk" pitchFamily="2" charset="77"/>
                <a:cs typeface="Rubik Light" charset="-79"/>
              </a:rPr>
              <a:t> Amen</a:t>
            </a:r>
          </a:p>
        </p:txBody>
      </p:sp>
      <p:sp>
        <p:nvSpPr>
          <p:cNvPr id="11" name="TextBox 10"/>
          <p:cNvSpPr txBox="1"/>
          <p:nvPr/>
        </p:nvSpPr>
        <p:spPr>
          <a:xfrm>
            <a:off x="228603" y="5995934"/>
            <a:ext cx="1600198" cy="646331"/>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Elvis with some young shoots,</a:t>
            </a:r>
          </a:p>
          <a:p>
            <a:r>
              <a:rPr lang="en-GB" sz="1200" dirty="0">
                <a:solidFill>
                  <a:schemeClr val="bg1"/>
                </a:solidFill>
                <a:latin typeface="Rubik" pitchFamily="2" charset="-79"/>
                <a:cs typeface="Rubik" pitchFamily="2" charset="-79"/>
              </a:rPr>
              <a:t>Zambia</a:t>
            </a:r>
          </a:p>
        </p:txBody>
      </p:sp>
    </p:spTree>
    <p:extLst>
      <p:ext uri="{BB962C8B-B14F-4D97-AF65-F5344CB8AC3E}">
        <p14:creationId xmlns:p14="http://schemas.microsoft.com/office/powerpoint/2010/main" val="26302909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64524"/>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537364"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30</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8" name="Picture 7">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28600" y="1474434"/>
            <a:ext cx="3317789" cy="4146364"/>
          </a:xfrm>
          <a:prstGeom prst="rect">
            <a:avLst/>
          </a:prstGeom>
        </p:spPr>
      </p:pic>
      <p:sp>
        <p:nvSpPr>
          <p:cNvPr id="6" name="Rectangle 5"/>
          <p:cNvSpPr/>
          <p:nvPr/>
        </p:nvSpPr>
        <p:spPr>
          <a:xfrm>
            <a:off x="333877" y="1650480"/>
            <a:ext cx="3107233" cy="3970318"/>
          </a:xfrm>
          <a:prstGeom prst="rect">
            <a:avLst/>
          </a:prstGeom>
        </p:spPr>
        <p:txBody>
          <a:bodyPr wrap="square">
            <a:spAutoFit/>
          </a:bodyPr>
          <a:lstStyle/>
          <a:p>
            <a:pPr algn="ctr"/>
            <a:r>
              <a:rPr lang="en-GB" b="1" dirty="0">
                <a:solidFill>
                  <a:srgbClr val="12375A"/>
                </a:solidFill>
                <a:latin typeface="Colby StBlk" pitchFamily="2" charset="77"/>
                <a:ea typeface="Colby StBlk" pitchFamily="2" charset="77"/>
                <a:cs typeface="Rubik" pitchFamily="2" charset="-79"/>
              </a:rPr>
              <a:t>“As a woman, I have seen a lot of progress through Caritas. </a:t>
            </a:r>
          </a:p>
          <a:p>
            <a:pPr algn="ctr"/>
            <a:endParaRPr lang="en-GB" b="1" dirty="0">
              <a:solidFill>
                <a:srgbClr val="12375A"/>
              </a:solidFill>
              <a:latin typeface="Colby StBlk" pitchFamily="2" charset="77"/>
              <a:ea typeface="Colby StBlk" pitchFamily="2" charset="77"/>
              <a:cs typeface="Rubik" pitchFamily="2" charset="-79"/>
            </a:endParaRPr>
          </a:p>
          <a:p>
            <a:pPr algn="ctr"/>
            <a:r>
              <a:rPr lang="en-GB" b="1" dirty="0">
                <a:solidFill>
                  <a:srgbClr val="12375A"/>
                </a:solidFill>
                <a:latin typeface="Colby StBlk" pitchFamily="2" charset="77"/>
                <a:ea typeface="Colby StBlk" pitchFamily="2" charset="77"/>
                <a:cs typeface="Rubik" pitchFamily="2" charset="-79"/>
              </a:rPr>
              <a:t>Before I joined Caritas, I never felt any freedom at all…I never felt there was anything good in my life. </a:t>
            </a:r>
          </a:p>
          <a:p>
            <a:pPr algn="ctr"/>
            <a:endParaRPr lang="en-GB" b="1" dirty="0">
              <a:solidFill>
                <a:srgbClr val="12375A"/>
              </a:solidFill>
              <a:latin typeface="Colby StBlk" pitchFamily="2" charset="77"/>
              <a:ea typeface="Colby StBlk" pitchFamily="2" charset="77"/>
              <a:cs typeface="Rubik" pitchFamily="2" charset="-79"/>
            </a:endParaRPr>
          </a:p>
          <a:p>
            <a:pPr algn="ctr"/>
            <a:r>
              <a:rPr lang="en-GB" b="1" dirty="0">
                <a:solidFill>
                  <a:srgbClr val="12375A"/>
                </a:solidFill>
                <a:latin typeface="Colby StBlk" pitchFamily="2" charset="77"/>
                <a:ea typeface="Colby StBlk" pitchFamily="2" charset="77"/>
                <a:cs typeface="Rubik" pitchFamily="2" charset="-79"/>
              </a:rPr>
              <a:t>But now, I have everything I need.” </a:t>
            </a:r>
          </a:p>
          <a:p>
            <a:pPr algn="ctr"/>
            <a:r>
              <a:rPr lang="en-GB" b="1" dirty="0">
                <a:solidFill>
                  <a:srgbClr val="12375A"/>
                </a:solidFill>
                <a:latin typeface="Colby StBlk" pitchFamily="2" charset="77"/>
                <a:ea typeface="Colby StBlk" pitchFamily="2" charset="77"/>
              </a:rPr>
              <a:t> </a:t>
            </a:r>
          </a:p>
          <a:p>
            <a:pPr algn="ctr"/>
            <a:r>
              <a:rPr lang="en-GB" sz="1200" dirty="0">
                <a:solidFill>
                  <a:schemeClr val="bg1"/>
                </a:solidFill>
                <a:latin typeface="Colby StBlk" panose="00000A00000000000000" charset="0"/>
                <a:ea typeface="Colby StBlk" panose="00000A00000000000000" charset="0"/>
              </a:rPr>
              <a:t>Ruth , Zambia</a:t>
            </a:r>
          </a:p>
        </p:txBody>
      </p:sp>
      <p:sp>
        <p:nvSpPr>
          <p:cNvPr id="9" name="TextBox 8">
            <a:extLst>
              <a:ext uri="{FF2B5EF4-FFF2-40B4-BE49-F238E27FC236}">
                <a16:creationId xmlns:a16="http://schemas.microsoft.com/office/drawing/2014/main" id="{349647CB-F5B7-4E97-7E78-2CF190924DB5}"/>
              </a:ext>
            </a:extLst>
          </p:cNvPr>
          <p:cNvSpPr txBox="1"/>
          <p:nvPr/>
        </p:nvSpPr>
        <p:spPr>
          <a:xfrm>
            <a:off x="7629605" y="6390394"/>
            <a:ext cx="1136850"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Ruth, Zambia</a:t>
            </a:r>
          </a:p>
        </p:txBody>
      </p:sp>
    </p:spTree>
    <p:extLst>
      <p:ext uri="{BB962C8B-B14F-4D97-AF65-F5344CB8AC3E}">
        <p14:creationId xmlns:p14="http://schemas.microsoft.com/office/powerpoint/2010/main" val="2541254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3" y="891223"/>
            <a:ext cx="9161330" cy="596215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31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March</a:t>
            </a:r>
          </a:p>
        </p:txBody>
      </p:sp>
      <p:pic>
        <p:nvPicPr>
          <p:cNvPr id="8" name="Picture 7">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6205692" y="2004291"/>
            <a:ext cx="2790526" cy="4276105"/>
          </a:xfrm>
          <a:prstGeom prst="rect">
            <a:avLst/>
          </a:prstGeom>
        </p:spPr>
      </p:pic>
      <p:sp>
        <p:nvSpPr>
          <p:cNvPr id="2" name="TextBox 1">
            <a:extLst>
              <a:ext uri="{FF2B5EF4-FFF2-40B4-BE49-F238E27FC236}">
                <a16:creationId xmlns:a16="http://schemas.microsoft.com/office/drawing/2014/main" id="{A3FB4D6F-6B5C-4143-A1A3-589BD169A8D6}"/>
              </a:ext>
            </a:extLst>
          </p:cNvPr>
          <p:cNvSpPr txBox="1"/>
          <p:nvPr/>
        </p:nvSpPr>
        <p:spPr>
          <a:xfrm>
            <a:off x="6206835" y="2238439"/>
            <a:ext cx="2614099"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dirty="0">
                <a:solidFill>
                  <a:schemeClr val="bg1"/>
                </a:solidFill>
                <a:latin typeface="Colby StBlk" panose="00000A00000000000000" charset="0"/>
                <a:ea typeface="Colby StBlk" panose="00000A00000000000000" charset="0"/>
                <a:cs typeface="Arial"/>
              </a:rPr>
              <a:t>Gentle God, </a:t>
            </a:r>
          </a:p>
          <a:p>
            <a:pPr algn="r"/>
            <a:endParaRPr lang="en-US" dirty="0">
              <a:solidFill>
                <a:schemeClr val="bg1"/>
              </a:solidFill>
              <a:latin typeface="Colby StBlk" panose="00000A00000000000000" charset="0"/>
              <a:ea typeface="Colby StBlk" panose="00000A00000000000000" charset="0"/>
              <a:cs typeface="Arial"/>
            </a:endParaRPr>
          </a:p>
          <a:p>
            <a:pPr algn="r"/>
            <a:r>
              <a:rPr lang="en-US" dirty="0">
                <a:solidFill>
                  <a:srgbClr val="12375A"/>
                </a:solidFill>
                <a:latin typeface="Colby StBlk" panose="00000A00000000000000" charset="0"/>
                <a:ea typeface="Colby StBlk" panose="00000A00000000000000" charset="0"/>
                <a:cs typeface="Arial"/>
              </a:rPr>
              <a:t>We pray for those </a:t>
            </a:r>
          </a:p>
          <a:p>
            <a:pPr algn="r"/>
            <a:r>
              <a:rPr lang="en-US" dirty="0">
                <a:solidFill>
                  <a:srgbClr val="12375A"/>
                </a:solidFill>
                <a:latin typeface="Colby StBlk" panose="00000A00000000000000" charset="0"/>
                <a:ea typeface="Colby StBlk" panose="00000A00000000000000" charset="0"/>
                <a:cs typeface="Arial"/>
              </a:rPr>
              <a:t>who work for justice all over the world. </a:t>
            </a:r>
          </a:p>
          <a:p>
            <a:pPr algn="r"/>
            <a:endParaRPr lang="en-US" dirty="0">
              <a:solidFill>
                <a:srgbClr val="12375A"/>
              </a:solidFill>
              <a:latin typeface="Colby StBlk" panose="00000A00000000000000" charset="0"/>
              <a:ea typeface="Colby StBlk" panose="00000A00000000000000" charset="0"/>
              <a:cs typeface="Arial"/>
            </a:endParaRPr>
          </a:p>
          <a:p>
            <a:pPr algn="r"/>
            <a:r>
              <a:rPr lang="en-US" dirty="0">
                <a:solidFill>
                  <a:srgbClr val="12375A"/>
                </a:solidFill>
                <a:latin typeface="Colby StBlk" panose="00000A00000000000000" charset="0"/>
                <a:ea typeface="Colby StBlk" panose="00000A00000000000000" charset="0"/>
                <a:cs typeface="Arial"/>
              </a:rPr>
              <a:t>As we support the </a:t>
            </a:r>
          </a:p>
          <a:p>
            <a:pPr algn="r"/>
            <a:r>
              <a:rPr lang="en-US" dirty="0">
                <a:solidFill>
                  <a:srgbClr val="12375A"/>
                </a:solidFill>
                <a:latin typeface="Colby StBlk" panose="00000A00000000000000" charset="0"/>
                <a:ea typeface="Colby StBlk" panose="00000A00000000000000" charset="0"/>
                <a:cs typeface="Arial"/>
              </a:rPr>
              <a:t>work of SCIAF, let </a:t>
            </a:r>
          </a:p>
          <a:p>
            <a:pPr algn="r"/>
            <a:r>
              <a:rPr lang="en-US" dirty="0">
                <a:solidFill>
                  <a:srgbClr val="12375A"/>
                </a:solidFill>
                <a:latin typeface="Colby StBlk" panose="00000A00000000000000" charset="0"/>
                <a:ea typeface="Colby StBlk" panose="00000A00000000000000" charset="0"/>
                <a:cs typeface="Arial"/>
              </a:rPr>
              <a:t>us never lose hope </a:t>
            </a:r>
          </a:p>
          <a:p>
            <a:pPr algn="r"/>
            <a:r>
              <a:rPr lang="en-US" dirty="0">
                <a:solidFill>
                  <a:srgbClr val="12375A"/>
                </a:solidFill>
                <a:latin typeface="Colby StBlk" panose="00000A00000000000000" charset="0"/>
                <a:ea typeface="Colby StBlk" panose="00000A00000000000000" charset="0"/>
                <a:cs typeface="Arial"/>
              </a:rPr>
              <a:t>of building a just and green world. </a:t>
            </a:r>
            <a:endParaRPr lang="en-US" dirty="0">
              <a:solidFill>
                <a:schemeClr val="bg1"/>
              </a:solidFill>
              <a:latin typeface="Colby StBlk" panose="00000A00000000000000" charset="0"/>
              <a:ea typeface="Colby StBlk" panose="00000A00000000000000" charset="0"/>
              <a:cs typeface="Arial"/>
            </a:endParaRPr>
          </a:p>
          <a:p>
            <a:pPr algn="r"/>
            <a:endParaRPr lang="en-US" dirty="0">
              <a:solidFill>
                <a:schemeClr val="bg1"/>
              </a:solidFill>
              <a:latin typeface="Colby StBlk" panose="00000A00000000000000" charset="0"/>
              <a:ea typeface="Colby StBlk" panose="00000A00000000000000" charset="0"/>
              <a:cs typeface="Arial"/>
            </a:endParaRPr>
          </a:p>
          <a:p>
            <a:pPr algn="r"/>
            <a:r>
              <a:rPr lang="en-US" dirty="0">
                <a:solidFill>
                  <a:schemeClr val="bg1"/>
                </a:solidFill>
                <a:latin typeface="Colby StBlk" panose="00000A00000000000000" charset="0"/>
                <a:ea typeface="Colby StBlk" panose="00000A00000000000000" charset="0"/>
                <a:cs typeface="Arial"/>
              </a:rPr>
              <a:t>Amen</a:t>
            </a:r>
          </a:p>
        </p:txBody>
      </p:sp>
      <p:sp>
        <p:nvSpPr>
          <p:cNvPr id="9" name="TextBox 8"/>
          <p:cNvSpPr txBox="1"/>
          <p:nvPr/>
        </p:nvSpPr>
        <p:spPr>
          <a:xfrm>
            <a:off x="228600" y="6280396"/>
            <a:ext cx="1461655"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Kabika</a:t>
            </a:r>
            <a:r>
              <a:rPr lang="en-GB" sz="1200">
                <a:solidFill>
                  <a:schemeClr val="bg1"/>
                </a:solidFill>
                <a:latin typeface="Rubik" pitchFamily="2" charset="-79"/>
                <a:cs typeface="Rubik" pitchFamily="2" charset="-79"/>
              </a:rPr>
              <a:t>, Zambia</a:t>
            </a:r>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17196592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83084"/>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3</a:t>
            </a:r>
            <a:r>
              <a:rPr lang="en-GB" sz="2700" b="1" baseline="30000" dirty="0">
                <a:solidFill>
                  <a:srgbClr val="12375A"/>
                </a:solidFill>
                <a:latin typeface="Colby StBlk" pitchFamily="2" charset="77"/>
                <a:ea typeface="Colby StBlk" pitchFamily="2" charset="77"/>
              </a:rPr>
              <a:t>rd</a:t>
            </a:r>
            <a:r>
              <a:rPr lang="en-GB" sz="2700" b="1" dirty="0">
                <a:solidFill>
                  <a:srgbClr val="12375A"/>
                </a:solidFill>
                <a:latin typeface="Colby StBlk" pitchFamily="2" charset="77"/>
                <a:ea typeface="Colby StBlk" pitchFamily="2" charset="77"/>
              </a:rPr>
              <a:t> April</a:t>
            </a:r>
          </a:p>
        </p:txBody>
      </p:sp>
      <p:sp>
        <p:nvSpPr>
          <p:cNvPr id="2" name="TextBox 1">
            <a:extLst>
              <a:ext uri="{FF2B5EF4-FFF2-40B4-BE49-F238E27FC236}">
                <a16:creationId xmlns:a16="http://schemas.microsoft.com/office/drawing/2014/main" id="{93BB26CF-DCF0-438C-9B2C-C463F93399DB}"/>
              </a:ext>
            </a:extLst>
          </p:cNvPr>
          <p:cNvSpPr txBox="1"/>
          <p:nvPr/>
        </p:nvSpPr>
        <p:spPr>
          <a:xfrm>
            <a:off x="5406504" y="1795455"/>
            <a:ext cx="3197169" cy="37087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2000" dirty="0">
                <a:solidFill>
                  <a:schemeClr val="bg1"/>
                </a:solidFill>
                <a:latin typeface="Colby StBlk" panose="00000A00000000000000" charset="0"/>
                <a:ea typeface="Colby StBlk" panose="00000A00000000000000" charset="0"/>
                <a:cs typeface="Arial"/>
              </a:rPr>
              <a:t>Loving God, </a:t>
            </a: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r>
              <a:rPr lang="en-GB" sz="2000" dirty="0">
                <a:solidFill>
                  <a:schemeClr val="bg1"/>
                </a:solidFill>
                <a:latin typeface="Colby StBlk" panose="00000A00000000000000" charset="0"/>
                <a:ea typeface="Colby StBlk" panose="00000A00000000000000" charset="0"/>
                <a:cs typeface="Arial"/>
              </a:rPr>
              <a:t>fill our hearts with compassion for the earth and all its people. </a:t>
            </a:r>
          </a:p>
          <a:p>
            <a:pPr algn="r"/>
            <a:endParaRPr lang="en-GB" sz="2000" dirty="0">
              <a:solidFill>
                <a:schemeClr val="bg1"/>
              </a:solidFill>
              <a:latin typeface="Colby StBlk" panose="00000A00000000000000" charset="0"/>
              <a:ea typeface="Colby StBlk" panose="00000A00000000000000" charset="0"/>
              <a:cs typeface="Arial"/>
            </a:endParaRPr>
          </a:p>
          <a:p>
            <a:pPr algn="r"/>
            <a:r>
              <a:rPr lang="en-GB" sz="2000" dirty="0">
                <a:solidFill>
                  <a:schemeClr val="bg1"/>
                </a:solidFill>
                <a:latin typeface="Colby StBlk" panose="00000A00000000000000" charset="0"/>
                <a:ea typeface="Colby StBlk" panose="00000A00000000000000" charset="0"/>
                <a:cs typeface="Arial"/>
              </a:rPr>
              <a:t>Lead us to </a:t>
            </a:r>
          </a:p>
          <a:p>
            <a:pPr algn="r"/>
            <a:r>
              <a:rPr lang="en-GB" sz="2000" dirty="0">
                <a:solidFill>
                  <a:schemeClr val="bg1"/>
                </a:solidFill>
                <a:latin typeface="Colby StBlk" panose="00000A00000000000000" charset="0"/>
                <a:ea typeface="Colby StBlk" panose="00000A00000000000000" charset="0"/>
                <a:cs typeface="Arial"/>
              </a:rPr>
              <a:t>be good neighbours to all who are in need. </a:t>
            </a: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endParaRPr lang="en-GB" sz="100" dirty="0">
              <a:solidFill>
                <a:schemeClr val="bg1"/>
              </a:solidFill>
              <a:latin typeface="Colby StBlk" panose="00000A00000000000000" charset="0"/>
              <a:ea typeface="Colby StBlk" panose="00000A00000000000000" charset="0"/>
              <a:cs typeface="Arial"/>
            </a:endParaRPr>
          </a:p>
          <a:p>
            <a:pPr algn="r"/>
            <a:r>
              <a:rPr lang="en-GB" sz="2000" dirty="0">
                <a:solidFill>
                  <a:schemeClr val="bg1"/>
                </a:solidFill>
                <a:latin typeface="Colby StBlk" panose="00000A00000000000000" charset="0"/>
                <a:ea typeface="Colby StBlk" panose="00000A00000000000000" charset="0"/>
                <a:cs typeface="Arial"/>
              </a:rPr>
              <a:t>Amen</a:t>
            </a:r>
          </a:p>
        </p:txBody>
      </p:sp>
      <p:sp>
        <p:nvSpPr>
          <p:cNvPr id="6" name="TextBox 5"/>
          <p:cNvSpPr txBox="1"/>
          <p:nvPr/>
        </p:nvSpPr>
        <p:spPr>
          <a:xfrm>
            <a:off x="171005" y="5753160"/>
            <a:ext cx="1510311" cy="830997"/>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Catherine in her home with her neighbour’s son,</a:t>
            </a:r>
          </a:p>
          <a:p>
            <a:r>
              <a:rPr lang="en-GB" sz="1200" dirty="0" err="1">
                <a:solidFill>
                  <a:schemeClr val="bg1"/>
                </a:solidFill>
                <a:latin typeface="Rubik" pitchFamily="2" charset="-79"/>
                <a:cs typeface="Rubik" pitchFamily="2" charset="-79"/>
              </a:rPr>
              <a:t>Twambo</a:t>
            </a:r>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12623510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88352"/>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402975" y="1544521"/>
            <a:ext cx="2525575" cy="3534105"/>
          </a:xfrm>
          <a:prstGeom prst="rect">
            <a:avLst/>
          </a:prstGeom>
        </p:spPr>
      </p:pic>
      <p:sp>
        <p:nvSpPr>
          <p:cNvPr id="11" name="TextBox 10"/>
          <p:cNvSpPr txBox="1"/>
          <p:nvPr/>
        </p:nvSpPr>
        <p:spPr>
          <a:xfrm>
            <a:off x="7298603" y="1633203"/>
            <a:ext cx="1353256" cy="461665"/>
          </a:xfrm>
          <a:prstGeom prst="rect">
            <a:avLst/>
          </a:prstGeom>
          <a:noFill/>
        </p:spPr>
        <p:txBody>
          <a:bodyPr wrap="none" rtlCol="0">
            <a:spAutoFit/>
          </a:bodyPr>
          <a:lstStyle/>
          <a:p>
            <a:pPr algn="r"/>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selling </a:t>
            </a:r>
          </a:p>
          <a:p>
            <a:pPr algn="r"/>
            <a:r>
              <a:rPr lang="en-GB" sz="1200" dirty="0">
                <a:solidFill>
                  <a:schemeClr val="bg1"/>
                </a:solidFill>
                <a:latin typeface="Rubik" pitchFamily="2" charset="-79"/>
                <a:cs typeface="Rubik" pitchFamily="2" charset="-79"/>
              </a:rPr>
              <a:t>scones, Zambia</a:t>
            </a:r>
          </a:p>
        </p:txBody>
      </p:sp>
      <p:sp>
        <p:nvSpPr>
          <p:cNvPr id="13" name="TextBox 1">
            <a:extLst>
              <a:ext uri="{FF2B5EF4-FFF2-40B4-BE49-F238E27FC236}">
                <a16:creationId xmlns:a16="http://schemas.microsoft.com/office/drawing/2014/main" id="{B08F4DDB-E244-4AEB-BF1D-F7B14BBD78F2}"/>
              </a:ext>
            </a:extLst>
          </p:cNvPr>
          <p:cNvSpPr txBox="1"/>
          <p:nvPr/>
        </p:nvSpPr>
        <p:spPr>
          <a:xfrm>
            <a:off x="402975" y="1690920"/>
            <a:ext cx="2525575" cy="33085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2500" dirty="0">
                <a:solidFill>
                  <a:srgbClr val="ED9838"/>
                </a:solidFill>
                <a:latin typeface="Colby StBlk" panose="00000A00000000000000" charset="0"/>
                <a:ea typeface="Colby StBlk" panose="00000A00000000000000" charset="0"/>
                <a:cs typeface="Arial"/>
              </a:rPr>
              <a:t>Creator God, </a:t>
            </a:r>
          </a:p>
          <a:p>
            <a:pPr algn="ctr"/>
            <a:r>
              <a:rPr lang="en-GB" dirty="0">
                <a:solidFill>
                  <a:schemeClr val="bg1"/>
                </a:solidFill>
                <a:latin typeface="Colby StBlk" panose="00000A00000000000000" charset="0"/>
                <a:ea typeface="Colby StBlk" panose="00000A00000000000000" charset="0"/>
                <a:cs typeface="Arial"/>
              </a:rPr>
              <a:t>Open our eyes to see your love throughout creation. Inspire us to treat creation and each other as you would, with respect.</a:t>
            </a:r>
            <a:r>
              <a:rPr lang="en-GB" dirty="0">
                <a:solidFill>
                  <a:srgbClr val="12375A"/>
                </a:solidFill>
                <a:latin typeface="Colby StBlk" panose="00000A00000000000000" charset="0"/>
                <a:ea typeface="Colby StBlk" panose="00000A00000000000000" charset="0"/>
                <a:cs typeface="Arial"/>
              </a:rPr>
              <a:t> </a:t>
            </a:r>
          </a:p>
          <a:p>
            <a:pPr algn="ctr"/>
            <a:r>
              <a:rPr lang="en-GB" sz="2200" dirty="0">
                <a:solidFill>
                  <a:srgbClr val="ED9838"/>
                </a:solidFill>
                <a:latin typeface="Colby StBlk" panose="00000A00000000000000" charset="0"/>
                <a:ea typeface="Colby StBlk" panose="00000A00000000000000" charset="0"/>
                <a:cs typeface="Arial"/>
              </a:rPr>
              <a:t>Amen.</a:t>
            </a:r>
          </a:p>
        </p:txBody>
      </p:sp>
    </p:spTree>
    <p:extLst>
      <p:ext uri="{BB962C8B-B14F-4D97-AF65-F5344CB8AC3E}">
        <p14:creationId xmlns:p14="http://schemas.microsoft.com/office/powerpoint/2010/main" val="19699441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4336"/>
          <a:stretch/>
        </p:blipFill>
        <p:spPr>
          <a:xfrm>
            <a:off x="-1143" y="1060338"/>
            <a:ext cx="9144000" cy="582075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5</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694476" y="5535561"/>
            <a:ext cx="7900543" cy="1123761"/>
          </a:xfrm>
          <a:prstGeom prst="rect">
            <a:avLst/>
          </a:prstGeom>
        </p:spPr>
      </p:pic>
      <p:sp>
        <p:nvSpPr>
          <p:cNvPr id="9" name="TextBox 8"/>
          <p:cNvSpPr txBox="1"/>
          <p:nvPr/>
        </p:nvSpPr>
        <p:spPr>
          <a:xfrm>
            <a:off x="228600" y="1520956"/>
            <a:ext cx="1590500"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Caritas </a:t>
            </a:r>
            <a:r>
              <a:rPr lang="en-GB" sz="1200" dirty="0" err="1">
                <a:solidFill>
                  <a:schemeClr val="bg1"/>
                </a:solidFill>
                <a:latin typeface="Rubik" pitchFamily="2" charset="-79"/>
                <a:cs typeface="Rubik" pitchFamily="2" charset="-79"/>
              </a:rPr>
              <a:t>Kabwe</a:t>
            </a:r>
            <a:r>
              <a:rPr lang="en-GB" sz="1200" dirty="0">
                <a:solidFill>
                  <a:schemeClr val="bg1"/>
                </a:solidFill>
                <a:latin typeface="Rubik" pitchFamily="2" charset="-79"/>
                <a:cs typeface="Rubik" pitchFamily="2" charset="-79"/>
              </a:rPr>
              <a:t> staff</a:t>
            </a:r>
          </a:p>
        </p:txBody>
      </p:sp>
      <p:sp>
        <p:nvSpPr>
          <p:cNvPr id="11" name="Rectangle 10"/>
          <p:cNvSpPr/>
          <p:nvPr/>
        </p:nvSpPr>
        <p:spPr>
          <a:xfrm>
            <a:off x="790274" y="5643659"/>
            <a:ext cx="7708946" cy="1015663"/>
          </a:xfrm>
          <a:prstGeom prst="rect">
            <a:avLst/>
          </a:prstGeom>
        </p:spPr>
        <p:txBody>
          <a:bodyPr wrap="square">
            <a:spAutoFit/>
          </a:bodyPr>
          <a:lstStyle/>
          <a:p>
            <a:r>
              <a:rPr lang="en-GB" sz="1600" b="1" dirty="0">
                <a:solidFill>
                  <a:schemeClr val="bg1"/>
                </a:solidFill>
                <a:latin typeface="Colby StBlk" pitchFamily="2" charset="77"/>
                <a:ea typeface="Colby StBlk" pitchFamily="2" charset="77"/>
                <a:cs typeface="Rubik" pitchFamily="2" charset="-79"/>
              </a:rPr>
              <a:t>‘Suppose a brother or a sister is without clothes and daily food. If one of you says to them, “Go in peace; keep warm and well fed,” but does nothing about their physical needs, what good is it?’</a:t>
            </a:r>
          </a:p>
          <a:p>
            <a:pPr algn="r"/>
            <a:r>
              <a:rPr lang="en-GB" sz="1200" dirty="0">
                <a:solidFill>
                  <a:schemeClr val="bg1"/>
                </a:solidFill>
                <a:latin typeface="Rubik" pitchFamily="2" charset="-79"/>
                <a:cs typeface="Rubik" pitchFamily="2" charset="-79"/>
              </a:rPr>
              <a:t>James (2:15-16)</a:t>
            </a:r>
          </a:p>
        </p:txBody>
      </p:sp>
    </p:spTree>
    <p:extLst>
      <p:ext uri="{BB962C8B-B14F-4D97-AF65-F5344CB8AC3E}">
        <p14:creationId xmlns:p14="http://schemas.microsoft.com/office/powerpoint/2010/main" val="36191619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3" y="1309116"/>
            <a:ext cx="9144000" cy="552579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8791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6</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11" name="Picture 10">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6780438" y="3688306"/>
            <a:ext cx="2189225" cy="2708434"/>
          </a:xfrm>
          <a:prstGeom prst="rect">
            <a:avLst/>
          </a:prstGeom>
        </p:spPr>
      </p:pic>
      <p:sp>
        <p:nvSpPr>
          <p:cNvPr id="5" name="TextBox 4"/>
          <p:cNvSpPr txBox="1"/>
          <p:nvPr/>
        </p:nvSpPr>
        <p:spPr>
          <a:xfrm>
            <a:off x="6780438" y="3857583"/>
            <a:ext cx="2189225" cy="2539157"/>
          </a:xfrm>
          <a:prstGeom prst="rect">
            <a:avLst/>
          </a:prstGeom>
          <a:noFill/>
        </p:spPr>
        <p:txBody>
          <a:bodyPr wrap="square" rtlCol="0">
            <a:spAutoFit/>
          </a:bodyPr>
          <a:lstStyle/>
          <a:p>
            <a:pPr algn="ctr"/>
            <a:r>
              <a:rPr lang="en-GB" sz="1900" dirty="0">
                <a:solidFill>
                  <a:schemeClr val="bg1"/>
                </a:solidFill>
                <a:latin typeface="Colby StBlk" panose="00000A00000000000000" charset="0"/>
                <a:ea typeface="Colby StBlk" panose="00000A00000000000000" charset="0"/>
              </a:rPr>
              <a:t>Lord, </a:t>
            </a: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r>
              <a:rPr lang="en-GB" sz="1600" dirty="0">
                <a:solidFill>
                  <a:srgbClr val="12375A"/>
                </a:solidFill>
                <a:latin typeface="Colby StBlk" panose="00000A00000000000000" pitchFamily="50" charset="0"/>
                <a:ea typeface="Colby StBlk" panose="00000A00000000000000" pitchFamily="50" charset="0"/>
                <a:cs typeface="Rubik Light" pitchFamily="2" charset="-79"/>
              </a:rPr>
              <a:t>Open my eyes to see the needs of others around me. Help me to do my best to serve others, as </a:t>
            </a:r>
            <a:br>
              <a:rPr lang="en-GB" sz="1600" dirty="0">
                <a:solidFill>
                  <a:srgbClr val="12375A"/>
                </a:solidFill>
                <a:latin typeface="Colby StBlk" panose="00000A00000000000000" pitchFamily="50" charset="0"/>
                <a:ea typeface="Colby StBlk" panose="00000A00000000000000" pitchFamily="50" charset="0"/>
                <a:cs typeface="Rubik Light" pitchFamily="2" charset="-79"/>
              </a:rPr>
            </a:br>
            <a:r>
              <a:rPr lang="en-GB" sz="1600" dirty="0">
                <a:solidFill>
                  <a:srgbClr val="12375A"/>
                </a:solidFill>
                <a:latin typeface="Colby StBlk" panose="00000A00000000000000" pitchFamily="50" charset="0"/>
                <a:ea typeface="Colby StBlk" panose="00000A00000000000000" pitchFamily="50" charset="0"/>
                <a:cs typeface="Rubik Light" pitchFamily="2" charset="-79"/>
              </a:rPr>
              <a:t>you did.</a:t>
            </a:r>
          </a:p>
          <a:p>
            <a:pPr algn="ctr"/>
            <a:endParaRPr lang="en-GB" sz="100" dirty="0">
              <a:solidFill>
                <a:srgbClr val="12375A"/>
              </a:solidFill>
              <a:latin typeface="Colby StBlk" panose="00000A00000000000000" pitchFamily="50" charset="0"/>
              <a:ea typeface="Colby StBlk" panose="00000A00000000000000" pitchFamily="50" charset="0"/>
            </a:endParaRPr>
          </a:p>
          <a:p>
            <a:pPr algn="ctr"/>
            <a:endParaRPr lang="en-GB" sz="100" dirty="0">
              <a:solidFill>
                <a:srgbClr val="12375A"/>
              </a:solidFill>
              <a:latin typeface="Colby StBlk" panose="00000A00000000000000" charset="0"/>
              <a:ea typeface="Colby StBlk" panose="00000A00000000000000" charset="0"/>
            </a:endParaRPr>
          </a:p>
          <a:p>
            <a:pPr algn="ctr"/>
            <a:endParaRPr lang="en-GB" sz="100" dirty="0">
              <a:solidFill>
                <a:srgbClr val="12375A"/>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r>
              <a:rPr lang="en-GB" dirty="0">
                <a:solidFill>
                  <a:schemeClr val="bg1"/>
                </a:solidFill>
                <a:latin typeface="Colby StBlk" panose="00000A00000000000000" charset="0"/>
                <a:ea typeface="Colby StBlk" panose="00000A00000000000000" charset="0"/>
              </a:rPr>
              <a:t>Amen</a:t>
            </a:r>
          </a:p>
        </p:txBody>
      </p:sp>
      <p:pic>
        <p:nvPicPr>
          <p:cNvPr id="13" name="Picture 12" descr="Shape, rectangle&#10;&#10;Description automatically generated">
            <a:extLst>
              <a:ext uri="{FF2B5EF4-FFF2-40B4-BE49-F238E27FC236}">
                <a16:creationId xmlns:a16="http://schemas.microsoft.com/office/drawing/2014/main" id="{910CE0F9-3253-9445-2089-96F4A310E1BA}"/>
              </a:ext>
            </a:extLst>
          </p:cNvPr>
          <p:cNvPicPr>
            <a:picLocks noChangeAspect="1"/>
          </p:cNvPicPr>
          <p:nvPr/>
        </p:nvPicPr>
        <p:blipFill>
          <a:blip r:embed="rId6"/>
          <a:stretch>
            <a:fillRect/>
          </a:stretch>
        </p:blipFill>
        <p:spPr>
          <a:xfrm>
            <a:off x="228600" y="1510352"/>
            <a:ext cx="3569761" cy="1832388"/>
          </a:xfrm>
          <a:prstGeom prst="rect">
            <a:avLst/>
          </a:prstGeom>
        </p:spPr>
      </p:pic>
      <p:sp>
        <p:nvSpPr>
          <p:cNvPr id="12" name="TextBox 11"/>
          <p:cNvSpPr txBox="1"/>
          <p:nvPr/>
        </p:nvSpPr>
        <p:spPr>
          <a:xfrm>
            <a:off x="7177535" y="1460246"/>
            <a:ext cx="1257075"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Juliet’s scones</a:t>
            </a:r>
          </a:p>
        </p:txBody>
      </p:sp>
      <p:sp>
        <p:nvSpPr>
          <p:cNvPr id="8" name="TextBox 7">
            <a:extLst>
              <a:ext uri="{FF2B5EF4-FFF2-40B4-BE49-F238E27FC236}">
                <a16:creationId xmlns:a16="http://schemas.microsoft.com/office/drawing/2014/main" id="{24D0277B-4842-420C-9229-5E34DAB627DF}"/>
              </a:ext>
            </a:extLst>
          </p:cNvPr>
          <p:cNvSpPr txBox="1"/>
          <p:nvPr/>
        </p:nvSpPr>
        <p:spPr>
          <a:xfrm>
            <a:off x="323066" y="1579458"/>
            <a:ext cx="3307771" cy="15850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000" dirty="0">
                <a:solidFill>
                  <a:schemeClr val="bg1"/>
                </a:solidFill>
                <a:latin typeface="Colby StBlk" panose="00000A00000000000000" charset="0"/>
                <a:ea typeface="Colby StBlk" panose="00000A00000000000000" charset="0"/>
                <a:cs typeface="Arial"/>
              </a:rPr>
              <a:t>Holy Thursday </a:t>
            </a:r>
            <a:endParaRPr lang="en-US" sz="3000" dirty="0">
              <a:solidFill>
                <a:schemeClr val="bg1"/>
              </a:solidFill>
              <a:latin typeface="Colby StBlk" panose="00000A00000000000000" charset="0"/>
              <a:ea typeface="Colby StBlk" panose="00000A00000000000000" charset="0"/>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r>
              <a:rPr lang="en-GB" sz="2000" dirty="0">
                <a:solidFill>
                  <a:schemeClr val="bg1"/>
                </a:solidFill>
                <a:latin typeface="Colby StBlk" panose="00000A00000000000000" charset="0"/>
                <a:ea typeface="Colby StBlk" panose="00000A00000000000000" charset="0"/>
                <a:cs typeface="Arial"/>
              </a:rPr>
              <a:t>Jesus washed his disciples’ feet at the Last Supper.</a:t>
            </a:r>
            <a:endParaRPr lang="en-GB" sz="2000" dirty="0">
              <a:solidFill>
                <a:schemeClr val="bg1"/>
              </a:solidFill>
              <a:latin typeface="Colby StBlk" panose="00000A00000000000000" charset="0"/>
              <a:ea typeface="Colby StBlk" panose="00000A00000000000000" charset="0"/>
              <a:cs typeface="Calibri"/>
            </a:endParaRPr>
          </a:p>
        </p:txBody>
      </p:sp>
    </p:spTree>
    <p:extLst>
      <p:ext uri="{BB962C8B-B14F-4D97-AF65-F5344CB8AC3E}">
        <p14:creationId xmlns:p14="http://schemas.microsoft.com/office/powerpoint/2010/main" val="10090934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42" y="999085"/>
            <a:ext cx="9142857" cy="657572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Good Friday</a:t>
            </a:r>
          </a:p>
        </p:txBody>
      </p:sp>
      <p:sp>
        <p:nvSpPr>
          <p:cNvPr id="2" name="Rectangle 1"/>
          <p:cNvSpPr/>
          <p:nvPr/>
        </p:nvSpPr>
        <p:spPr>
          <a:xfrm>
            <a:off x="391323" y="2952366"/>
            <a:ext cx="2242921" cy="3785652"/>
          </a:xfrm>
          <a:prstGeom prst="rect">
            <a:avLst/>
          </a:prstGeom>
        </p:spPr>
        <p:txBody>
          <a:bodyPr wrap="square">
            <a:spAutoFit/>
          </a:bodyPr>
          <a:lstStyle/>
          <a:p>
            <a:r>
              <a:rPr lang="en-GB" sz="2000" dirty="0">
                <a:solidFill>
                  <a:schemeClr val="bg1"/>
                </a:solidFill>
                <a:latin typeface="Colby StBlk" panose="00000A00000000000000" charset="0"/>
                <a:ea typeface="Colby StBlk" panose="00000A00000000000000" charset="0"/>
              </a:rPr>
              <a:t>‘For God so loved the world that he gave his only Son, so that everyone who believes in him might not perish but have eternal life.’ </a:t>
            </a: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pPr algn="r"/>
            <a:r>
              <a:rPr lang="en-GB" sz="1400" dirty="0">
                <a:solidFill>
                  <a:srgbClr val="ED9838"/>
                </a:solidFill>
                <a:latin typeface="Colby StBlk" panose="00000A00000000000000" charset="0"/>
                <a:ea typeface="Colby StBlk" panose="00000A00000000000000" charset="0"/>
              </a:rPr>
              <a:t>John 3:16</a:t>
            </a:r>
          </a:p>
        </p:txBody>
      </p:sp>
      <p:sp>
        <p:nvSpPr>
          <p:cNvPr id="11" name="TextBox 10"/>
          <p:cNvSpPr txBox="1"/>
          <p:nvPr/>
        </p:nvSpPr>
        <p:spPr>
          <a:xfrm>
            <a:off x="391323" y="6896671"/>
            <a:ext cx="1284326" cy="461665"/>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Father Oscar </a:t>
            </a:r>
          </a:p>
          <a:p>
            <a:r>
              <a:rPr lang="en-GB" sz="1200" dirty="0" err="1">
                <a:solidFill>
                  <a:schemeClr val="bg1"/>
                </a:solidFill>
                <a:latin typeface="Rubik" pitchFamily="2" charset="-79"/>
                <a:cs typeface="Rubik" pitchFamily="2" charset="-79"/>
              </a:rPr>
              <a:t>Yamba</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27478674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244"/>
            <a:ext cx="9134763" cy="6850756"/>
          </a:xfrm>
          <a:prstGeom prst="rect">
            <a:avLst/>
          </a:prstGeom>
        </p:spPr>
      </p:pic>
      <p:pic>
        <p:nvPicPr>
          <p:cNvPr id="6" name="Picture 5">
            <a:extLst>
              <a:ext uri="{FF2B5EF4-FFF2-40B4-BE49-F238E27FC236}">
                <a16:creationId xmlns:a16="http://schemas.microsoft.com/office/drawing/2014/main" id="{DF5FC458-6504-D848-AB98-A219E9FA2E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pic>
        <p:nvPicPr>
          <p:cNvPr id="15" name="Picture 14">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3917" y="2167438"/>
            <a:ext cx="1369291" cy="794328"/>
          </a:xfrm>
          <a:prstGeom prst="rect">
            <a:avLst/>
          </a:prstGeom>
        </p:spPr>
      </p:pic>
      <p:pic>
        <p:nvPicPr>
          <p:cNvPr id="16" name="Picture 15">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799" y="3104082"/>
            <a:ext cx="1369291" cy="794328"/>
          </a:xfrm>
          <a:prstGeom prst="rect">
            <a:avLst/>
          </a:prstGeom>
        </p:spPr>
      </p:pic>
      <p:pic>
        <p:nvPicPr>
          <p:cNvPr id="17" name="Picture 16">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24328" y="3104082"/>
            <a:ext cx="1369291" cy="794328"/>
          </a:xfrm>
          <a:prstGeom prst="rect">
            <a:avLst/>
          </a:prstGeom>
        </p:spPr>
      </p:pic>
      <p:pic>
        <p:nvPicPr>
          <p:cNvPr id="18" name="Picture 17">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29856" y="3104082"/>
            <a:ext cx="1369291" cy="794328"/>
          </a:xfrm>
          <a:prstGeom prst="rect">
            <a:avLst/>
          </a:prstGeom>
        </p:spPr>
      </p:pic>
      <p:pic>
        <p:nvPicPr>
          <p:cNvPr id="19" name="Picture 18">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44" y="3979023"/>
            <a:ext cx="1369291" cy="794328"/>
          </a:xfrm>
          <a:prstGeom prst="rect">
            <a:avLst/>
          </a:prstGeom>
        </p:spPr>
      </p:pic>
      <p:pic>
        <p:nvPicPr>
          <p:cNvPr id="20" name="Picture 19">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3380" y="3979388"/>
            <a:ext cx="1369291" cy="794328"/>
          </a:xfrm>
          <a:prstGeom prst="rect">
            <a:avLst/>
          </a:prstGeom>
        </p:spPr>
      </p:pic>
      <p:pic>
        <p:nvPicPr>
          <p:cNvPr id="21" name="Picture 20">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29856" y="3974306"/>
            <a:ext cx="1369291" cy="794328"/>
          </a:xfrm>
          <a:prstGeom prst="rect">
            <a:avLst/>
          </a:prstGeom>
        </p:spPr>
      </p:pic>
      <p:pic>
        <p:nvPicPr>
          <p:cNvPr id="22" name="Picture 21">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7810" y="4852620"/>
            <a:ext cx="1369291" cy="794328"/>
          </a:xfrm>
          <a:prstGeom prst="rect">
            <a:avLst/>
          </a:prstGeom>
        </p:spPr>
      </p:pic>
      <p:pic>
        <p:nvPicPr>
          <p:cNvPr id="23" name="Picture 22">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61132" y="4849247"/>
            <a:ext cx="1369291" cy="794328"/>
          </a:xfrm>
          <a:prstGeom prst="rect">
            <a:avLst/>
          </a:prstGeom>
        </p:spPr>
      </p:pic>
      <p:pic>
        <p:nvPicPr>
          <p:cNvPr id="24" name="Picture 23">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1071" y="4883028"/>
            <a:ext cx="1369291" cy="794328"/>
          </a:xfrm>
          <a:prstGeom prst="rect">
            <a:avLst/>
          </a:prstGeom>
        </p:spPr>
      </p:pic>
      <p:sp>
        <p:nvSpPr>
          <p:cNvPr id="37" name="TextBox 36">
            <a:hlinkClick r:id="rId5" action="ppaction://hlinksldjump"/>
          </p:cNvPr>
          <p:cNvSpPr txBox="1"/>
          <p:nvPr/>
        </p:nvSpPr>
        <p:spPr>
          <a:xfrm>
            <a:off x="3766226" y="2159095"/>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27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8" name="TextBox 37">
            <a:hlinkClick r:id="rId6" action="ppaction://hlinksldjump"/>
          </p:cNvPr>
          <p:cNvSpPr txBox="1"/>
          <p:nvPr/>
        </p:nvSpPr>
        <p:spPr>
          <a:xfrm>
            <a:off x="663378" y="3104082"/>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28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9" name="TextBox 38">
            <a:hlinkClick r:id="rId7" action="ppaction://hlinksldjump"/>
          </p:cNvPr>
          <p:cNvSpPr txBox="1"/>
          <p:nvPr/>
        </p:nvSpPr>
        <p:spPr>
          <a:xfrm>
            <a:off x="2255503" y="3154662"/>
            <a:ext cx="1338040"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29</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0" name="TextBox 39">
            <a:hlinkClick r:id="rId8" action="ppaction://hlinksldjump"/>
          </p:cNvPr>
          <p:cNvSpPr txBox="1"/>
          <p:nvPr/>
        </p:nvSpPr>
        <p:spPr>
          <a:xfrm>
            <a:off x="3649905" y="3114212"/>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30</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1" name="TextBox 40">
            <a:hlinkClick r:id="rId9" action="ppaction://hlinksldjump"/>
          </p:cNvPr>
          <p:cNvSpPr txBox="1"/>
          <p:nvPr/>
        </p:nvSpPr>
        <p:spPr>
          <a:xfrm>
            <a:off x="2140482" y="4869924"/>
            <a:ext cx="1610589"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6</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3" name="TextBox 42">
            <a:hlinkClick r:id="rId10" action="ppaction://hlinksldjump"/>
          </p:cNvPr>
          <p:cNvSpPr txBox="1"/>
          <p:nvPr/>
        </p:nvSpPr>
        <p:spPr>
          <a:xfrm>
            <a:off x="640963" y="3978502"/>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31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March </a:t>
            </a:r>
          </a:p>
        </p:txBody>
      </p:sp>
      <p:sp>
        <p:nvSpPr>
          <p:cNvPr id="44" name="TextBox 43">
            <a:hlinkClick r:id="rId11" action="ppaction://hlinksldjump"/>
          </p:cNvPr>
          <p:cNvSpPr txBox="1"/>
          <p:nvPr/>
        </p:nvSpPr>
        <p:spPr>
          <a:xfrm>
            <a:off x="3706805" y="487349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6" name="TextBox 45">
            <a:hlinkClick r:id="rId12" action="ppaction://hlinksldjump"/>
          </p:cNvPr>
          <p:cNvSpPr txBox="1"/>
          <p:nvPr/>
        </p:nvSpPr>
        <p:spPr>
          <a:xfrm>
            <a:off x="2217975" y="3979023"/>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April</a:t>
            </a:r>
          </a:p>
        </p:txBody>
      </p:sp>
      <p:sp>
        <p:nvSpPr>
          <p:cNvPr id="47" name="TextBox 46">
            <a:hlinkClick r:id="rId13" action="ppaction://hlinksldjump"/>
          </p:cNvPr>
          <p:cNvSpPr txBox="1"/>
          <p:nvPr/>
        </p:nvSpPr>
        <p:spPr>
          <a:xfrm>
            <a:off x="3729856" y="3948205"/>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8" name="TextBox 47">
            <a:hlinkClick r:id="rId14" action="ppaction://hlinksldjump"/>
          </p:cNvPr>
          <p:cNvSpPr txBox="1"/>
          <p:nvPr/>
        </p:nvSpPr>
        <p:spPr>
          <a:xfrm>
            <a:off x="624086" y="4868500"/>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pic>
        <p:nvPicPr>
          <p:cNvPr id="34" name="Picture 33">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6698" y="2153258"/>
            <a:ext cx="1369291" cy="794328"/>
          </a:xfrm>
          <a:prstGeom prst="rect">
            <a:avLst/>
          </a:prstGeom>
        </p:spPr>
      </p:pic>
      <p:pic>
        <p:nvPicPr>
          <p:cNvPr id="35" name="Picture 34">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532" y="1267905"/>
            <a:ext cx="1369291" cy="794328"/>
          </a:xfrm>
          <a:prstGeom prst="rect">
            <a:avLst/>
          </a:prstGeom>
        </p:spPr>
      </p:pic>
      <p:pic>
        <p:nvPicPr>
          <p:cNvPr id="36" name="Picture 35">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57668" y="1267905"/>
            <a:ext cx="1369291" cy="794328"/>
          </a:xfrm>
          <a:prstGeom prst="rect">
            <a:avLst/>
          </a:prstGeom>
        </p:spPr>
      </p:pic>
      <p:pic>
        <p:nvPicPr>
          <p:cNvPr id="42" name="Picture 41">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3197" y="1267905"/>
            <a:ext cx="1369291" cy="794328"/>
          </a:xfrm>
          <a:prstGeom prst="rect">
            <a:avLst/>
          </a:prstGeom>
        </p:spPr>
      </p:pic>
      <p:pic>
        <p:nvPicPr>
          <p:cNvPr id="45" name="Picture 44">
            <a:extLst>
              <a:ext uri="{FF2B5EF4-FFF2-40B4-BE49-F238E27FC236}">
                <a16:creationId xmlns:a16="http://schemas.microsoft.com/office/drawing/2014/main" id="{F5490C62-3949-48E1-A238-AA6233A866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531" y="2154350"/>
            <a:ext cx="1369291" cy="794328"/>
          </a:xfrm>
          <a:prstGeom prst="rect">
            <a:avLst/>
          </a:prstGeom>
        </p:spPr>
      </p:pic>
      <p:sp>
        <p:nvSpPr>
          <p:cNvPr id="49" name="TextBox 48">
            <a:hlinkClick r:id="rId15" action="ppaction://hlinksldjump"/>
          </p:cNvPr>
          <p:cNvSpPr txBox="1"/>
          <p:nvPr/>
        </p:nvSpPr>
        <p:spPr>
          <a:xfrm>
            <a:off x="655011" y="2180745"/>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23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March</a:t>
            </a:r>
          </a:p>
        </p:txBody>
      </p:sp>
      <p:sp>
        <p:nvSpPr>
          <p:cNvPr id="50" name="TextBox 49">
            <a:hlinkClick r:id="rId16" action="ppaction://hlinksldjump"/>
          </p:cNvPr>
          <p:cNvSpPr txBox="1"/>
          <p:nvPr/>
        </p:nvSpPr>
        <p:spPr>
          <a:xfrm>
            <a:off x="766282" y="1275880"/>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20</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1" name="TextBox 50">
            <a:hlinkClick r:id="rId17" action="ppaction://hlinksldjump"/>
          </p:cNvPr>
          <p:cNvSpPr txBox="1"/>
          <p:nvPr/>
        </p:nvSpPr>
        <p:spPr>
          <a:xfrm>
            <a:off x="2232266" y="1254495"/>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21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March</a:t>
            </a:r>
          </a:p>
        </p:txBody>
      </p:sp>
      <p:sp>
        <p:nvSpPr>
          <p:cNvPr id="52" name="TextBox 51">
            <a:hlinkClick r:id="rId18" action="ppaction://hlinksldjump"/>
          </p:cNvPr>
          <p:cNvSpPr txBox="1"/>
          <p:nvPr/>
        </p:nvSpPr>
        <p:spPr>
          <a:xfrm>
            <a:off x="3752804" y="1267599"/>
            <a:ext cx="1371886"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22</a:t>
            </a:r>
            <a:r>
              <a:rPr lang="en-GB" sz="2000" baseline="30000" dirty="0">
                <a:solidFill>
                  <a:schemeClr val="bg1"/>
                </a:solidFill>
                <a:latin typeface="Colby StBlk" panose="00000A00000000000000" charset="0"/>
                <a:ea typeface="Colby StBlk" panose="00000A00000000000000" charset="0"/>
              </a:rPr>
              <a:t>nd</a:t>
            </a:r>
            <a:r>
              <a:rPr lang="en-GB" sz="2000" dirty="0">
                <a:solidFill>
                  <a:schemeClr val="bg1"/>
                </a:solidFill>
                <a:latin typeface="Colby StBlk" panose="00000A00000000000000" charset="0"/>
                <a:ea typeface="Colby StBlk" panose="00000A00000000000000" charset="0"/>
              </a:rPr>
              <a:t>     March</a:t>
            </a:r>
          </a:p>
        </p:txBody>
      </p:sp>
      <p:sp>
        <p:nvSpPr>
          <p:cNvPr id="53" name="TextBox 52">
            <a:hlinkClick r:id="rId19" action="ppaction://hlinksldjump"/>
          </p:cNvPr>
          <p:cNvSpPr txBox="1"/>
          <p:nvPr/>
        </p:nvSpPr>
        <p:spPr>
          <a:xfrm>
            <a:off x="2286532" y="2174223"/>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24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4" name="TextBox 53"/>
          <p:cNvSpPr txBox="1"/>
          <p:nvPr/>
        </p:nvSpPr>
        <p:spPr>
          <a:xfrm>
            <a:off x="7123815" y="1462570"/>
            <a:ext cx="169712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age 12</a:t>
            </a:r>
          </a:p>
        </p:txBody>
      </p:sp>
      <p:sp>
        <p:nvSpPr>
          <p:cNvPr id="3" name="TextBox 2">
            <a:extLst>
              <a:ext uri="{FF2B5EF4-FFF2-40B4-BE49-F238E27FC236}">
                <a16:creationId xmlns:a16="http://schemas.microsoft.com/office/drawing/2014/main" id="{9440823F-4A03-ED03-DFCD-2E37600DB43D}"/>
              </a:ext>
            </a:extLst>
          </p:cNvPr>
          <p:cNvSpPr txBox="1"/>
          <p:nvPr/>
        </p:nvSpPr>
        <p:spPr>
          <a:xfrm>
            <a:off x="1801198" y="188742"/>
            <a:ext cx="1743108" cy="830997"/>
          </a:xfrm>
          <a:prstGeom prst="rect">
            <a:avLst/>
          </a:prstGeom>
          <a:noFill/>
        </p:spPr>
        <p:txBody>
          <a:bodyPr wrap="square" rtlCol="0">
            <a:spAutoFit/>
          </a:bodyPr>
          <a:lstStyle/>
          <a:p>
            <a:r>
              <a:rPr lang="en-GB" sz="4800" dirty="0">
                <a:solidFill>
                  <a:schemeClr val="bg1"/>
                </a:solidFill>
                <a:effectLst>
                  <a:outerShdw blurRad="50800" dist="38100" dir="2700000" algn="tl" rotWithShape="0">
                    <a:prstClr val="black">
                      <a:alpha val="40000"/>
                    </a:prstClr>
                  </a:outerShdw>
                </a:effectLst>
                <a:latin typeface="Colby StBlk" panose="00000A00000000000000" charset="0"/>
                <a:ea typeface="Colby StBlk" panose="00000A00000000000000" charset="0"/>
              </a:rPr>
              <a:t>2023</a:t>
            </a:r>
          </a:p>
        </p:txBody>
      </p:sp>
    </p:spTree>
    <p:extLst>
      <p:ext uri="{BB962C8B-B14F-4D97-AF65-F5344CB8AC3E}">
        <p14:creationId xmlns:p14="http://schemas.microsoft.com/office/powerpoint/2010/main" val="32530907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Ash Wednesday</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6"/>
          <a:stretch>
            <a:fillRect/>
          </a:stretch>
        </p:blipFill>
        <p:spPr>
          <a:xfrm>
            <a:off x="228602" y="1818047"/>
            <a:ext cx="3659908" cy="4023357"/>
          </a:xfrm>
          <a:prstGeom prst="rect">
            <a:avLst/>
          </a:prstGeom>
        </p:spPr>
      </p:pic>
      <p:sp>
        <p:nvSpPr>
          <p:cNvPr id="16" name="TextBox 15">
            <a:extLst>
              <a:ext uri="{FF2B5EF4-FFF2-40B4-BE49-F238E27FC236}">
                <a16:creationId xmlns:a16="http://schemas.microsoft.com/office/drawing/2014/main" id="{14775061-6EEC-8349-8D31-F1016A1367C7}"/>
              </a:ext>
            </a:extLst>
          </p:cNvPr>
          <p:cNvSpPr txBox="1"/>
          <p:nvPr/>
        </p:nvSpPr>
        <p:spPr>
          <a:xfrm>
            <a:off x="458440" y="1956815"/>
            <a:ext cx="3200232" cy="3754874"/>
          </a:xfrm>
          <a:prstGeom prst="rect">
            <a:avLst/>
          </a:prstGeom>
          <a:noFill/>
        </p:spPr>
        <p:txBody>
          <a:bodyPr wrap="square" lIns="91440" tIns="45720" rIns="91440" bIns="45720" rtlCol="0" anchor="t">
            <a:spAutoFit/>
          </a:bodyPr>
          <a:lstStyle/>
          <a:p>
            <a:r>
              <a:rPr lang="en-GB" b="1" dirty="0">
                <a:solidFill>
                  <a:schemeClr val="bg1"/>
                </a:solidFill>
                <a:latin typeface="Colby StBlk" pitchFamily="2" charset="77"/>
                <a:ea typeface="Colby StBlk" pitchFamily="2" charset="77"/>
              </a:rPr>
              <a:t>God of mercy, ​</a:t>
            </a: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r>
              <a:rPr lang="en-GB" sz="1600" b="1" dirty="0">
                <a:solidFill>
                  <a:srgbClr val="A1CA5E"/>
                </a:solidFill>
                <a:latin typeface="Rubik Light" pitchFamily="2" charset="-79"/>
                <a:ea typeface="Colby StBlk"/>
                <a:cs typeface="Rubik Light" pitchFamily="2" charset="-79"/>
              </a:rPr>
              <a:t>We humbly come before you as we begin our journey through Lent. </a:t>
            </a: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r>
              <a:rPr lang="en-GB" sz="1600" b="1" dirty="0">
                <a:solidFill>
                  <a:srgbClr val="A1CA5E"/>
                </a:solidFill>
                <a:latin typeface="Rubik Light" pitchFamily="2" charset="-79"/>
                <a:ea typeface="Colby StBlk"/>
                <a:cs typeface="Rubik Light" pitchFamily="2" charset="-79"/>
              </a:rPr>
              <a:t>Send your Spirit to walk with us during these 40 days, transforming our hearts and minds for You.​</a:t>
            </a: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r>
              <a:rPr lang="en-GB" sz="1600" b="1" dirty="0">
                <a:solidFill>
                  <a:srgbClr val="A1CA5E"/>
                </a:solidFill>
                <a:latin typeface="Rubik Light" pitchFamily="2" charset="-79"/>
                <a:ea typeface="Colby StBlk" pitchFamily="2" charset="77"/>
                <a:cs typeface="Rubik Light" pitchFamily="2" charset="-79"/>
              </a:rPr>
              <a:t>We pray to be in solidarity with our sisters and brothers in Zambia as we accompany them in prayer and action.​</a:t>
            </a: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r>
              <a:rPr lang="en-GB" b="1" dirty="0">
                <a:solidFill>
                  <a:schemeClr val="bg1"/>
                </a:solidFill>
                <a:latin typeface="Colby StBlk" pitchFamily="2" charset="77"/>
                <a:ea typeface="Colby StBlk" pitchFamily="2" charset="77"/>
              </a:rPr>
              <a:t>Amen​</a:t>
            </a:r>
          </a:p>
        </p:txBody>
      </p:sp>
      <p:sp>
        <p:nvSpPr>
          <p:cNvPr id="11" name="TextBox 10"/>
          <p:cNvSpPr txBox="1"/>
          <p:nvPr/>
        </p:nvSpPr>
        <p:spPr>
          <a:xfrm>
            <a:off x="318977" y="6071191"/>
            <a:ext cx="2562446"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Patrick, </a:t>
            </a:r>
          </a:p>
          <a:p>
            <a:r>
              <a:rPr lang="en-GB" sz="1200" dirty="0">
                <a:solidFill>
                  <a:schemeClr val="bg1"/>
                </a:solidFill>
                <a:latin typeface="Rubik" pitchFamily="2" charset="-79"/>
                <a:cs typeface="Rubik" pitchFamily="2" charset="-79"/>
              </a:rPr>
              <a:t>Caritas </a:t>
            </a:r>
            <a:r>
              <a:rPr lang="en-GB" sz="1200" dirty="0" err="1">
                <a:solidFill>
                  <a:schemeClr val="bg1"/>
                </a:solidFill>
                <a:latin typeface="Rubik" pitchFamily="2" charset="-79"/>
                <a:cs typeface="Rubik" pitchFamily="2" charset="-79"/>
              </a:rPr>
              <a:t>Kabwe</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2275518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5008418"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23</a:t>
            </a:r>
            <a:r>
              <a:rPr lang="en-GB" sz="2700" b="1" baseline="30000" dirty="0">
                <a:solidFill>
                  <a:srgbClr val="12375A"/>
                </a:solidFill>
                <a:latin typeface="Colby StBlk" pitchFamily="2" charset="77"/>
                <a:ea typeface="Colby StBlk" pitchFamily="2" charset="77"/>
              </a:rPr>
              <a:t>rd</a:t>
            </a:r>
            <a:r>
              <a:rPr lang="en-GB" sz="2700" b="1" dirty="0">
                <a:solidFill>
                  <a:srgbClr val="12375A"/>
                </a:solidFill>
                <a:latin typeface="Colby StBlk" pitchFamily="2" charset="77"/>
                <a:ea typeface="Colby StBlk" pitchFamily="2" charset="77"/>
              </a:rPr>
              <a:t> February</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28600" y="2684081"/>
            <a:ext cx="3572922" cy="3827555"/>
          </a:xfrm>
          <a:prstGeom prst="rect">
            <a:avLst/>
          </a:prstGeom>
        </p:spPr>
      </p:pic>
      <p:sp>
        <p:nvSpPr>
          <p:cNvPr id="2" name="TextBox 1">
            <a:extLst>
              <a:ext uri="{FF2B5EF4-FFF2-40B4-BE49-F238E27FC236}">
                <a16:creationId xmlns:a16="http://schemas.microsoft.com/office/drawing/2014/main" id="{690D9C4A-F2EA-45A1-B459-1165624CB656}"/>
              </a:ext>
            </a:extLst>
          </p:cNvPr>
          <p:cNvSpPr txBox="1"/>
          <p:nvPr/>
        </p:nvSpPr>
        <p:spPr>
          <a:xfrm>
            <a:off x="325274" y="2938068"/>
            <a:ext cx="3379573" cy="3477875"/>
          </a:xfrm>
          <a:prstGeom prst="rect">
            <a:avLst/>
          </a:prstGeom>
          <a:noFill/>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rgbClr val="12375A"/>
                </a:solidFill>
                <a:latin typeface="Colby StBlk" panose="00000A00000000000000" charset="0"/>
                <a:ea typeface="Colby StBlk" panose="00000A00000000000000" charset="0"/>
                <a:cs typeface="Arial"/>
              </a:rPr>
              <a:t>Wonderful God, </a:t>
            </a:r>
          </a:p>
          <a:p>
            <a:endParaRPr lang="en-US" sz="2000" dirty="0">
              <a:solidFill>
                <a:srgbClr val="12375A"/>
              </a:solidFill>
              <a:latin typeface="Rubik" pitchFamily="2" charset="-79"/>
              <a:ea typeface="Colby StBlk" panose="00000A00000000000000" charset="0"/>
              <a:cs typeface="Rubik" pitchFamily="2" charset="-79"/>
            </a:endParaRPr>
          </a:p>
          <a:p>
            <a:r>
              <a:rPr lang="en-US" sz="2000" dirty="0">
                <a:solidFill>
                  <a:srgbClr val="12375A"/>
                </a:solidFill>
                <a:latin typeface="Rubik" pitchFamily="2" charset="-79"/>
                <a:ea typeface="Colby StBlk" panose="00000A00000000000000" charset="0"/>
                <a:cs typeface="Rubik" pitchFamily="2" charset="-79"/>
              </a:rPr>
              <a:t>We pray for one another as we journey through Lent.</a:t>
            </a:r>
          </a:p>
          <a:p>
            <a:r>
              <a:rPr lang="en-US" sz="2000" dirty="0">
                <a:solidFill>
                  <a:srgbClr val="12375A"/>
                </a:solidFill>
                <a:latin typeface="Rubik" pitchFamily="2" charset="-79"/>
                <a:ea typeface="Colby StBlk" panose="00000A00000000000000" charset="0"/>
                <a:cs typeface="Rubik" pitchFamily="2" charset="-79"/>
              </a:rPr>
              <a:t> </a:t>
            </a:r>
          </a:p>
          <a:p>
            <a:r>
              <a:rPr lang="en-US" sz="2000" dirty="0">
                <a:solidFill>
                  <a:srgbClr val="12375A"/>
                </a:solidFill>
                <a:latin typeface="Rubik" pitchFamily="2" charset="-79"/>
                <a:ea typeface="Colby StBlk" panose="00000A00000000000000" charset="0"/>
                <a:cs typeface="Rubik" pitchFamily="2" charset="-79"/>
              </a:rPr>
              <a:t>As we pray, give up, and think of others, inspire us </a:t>
            </a:r>
          </a:p>
          <a:p>
            <a:r>
              <a:rPr lang="en-US" sz="2000" dirty="0">
                <a:solidFill>
                  <a:srgbClr val="12375A"/>
                </a:solidFill>
                <a:latin typeface="Rubik" pitchFamily="2" charset="-79"/>
                <a:ea typeface="Colby StBlk" panose="00000A00000000000000" charset="0"/>
                <a:cs typeface="Rubik" pitchFamily="2" charset="-79"/>
              </a:rPr>
              <a:t>to be kind and show </a:t>
            </a:r>
          </a:p>
          <a:p>
            <a:r>
              <a:rPr lang="en-US" sz="2000" dirty="0">
                <a:solidFill>
                  <a:srgbClr val="12375A"/>
                </a:solidFill>
                <a:latin typeface="Rubik" pitchFamily="2" charset="-79"/>
                <a:ea typeface="Colby StBlk" panose="00000A00000000000000" charset="0"/>
                <a:cs typeface="Rubik" pitchFamily="2" charset="-79"/>
              </a:rPr>
              <a:t>mercy in our actions.</a:t>
            </a:r>
          </a:p>
          <a:p>
            <a:endParaRPr lang="en-US" sz="2000" dirty="0">
              <a:solidFill>
                <a:srgbClr val="12375A"/>
              </a:solidFill>
              <a:latin typeface="Colby StBlk" panose="00000A00000000000000" charset="0"/>
              <a:ea typeface="Colby StBlk" panose="00000A00000000000000" charset="0"/>
              <a:cs typeface="Arial"/>
            </a:endParaRPr>
          </a:p>
          <a:p>
            <a:r>
              <a:rPr lang="en-US" sz="2000" dirty="0">
                <a:solidFill>
                  <a:srgbClr val="12375A"/>
                </a:solidFill>
                <a:latin typeface="Colby StBlk" panose="00000A00000000000000" charset="0"/>
                <a:ea typeface="Colby StBlk" panose="00000A00000000000000" charset="0"/>
                <a:cs typeface="Arial"/>
              </a:rPr>
              <a:t>Amen</a:t>
            </a:r>
            <a:endParaRPr lang="en-US" sz="2000" b="1" dirty="0">
              <a:solidFill>
                <a:srgbClr val="12375A"/>
              </a:solidFill>
              <a:latin typeface="Colby StBlk" panose="00000A00000000000000" charset="0"/>
              <a:ea typeface="Colby StBlk" panose="00000A00000000000000" charset="0"/>
              <a:cs typeface="Arial"/>
            </a:endParaRPr>
          </a:p>
        </p:txBody>
      </p:sp>
      <p:sp>
        <p:nvSpPr>
          <p:cNvPr id="11" name="TextBox 10"/>
          <p:cNvSpPr txBox="1"/>
          <p:nvPr/>
        </p:nvSpPr>
        <p:spPr>
          <a:xfrm>
            <a:off x="148856" y="1587485"/>
            <a:ext cx="1263487"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Lonica</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22376423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24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February</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95564" y="1429629"/>
            <a:ext cx="8451376" cy="1167842"/>
          </a:xfrm>
          <a:prstGeom prst="rect">
            <a:avLst/>
          </a:prstGeom>
        </p:spPr>
      </p:pic>
      <p:sp>
        <p:nvSpPr>
          <p:cNvPr id="2" name="Rectangle 1"/>
          <p:cNvSpPr/>
          <p:nvPr/>
        </p:nvSpPr>
        <p:spPr>
          <a:xfrm>
            <a:off x="480188" y="1551885"/>
            <a:ext cx="8266752" cy="923330"/>
          </a:xfrm>
          <a:prstGeom prst="rect">
            <a:avLst/>
          </a:prstGeom>
        </p:spPr>
        <p:txBody>
          <a:bodyPr wrap="square">
            <a:spAutoFit/>
          </a:bodyPr>
          <a:lstStyle/>
          <a:p>
            <a:r>
              <a:rPr lang="en-GB" dirty="0">
                <a:solidFill>
                  <a:srgbClr val="12375A"/>
                </a:solidFill>
                <a:latin typeface="Colby StBlk" panose="00000A00000000000000" charset="0"/>
                <a:ea typeface="Colby StBlk" panose="00000A00000000000000" charset="0"/>
                <a:cs typeface="Rubik" panose="00000500000000000000" pitchFamily="2" charset="-79"/>
              </a:rPr>
              <a:t>“Christ has no body but ours, no hands but ours, no feet but ours. </a:t>
            </a:r>
          </a:p>
          <a:p>
            <a:r>
              <a:rPr lang="en-GB" dirty="0">
                <a:solidFill>
                  <a:srgbClr val="12375A"/>
                </a:solidFill>
                <a:latin typeface="Colby StBlk" panose="00000A00000000000000" charset="0"/>
                <a:ea typeface="Colby StBlk" panose="00000A00000000000000" charset="0"/>
                <a:cs typeface="Rubik" panose="00000500000000000000" pitchFamily="2" charset="-79"/>
              </a:rPr>
              <a:t>Ours are the eyes through which the compassion of Christ must look on the world.	</a:t>
            </a:r>
            <a:r>
              <a:rPr lang="en-GB" sz="1200" dirty="0">
                <a:solidFill>
                  <a:schemeClr val="bg1"/>
                </a:solidFill>
                <a:latin typeface="Colby StBlk" panose="00000A00000000000000" charset="0"/>
                <a:ea typeface="Colby StBlk" panose="00000A00000000000000" charset="0"/>
                <a:cs typeface="Rubik" panose="00000500000000000000" pitchFamily="2" charset="-79"/>
              </a:rPr>
              <a:t>St Therese of Lisieux</a:t>
            </a:r>
          </a:p>
        </p:txBody>
      </p:sp>
      <p:sp>
        <p:nvSpPr>
          <p:cNvPr id="12" name="TextBox 11">
            <a:extLst>
              <a:ext uri="{FF2B5EF4-FFF2-40B4-BE49-F238E27FC236}">
                <a16:creationId xmlns:a16="http://schemas.microsoft.com/office/drawing/2014/main" id="{349647CB-F5B7-4E97-7E78-2CF190924DB5}"/>
              </a:ext>
            </a:extLst>
          </p:cNvPr>
          <p:cNvSpPr txBox="1"/>
          <p:nvPr/>
        </p:nvSpPr>
        <p:spPr>
          <a:xfrm>
            <a:off x="7629605" y="6390394"/>
            <a:ext cx="1301959"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Aggrey, Zambia</a:t>
            </a:r>
          </a:p>
        </p:txBody>
      </p:sp>
    </p:spTree>
    <p:extLst>
      <p:ext uri="{BB962C8B-B14F-4D97-AF65-F5344CB8AC3E}">
        <p14:creationId xmlns:p14="http://schemas.microsoft.com/office/powerpoint/2010/main" val="1828032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418" y="50875"/>
            <a:ext cx="9199418" cy="6807125"/>
          </a:xfrm>
          <a:prstGeom prst="rect">
            <a:avLst/>
          </a:prstGeom>
        </p:spPr>
      </p:pic>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293912" y="1490356"/>
            <a:ext cx="3527022" cy="517203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5448" y="0"/>
            <a:ext cx="9299448"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514823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27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February</a:t>
            </a:r>
          </a:p>
        </p:txBody>
      </p:sp>
      <p:sp>
        <p:nvSpPr>
          <p:cNvPr id="2" name="Rectangle 1"/>
          <p:cNvSpPr/>
          <p:nvPr/>
        </p:nvSpPr>
        <p:spPr>
          <a:xfrm>
            <a:off x="5421951" y="1727297"/>
            <a:ext cx="3398983" cy="4647426"/>
          </a:xfrm>
          <a:prstGeom prst="rect">
            <a:avLst/>
          </a:prstGeom>
        </p:spPr>
        <p:txBody>
          <a:bodyPr wrap="square">
            <a:spAutoFit/>
          </a:bodyPr>
          <a:lstStyle/>
          <a:p>
            <a:r>
              <a:rPr lang="en-GB" sz="2000" dirty="0">
                <a:solidFill>
                  <a:srgbClr val="ED9838"/>
                </a:solidFill>
                <a:latin typeface="Colby StBlk" panose="00000A00000000000000" charset="0"/>
                <a:ea typeface="Colby StBlk" panose="00000A00000000000000" charset="0"/>
              </a:rPr>
              <a:t>Heavenly Father, </a:t>
            </a:r>
          </a:p>
          <a:p>
            <a:endParaRPr lang="en-GB" sz="1600" dirty="0">
              <a:solidFill>
                <a:schemeClr val="bg1"/>
              </a:solidFill>
              <a:latin typeface="Rubik" pitchFamily="2" charset="-79"/>
              <a:ea typeface="Colby StBlk" panose="00000A00000000000000" charset="0"/>
              <a:cs typeface="Rubik" pitchFamily="2" charset="-79"/>
            </a:endParaRPr>
          </a:p>
          <a:p>
            <a:r>
              <a:rPr lang="en-GB" sz="1600" dirty="0">
                <a:solidFill>
                  <a:schemeClr val="bg1"/>
                </a:solidFill>
                <a:latin typeface="Rubik" pitchFamily="2" charset="-79"/>
                <a:ea typeface="Colby StBlk" panose="00000A00000000000000" charset="0"/>
                <a:cs typeface="Rubik" pitchFamily="2" charset="-79"/>
              </a:rPr>
              <a:t>Give us the strength to work together as one human family to choose the Fairtrade option and improve the unfair working conditions of some of the world’s poorest people. ​</a:t>
            </a:r>
          </a:p>
          <a:p>
            <a:endParaRPr lang="en-GB" sz="1600" dirty="0">
              <a:solidFill>
                <a:schemeClr val="bg1"/>
              </a:solidFill>
              <a:latin typeface="Rubik" pitchFamily="2" charset="-79"/>
              <a:ea typeface="Colby StBlk" panose="00000A00000000000000" charset="0"/>
              <a:cs typeface="Rubik" pitchFamily="2" charset="-79"/>
            </a:endParaRPr>
          </a:p>
          <a:p>
            <a:r>
              <a:rPr lang="en-GB" sz="1600" dirty="0">
                <a:solidFill>
                  <a:schemeClr val="bg1"/>
                </a:solidFill>
                <a:latin typeface="Rubik" pitchFamily="2" charset="-79"/>
                <a:ea typeface="Colby StBlk" panose="00000A00000000000000" charset="0"/>
                <a:cs typeface="Rubik" pitchFamily="2" charset="-79"/>
              </a:rPr>
              <a:t>We remember our sisters and brothers around the world, who are paid so little and expected to work so hard. ​</a:t>
            </a:r>
          </a:p>
          <a:p>
            <a:endParaRPr lang="en-GB" sz="1600" dirty="0">
              <a:solidFill>
                <a:schemeClr val="bg1"/>
              </a:solidFill>
              <a:latin typeface="Rubik" pitchFamily="2" charset="-79"/>
              <a:ea typeface="Colby StBlk" panose="00000A00000000000000" charset="0"/>
              <a:cs typeface="Rubik" pitchFamily="2" charset="-79"/>
            </a:endParaRPr>
          </a:p>
          <a:p>
            <a:r>
              <a:rPr lang="en-GB" sz="1600" dirty="0">
                <a:solidFill>
                  <a:schemeClr val="bg1"/>
                </a:solidFill>
                <a:latin typeface="Rubik" pitchFamily="2" charset="-79"/>
                <a:ea typeface="Colby StBlk" panose="00000A00000000000000" charset="0"/>
                <a:cs typeface="Rubik" pitchFamily="2" charset="-79"/>
              </a:rPr>
              <a:t>May you grant them hope in their time of need.​</a:t>
            </a:r>
          </a:p>
          <a:p>
            <a:endParaRPr lang="en-GB" sz="1600" dirty="0">
              <a:solidFill>
                <a:schemeClr val="bg1"/>
              </a:solidFill>
              <a:latin typeface="Colby StBlk" panose="00000A00000000000000" charset="0"/>
              <a:ea typeface="Colby StBlk" panose="00000A00000000000000" charset="0"/>
            </a:endParaRPr>
          </a:p>
          <a:p>
            <a:r>
              <a:rPr lang="en-GB" sz="2000" dirty="0">
                <a:solidFill>
                  <a:srgbClr val="ED9838"/>
                </a:solidFill>
                <a:latin typeface="Colby StBlk" panose="00000A00000000000000" charset="0"/>
                <a:ea typeface="Colby StBlk" panose="00000A00000000000000" charset="0"/>
              </a:rPr>
              <a:t>Amen</a:t>
            </a:r>
          </a:p>
        </p:txBody>
      </p:sp>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47071" y="5648035"/>
            <a:ext cx="729673" cy="863519"/>
          </a:xfrm>
          <a:prstGeom prst="rect">
            <a:avLst/>
          </a:prstGeom>
        </p:spPr>
      </p:pic>
      <p:pic>
        <p:nvPicPr>
          <p:cNvPr id="13" name="Picture 12">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95074" y="1520660"/>
            <a:ext cx="3262745" cy="1105038"/>
          </a:xfrm>
          <a:prstGeom prst="rect">
            <a:avLst/>
          </a:prstGeom>
        </p:spPr>
      </p:pic>
      <p:sp>
        <p:nvSpPr>
          <p:cNvPr id="6" name="Rectangle 5"/>
          <p:cNvSpPr/>
          <p:nvPr/>
        </p:nvSpPr>
        <p:spPr>
          <a:xfrm>
            <a:off x="395074" y="1622771"/>
            <a:ext cx="3262746" cy="830997"/>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Fairtrade Fortnight begins​</a:t>
            </a:r>
          </a:p>
        </p:txBody>
      </p:sp>
      <p:sp>
        <p:nvSpPr>
          <p:cNvPr id="12" name="TextBox 11"/>
          <p:cNvSpPr txBox="1"/>
          <p:nvPr/>
        </p:nvSpPr>
        <p:spPr>
          <a:xfrm>
            <a:off x="228600" y="6395957"/>
            <a:ext cx="1237839"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Savita, Zambia</a:t>
            </a:r>
          </a:p>
        </p:txBody>
      </p:sp>
    </p:spTree>
    <p:extLst>
      <p:ext uri="{BB962C8B-B14F-4D97-AF65-F5344CB8AC3E}">
        <p14:creationId xmlns:p14="http://schemas.microsoft.com/office/powerpoint/2010/main" val="998102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43" y="773582"/>
            <a:ext cx="9144000" cy="608441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712855"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28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February</a:t>
            </a:r>
          </a:p>
        </p:txBody>
      </p:sp>
      <p:pic>
        <p:nvPicPr>
          <p:cNvPr id="8" name="Picture 7">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28600" y="1698061"/>
            <a:ext cx="2969035" cy="1884214"/>
          </a:xfrm>
          <a:prstGeom prst="rect">
            <a:avLst/>
          </a:prstGeom>
        </p:spPr>
      </p:pic>
      <p:sp>
        <p:nvSpPr>
          <p:cNvPr id="2" name="TextBox 1">
            <a:extLst>
              <a:ext uri="{FF2B5EF4-FFF2-40B4-BE49-F238E27FC236}">
                <a16:creationId xmlns:a16="http://schemas.microsoft.com/office/drawing/2014/main" id="{3A7E03B4-F34C-4CA7-B70A-E610E41AD32C}"/>
              </a:ext>
            </a:extLst>
          </p:cNvPr>
          <p:cNvSpPr txBox="1"/>
          <p:nvPr/>
        </p:nvSpPr>
        <p:spPr>
          <a:xfrm>
            <a:off x="433743" y="1827949"/>
            <a:ext cx="2558747"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solidFill>
                  <a:schemeClr val="bg1"/>
                </a:solidFill>
                <a:latin typeface="Colby StBlk" pitchFamily="2" charset="77"/>
                <a:ea typeface="Colby StBlk" pitchFamily="2" charset="77"/>
                <a:cs typeface="Rubik Light" charset="-79"/>
              </a:rPr>
              <a:t>‘A generous person will be blessed, for he gives some of his food to the poor.’</a:t>
            </a:r>
          </a:p>
          <a:p>
            <a:pPr algn="r"/>
            <a:r>
              <a:rPr lang="en-GB" sz="1500" b="1" dirty="0">
                <a:solidFill>
                  <a:srgbClr val="12375A"/>
                </a:solidFill>
                <a:latin typeface="Colby StBlk" panose="00000A00000000000000" charset="0"/>
                <a:ea typeface="Colby StBlk" panose="00000A00000000000000" charset="0"/>
                <a:cs typeface="Rubik Light" charset="-79"/>
              </a:rPr>
              <a:t>	Proverbs 22:9</a:t>
            </a:r>
            <a:r>
              <a:rPr lang="en-GB" sz="1500" dirty="0">
                <a:solidFill>
                  <a:srgbClr val="12375A"/>
                </a:solidFill>
                <a:latin typeface="Colby StBlk" panose="00000A00000000000000" charset="0"/>
                <a:ea typeface="Colby StBlk" panose="00000A00000000000000" charset="0"/>
                <a:cs typeface="Rubik Light" charset="-79"/>
              </a:rPr>
              <a:t> </a:t>
            </a:r>
          </a:p>
        </p:txBody>
      </p:sp>
      <p:pic>
        <p:nvPicPr>
          <p:cNvPr id="12" name="Picture 11" descr="Shape, rectangle&#10;&#10;Description automatically generated">
            <a:extLst>
              <a:ext uri="{FF2B5EF4-FFF2-40B4-BE49-F238E27FC236}">
                <a16:creationId xmlns:a16="http://schemas.microsoft.com/office/drawing/2014/main" id="{00F1622A-B77A-DD07-0FD3-6E8B399617A1}"/>
              </a:ext>
            </a:extLst>
          </p:cNvPr>
          <p:cNvPicPr>
            <a:picLocks noChangeAspect="1"/>
          </p:cNvPicPr>
          <p:nvPr/>
        </p:nvPicPr>
        <p:blipFill>
          <a:blip r:embed="rId6"/>
          <a:stretch>
            <a:fillRect/>
          </a:stretch>
        </p:blipFill>
        <p:spPr>
          <a:xfrm>
            <a:off x="228600" y="3815791"/>
            <a:ext cx="2969035" cy="2140166"/>
          </a:xfrm>
          <a:prstGeom prst="rect">
            <a:avLst/>
          </a:prstGeom>
        </p:spPr>
      </p:pic>
      <p:sp>
        <p:nvSpPr>
          <p:cNvPr id="11" name="TextBox 10"/>
          <p:cNvSpPr txBox="1"/>
          <p:nvPr/>
        </p:nvSpPr>
        <p:spPr>
          <a:xfrm>
            <a:off x="450904" y="6388500"/>
            <a:ext cx="2203632"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Angel, Zambia</a:t>
            </a:r>
          </a:p>
        </p:txBody>
      </p:sp>
      <p:sp>
        <p:nvSpPr>
          <p:cNvPr id="9" name="Rectangle 8"/>
          <p:cNvSpPr/>
          <p:nvPr/>
        </p:nvSpPr>
        <p:spPr>
          <a:xfrm>
            <a:off x="433743" y="4051630"/>
            <a:ext cx="2558747" cy="1708160"/>
          </a:xfrm>
          <a:prstGeom prst="rect">
            <a:avLst/>
          </a:prstGeom>
          <a:effectLst/>
        </p:spPr>
        <p:txBody>
          <a:bodyPr wrap="square">
            <a:spAutoFit/>
          </a:bodyPr>
          <a:lstStyle/>
          <a:p>
            <a:r>
              <a:rPr lang="en-GB" b="1" dirty="0">
                <a:solidFill>
                  <a:schemeClr val="bg1"/>
                </a:solidFill>
                <a:latin typeface="Colby StBlk" pitchFamily="2" charset="77"/>
                <a:ea typeface="Colby StBlk" pitchFamily="2" charset="77"/>
                <a:cs typeface="Rubik Light" charset="-79"/>
              </a:rPr>
              <a:t>“You pray for the hungry. Then you feed them. That's how prayer works.”</a:t>
            </a:r>
          </a:p>
          <a:p>
            <a:r>
              <a:rPr lang="en-GB" sz="1500" b="1" dirty="0">
                <a:solidFill>
                  <a:srgbClr val="ED9838"/>
                </a:solidFill>
                <a:latin typeface="Colby StBlk" panose="00000A00000000000000" charset="0"/>
                <a:ea typeface="Colby StBlk" panose="00000A00000000000000" charset="0"/>
                <a:cs typeface="Rubik Light" charset="-79"/>
              </a:rPr>
              <a:t>	             Pope Francis</a:t>
            </a:r>
          </a:p>
        </p:txBody>
      </p:sp>
    </p:spTree>
    <p:extLst>
      <p:ext uri="{BB962C8B-B14F-4D97-AF65-F5344CB8AC3E}">
        <p14:creationId xmlns:p14="http://schemas.microsoft.com/office/powerpoint/2010/main" val="5729638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9" ma:contentTypeDescription="Create a new document." ma:contentTypeScope="" ma:versionID="dde4c88c5ddff5e43bf02c7ff41582c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b1121fd6553adc006343617fe6affd1b"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aeeed41-e4f7-4dc0-b6a5-f015b25a8391">
      <Terms xmlns="http://schemas.microsoft.com/office/infopath/2007/PartnerControls"/>
    </lcf76f155ced4ddcb4097134ff3c332f>
    <TaxCatchAll xmlns="4fdb592e-eed0-45ab-8ab1-beea036d36b1" xsi:nil="true"/>
    <Steve xmlns="3aeeed41-e4f7-4dc0-b6a5-f015b25a8391">
      <UserInfo>
        <DisplayName/>
        <AccountId xsi:nil="true"/>
        <AccountType/>
      </UserInfo>
    </Stev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22A42C-25B5-4CB6-9ABE-7CF1113D80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C857A12-42B5-4146-8246-B337B3C86FB2}">
  <ds:schemaRefs>
    <ds:schemaRef ds:uri="http://www.w3.org/XML/1998/namespace"/>
    <ds:schemaRef ds:uri="http://purl.org/dc/terms/"/>
    <ds:schemaRef ds:uri="http://purl.org/dc/elements/1.1/"/>
    <ds:schemaRef ds:uri="3aeeed41-e4f7-4dc0-b6a5-f015b25a8391"/>
    <ds:schemaRef ds:uri="http://purl.org/dc/dcmitype/"/>
    <ds:schemaRef ds:uri="http://schemas.microsoft.com/office/2006/documentManagement/types"/>
    <ds:schemaRef ds:uri="4fdb592e-eed0-45ab-8ab1-beea036d36b1"/>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43129853-C9F5-48F9-AE27-D4B830AAFF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1362</TotalTime>
  <Words>1923</Words>
  <Application>Microsoft Office PowerPoint</Application>
  <PresentationFormat>On-screen Show (4:3)</PresentationFormat>
  <Paragraphs>399</Paragraphs>
  <Slides>38</Slides>
  <Notes>3</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James Cave</cp:lastModifiedBy>
  <cp:revision>180</cp:revision>
  <dcterms:created xsi:type="dcterms:W3CDTF">2021-07-26T14:29:33Z</dcterms:created>
  <dcterms:modified xsi:type="dcterms:W3CDTF">2022-12-12T11:47:24Z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