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Lst>
  <p:notesMasterIdLst>
    <p:notesMasterId r:id="rId23"/>
  </p:notesMasterIdLst>
  <p:sldIdLst>
    <p:sldId id="275" r:id="rId5"/>
    <p:sldId id="263"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6" r:id="rId21"/>
    <p:sldId id="270" r:id="rId22"/>
  </p:sldIdLst>
  <p:sldSz cx="9144000" cy="6858000" type="screen4x3"/>
  <p:notesSz cx="6858000" cy="9144000"/>
  <p:embeddedFontLst>
    <p:embeddedFont>
      <p:font typeface="Arial Black" panose="020B0604020202020204" pitchFamily="34" charset="0"/>
      <p:bold r:id="rId24"/>
    </p:embeddedFont>
    <p:embeddedFont>
      <p:font typeface="Calibri" panose="020F0502020204030204" pitchFamily="34" charset="0"/>
      <p:regular r:id="rId25"/>
      <p:bold r:id="rId26"/>
      <p:italic r:id="rId27"/>
      <p:boldItalic r:id="rId28"/>
    </p:embeddedFont>
    <p:embeddedFont>
      <p:font typeface="Calibri Light" panose="020F0302020204030204" pitchFamily="34" charset="0"/>
      <p:regular r:id="rId29"/>
      <p:italic r:id="rId30"/>
    </p:embeddedFont>
    <p:embeddedFont>
      <p:font typeface="Colby StBlk" pitchFamily="2" charset="77"/>
      <p:bold r:id="rId31"/>
    </p:embeddedFont>
    <p:embeddedFont>
      <p:font typeface="Rubik" pitchFamily="2" charset="-79"/>
      <p:regular r:id="rId32"/>
      <p:bold r:id="rId33"/>
      <p:italic r:id="rId34"/>
      <p:boldItalic r:id="rId3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CA5E"/>
    <a:srgbClr val="12375A"/>
    <a:srgbClr val="ED9838"/>
    <a:srgbClr val="E53C30"/>
    <a:srgbClr val="669051"/>
    <a:srgbClr val="E36729"/>
    <a:srgbClr val="D9443C"/>
    <a:srgbClr val="00B1C2"/>
    <a:srgbClr val="3A53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76C3C8-C6CC-0849-BEF7-96EB5209E15E}" v="22" dt="2022-12-08T16:20:43.9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autoAdjust="0"/>
    <p:restoredTop sz="69524" autoAdjust="0"/>
  </p:normalViewPr>
  <p:slideViewPr>
    <p:cSldViewPr snapToGrid="0" snapToObjects="1">
      <p:cViewPr varScale="1">
        <p:scale>
          <a:sx n="87" d="100"/>
          <a:sy n="87" d="100"/>
        </p:scale>
        <p:origin x="189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3.fntdata"/><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font" Target="fonts/font11.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6.fntdata"/><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Cave" userId="4087b8b8-337e-4db3-87c5-56598d9a69c0" providerId="ADAL" clId="{4376C3C8-C6CC-0849-BEF7-96EB5209E15E}"/>
    <pc:docChg chg="undo custSel addSld modSld sldOrd">
      <pc:chgData name="James Cave" userId="4087b8b8-337e-4db3-87c5-56598d9a69c0" providerId="ADAL" clId="{4376C3C8-C6CC-0849-BEF7-96EB5209E15E}" dt="2022-12-08T17:06:11.686" v="168" actId="478"/>
      <pc:docMkLst>
        <pc:docMk/>
      </pc:docMkLst>
      <pc:sldChg chg="addSp delSp modSp mod">
        <pc:chgData name="James Cave" userId="4087b8b8-337e-4db3-87c5-56598d9a69c0" providerId="ADAL" clId="{4376C3C8-C6CC-0849-BEF7-96EB5209E15E}" dt="2022-12-08T16:16:35.712" v="33" actId="207"/>
        <pc:sldMkLst>
          <pc:docMk/>
          <pc:sldMk cId="227551832" sldId="263"/>
        </pc:sldMkLst>
        <pc:spChg chg="mod">
          <ac:chgData name="James Cave" userId="4087b8b8-337e-4db3-87c5-56598d9a69c0" providerId="ADAL" clId="{4376C3C8-C6CC-0849-BEF7-96EB5209E15E}" dt="2022-12-08T16:16:35.712" v="33" actId="207"/>
          <ac:spMkLst>
            <pc:docMk/>
            <pc:sldMk cId="227551832" sldId="263"/>
            <ac:spMk id="2" creationId="{00000000-0000-0000-0000-000000000000}"/>
          </ac:spMkLst>
        </pc:spChg>
        <pc:picChg chg="add del mod">
          <ac:chgData name="James Cave" userId="4087b8b8-337e-4db3-87c5-56598d9a69c0" providerId="ADAL" clId="{4376C3C8-C6CC-0849-BEF7-96EB5209E15E}" dt="2022-12-08T16:14:44.517" v="9" actId="478"/>
          <ac:picMkLst>
            <pc:docMk/>
            <pc:sldMk cId="227551832" sldId="263"/>
            <ac:picMk id="6" creationId="{2E49F3CD-EF57-400D-3EC8-A63DE41C7E0A}"/>
          </ac:picMkLst>
        </pc:picChg>
        <pc:picChg chg="add del mod">
          <ac:chgData name="James Cave" userId="4087b8b8-337e-4db3-87c5-56598d9a69c0" providerId="ADAL" clId="{4376C3C8-C6CC-0849-BEF7-96EB5209E15E}" dt="2022-12-08T16:15:15.033" v="21" actId="478"/>
          <ac:picMkLst>
            <pc:docMk/>
            <pc:sldMk cId="227551832" sldId="263"/>
            <ac:picMk id="9" creationId="{FE6E3A48-C0AC-BEE1-6C3E-890241527435}"/>
          </ac:picMkLst>
        </pc:picChg>
        <pc:picChg chg="add mod">
          <ac:chgData name="James Cave" userId="4087b8b8-337e-4db3-87c5-56598d9a69c0" providerId="ADAL" clId="{4376C3C8-C6CC-0849-BEF7-96EB5209E15E}" dt="2022-12-08T16:15:34.570" v="23" actId="14826"/>
          <ac:picMkLst>
            <pc:docMk/>
            <pc:sldMk cId="227551832" sldId="263"/>
            <ac:picMk id="11" creationId="{CA1D92E2-EB20-F014-941C-A10BE5E50846}"/>
          </ac:picMkLst>
        </pc:picChg>
      </pc:sldChg>
      <pc:sldChg chg="addSp delSp modSp mod">
        <pc:chgData name="James Cave" userId="4087b8b8-337e-4db3-87c5-56598d9a69c0" providerId="ADAL" clId="{4376C3C8-C6CC-0849-BEF7-96EB5209E15E}" dt="2022-12-08T17:06:11.686" v="168" actId="478"/>
        <pc:sldMkLst>
          <pc:docMk/>
          <pc:sldMk cId="3776448937" sldId="270"/>
        </pc:sldMkLst>
        <pc:picChg chg="add del mod">
          <ac:chgData name="James Cave" userId="4087b8b8-337e-4db3-87c5-56598d9a69c0" providerId="ADAL" clId="{4376C3C8-C6CC-0849-BEF7-96EB5209E15E}" dt="2022-12-08T17:06:11.686" v="168" actId="478"/>
          <ac:picMkLst>
            <pc:docMk/>
            <pc:sldMk cId="3776448937" sldId="270"/>
            <ac:picMk id="2" creationId="{B67853D4-735D-C3C3-500E-111323A68474}"/>
          </ac:picMkLst>
        </pc:picChg>
      </pc:sldChg>
      <pc:sldChg chg="add ord">
        <pc:chgData name="James Cave" userId="4087b8b8-337e-4db3-87c5-56598d9a69c0" providerId="ADAL" clId="{4376C3C8-C6CC-0849-BEF7-96EB5209E15E}" dt="2022-12-08T16:00:00.933" v="1" actId="20578"/>
        <pc:sldMkLst>
          <pc:docMk/>
          <pc:sldMk cId="145934669" sldId="275"/>
        </pc:sldMkLst>
      </pc:sldChg>
      <pc:sldChg chg="addSp delSp modSp mod">
        <pc:chgData name="James Cave" userId="4087b8b8-337e-4db3-87c5-56598d9a69c0" providerId="ADAL" clId="{4376C3C8-C6CC-0849-BEF7-96EB5209E15E}" dt="2022-12-08T16:20:47.610" v="167" actId="20577"/>
        <pc:sldMkLst>
          <pc:docMk/>
          <pc:sldMk cId="2112917931" sldId="282"/>
        </pc:sldMkLst>
        <pc:spChg chg="del">
          <ac:chgData name="James Cave" userId="4087b8b8-337e-4db3-87c5-56598d9a69c0" providerId="ADAL" clId="{4376C3C8-C6CC-0849-BEF7-96EB5209E15E}" dt="2022-12-08T16:20:43.137" v="152" actId="478"/>
          <ac:spMkLst>
            <pc:docMk/>
            <pc:sldMk cId="2112917931" sldId="282"/>
            <ac:spMk id="5" creationId="{00000000-0000-0000-0000-000000000000}"/>
          </ac:spMkLst>
        </pc:spChg>
        <pc:spChg chg="mod">
          <ac:chgData name="James Cave" userId="4087b8b8-337e-4db3-87c5-56598d9a69c0" providerId="ADAL" clId="{4376C3C8-C6CC-0849-BEF7-96EB5209E15E}" dt="2022-12-08T16:17:25.243" v="43" actId="1076"/>
          <ac:spMkLst>
            <pc:docMk/>
            <pc:sldMk cId="2112917931" sldId="282"/>
            <ac:spMk id="8" creationId="{00000000-0000-0000-0000-000000000000}"/>
          </ac:spMkLst>
        </pc:spChg>
        <pc:spChg chg="add mod">
          <ac:chgData name="James Cave" userId="4087b8b8-337e-4db3-87c5-56598d9a69c0" providerId="ADAL" clId="{4376C3C8-C6CC-0849-BEF7-96EB5209E15E}" dt="2022-12-08T16:20:47.610" v="167" actId="20577"/>
          <ac:spMkLst>
            <pc:docMk/>
            <pc:sldMk cId="2112917931" sldId="282"/>
            <ac:spMk id="10" creationId="{AFCE7496-0590-11C2-F686-AF7E116E02CF}"/>
          </ac:spMkLst>
        </pc:spChg>
        <pc:grpChg chg="add">
          <ac:chgData name="James Cave" userId="4087b8b8-337e-4db3-87c5-56598d9a69c0" providerId="ADAL" clId="{4376C3C8-C6CC-0849-BEF7-96EB5209E15E}" dt="2022-12-08T16:17:36.737" v="44" actId="164"/>
          <ac:grpSpMkLst>
            <pc:docMk/>
            <pc:sldMk cId="2112917931" sldId="282"/>
            <ac:grpSpMk id="6" creationId="{98D3EFE4-1352-7F8C-2575-FBEAD7F5B43F}"/>
          </ac:grpSpMkLst>
        </pc:grpChg>
        <pc:picChg chg="mod">
          <ac:chgData name="James Cave" userId="4087b8b8-337e-4db3-87c5-56598d9a69c0" providerId="ADAL" clId="{4376C3C8-C6CC-0849-BEF7-96EB5209E15E}" dt="2022-12-08T16:17:19.419" v="41" actId="14100"/>
          <ac:picMkLst>
            <pc:docMk/>
            <pc:sldMk cId="2112917931" sldId="282"/>
            <ac:picMk id="9" creationId="{97C2CB4D-5C16-8447-85C4-271C9E013839}"/>
          </ac:picMkLst>
        </pc:picChg>
      </pc:sldChg>
      <pc:sldChg chg="addSp delSp modSp mod">
        <pc:chgData name="James Cave" userId="4087b8b8-337e-4db3-87c5-56598d9a69c0" providerId="ADAL" clId="{4376C3C8-C6CC-0849-BEF7-96EB5209E15E}" dt="2022-12-08T16:17:45.400" v="48" actId="1076"/>
        <pc:sldMkLst>
          <pc:docMk/>
          <pc:sldMk cId="2609796660" sldId="283"/>
        </pc:sldMkLst>
        <pc:spChg chg="del">
          <ac:chgData name="James Cave" userId="4087b8b8-337e-4db3-87c5-56598d9a69c0" providerId="ADAL" clId="{4376C3C8-C6CC-0849-BEF7-96EB5209E15E}" dt="2022-12-08T16:17:41.505" v="45" actId="478"/>
          <ac:spMkLst>
            <pc:docMk/>
            <pc:sldMk cId="2609796660" sldId="283"/>
            <ac:spMk id="8" creationId="{00000000-0000-0000-0000-000000000000}"/>
          </ac:spMkLst>
        </pc:spChg>
        <pc:spChg chg="mod">
          <ac:chgData name="James Cave" userId="4087b8b8-337e-4db3-87c5-56598d9a69c0" providerId="ADAL" clId="{4376C3C8-C6CC-0849-BEF7-96EB5209E15E}" dt="2022-12-08T16:17:42.969" v="47"/>
          <ac:spMkLst>
            <pc:docMk/>
            <pc:sldMk cId="2609796660" sldId="283"/>
            <ac:spMk id="11" creationId="{77FC65C6-4BAE-CCD6-21D1-0260264B2F69}"/>
          </ac:spMkLst>
        </pc:spChg>
        <pc:grpChg chg="add mod">
          <ac:chgData name="James Cave" userId="4087b8b8-337e-4db3-87c5-56598d9a69c0" providerId="ADAL" clId="{4376C3C8-C6CC-0849-BEF7-96EB5209E15E}" dt="2022-12-08T16:17:45.400" v="48" actId="1076"/>
          <ac:grpSpMkLst>
            <pc:docMk/>
            <pc:sldMk cId="2609796660" sldId="283"/>
            <ac:grpSpMk id="5" creationId="{DC4EA3D3-E98C-C391-284C-FD5962CECAA1}"/>
          </ac:grpSpMkLst>
        </pc:grpChg>
        <pc:picChg chg="del">
          <ac:chgData name="James Cave" userId="4087b8b8-337e-4db3-87c5-56598d9a69c0" providerId="ADAL" clId="{4376C3C8-C6CC-0849-BEF7-96EB5209E15E}" dt="2022-12-08T16:17:42.086" v="46" actId="478"/>
          <ac:picMkLst>
            <pc:docMk/>
            <pc:sldMk cId="2609796660" sldId="283"/>
            <ac:picMk id="6" creationId="{97C2CB4D-5C16-8447-85C4-271C9E013839}"/>
          </ac:picMkLst>
        </pc:picChg>
        <pc:picChg chg="mod">
          <ac:chgData name="James Cave" userId="4087b8b8-337e-4db3-87c5-56598d9a69c0" providerId="ADAL" clId="{4376C3C8-C6CC-0849-BEF7-96EB5209E15E}" dt="2022-12-08T16:17:42.969" v="47"/>
          <ac:picMkLst>
            <pc:docMk/>
            <pc:sldMk cId="2609796660" sldId="283"/>
            <ac:picMk id="10" creationId="{2DD163C0-D4E0-9616-5F7E-D0289E29DD84}"/>
          </ac:picMkLst>
        </pc:picChg>
      </pc:sldChg>
      <pc:sldChg chg="addSp delSp modSp mod">
        <pc:chgData name="James Cave" userId="4087b8b8-337e-4db3-87c5-56598d9a69c0" providerId="ADAL" clId="{4376C3C8-C6CC-0849-BEF7-96EB5209E15E}" dt="2022-12-08T16:17:52.033" v="51" actId="1076"/>
        <pc:sldMkLst>
          <pc:docMk/>
          <pc:sldMk cId="2810128505" sldId="284"/>
        </pc:sldMkLst>
        <pc:spChg chg="del">
          <ac:chgData name="James Cave" userId="4087b8b8-337e-4db3-87c5-56598d9a69c0" providerId="ADAL" clId="{4376C3C8-C6CC-0849-BEF7-96EB5209E15E}" dt="2022-12-08T16:17:48.647" v="49" actId="478"/>
          <ac:spMkLst>
            <pc:docMk/>
            <pc:sldMk cId="2810128505" sldId="284"/>
            <ac:spMk id="9" creationId="{00000000-0000-0000-0000-000000000000}"/>
          </ac:spMkLst>
        </pc:spChg>
        <pc:spChg chg="mod">
          <ac:chgData name="James Cave" userId="4087b8b8-337e-4db3-87c5-56598d9a69c0" providerId="ADAL" clId="{4376C3C8-C6CC-0849-BEF7-96EB5209E15E}" dt="2022-12-08T16:17:49.116" v="50"/>
          <ac:spMkLst>
            <pc:docMk/>
            <pc:sldMk cId="2810128505" sldId="284"/>
            <ac:spMk id="11" creationId="{34540390-A259-A003-A547-773BA1032BA3}"/>
          </ac:spMkLst>
        </pc:spChg>
        <pc:grpChg chg="add mod">
          <ac:chgData name="James Cave" userId="4087b8b8-337e-4db3-87c5-56598d9a69c0" providerId="ADAL" clId="{4376C3C8-C6CC-0849-BEF7-96EB5209E15E}" dt="2022-12-08T16:17:52.033" v="51" actId="1076"/>
          <ac:grpSpMkLst>
            <pc:docMk/>
            <pc:sldMk cId="2810128505" sldId="284"/>
            <ac:grpSpMk id="2" creationId="{E31642A6-792B-E760-9F54-B71B9C784D88}"/>
          </ac:grpSpMkLst>
        </pc:grpChg>
        <pc:picChg chg="del">
          <ac:chgData name="James Cave" userId="4087b8b8-337e-4db3-87c5-56598d9a69c0" providerId="ADAL" clId="{4376C3C8-C6CC-0849-BEF7-96EB5209E15E}" dt="2022-12-08T16:17:48.647" v="49" actId="478"/>
          <ac:picMkLst>
            <pc:docMk/>
            <pc:sldMk cId="2810128505" sldId="284"/>
            <ac:picMk id="8" creationId="{97C2CB4D-5C16-8447-85C4-271C9E013839}"/>
          </ac:picMkLst>
        </pc:picChg>
        <pc:picChg chg="mod">
          <ac:chgData name="James Cave" userId="4087b8b8-337e-4db3-87c5-56598d9a69c0" providerId="ADAL" clId="{4376C3C8-C6CC-0849-BEF7-96EB5209E15E}" dt="2022-12-08T16:17:49.116" v="50"/>
          <ac:picMkLst>
            <pc:docMk/>
            <pc:sldMk cId="2810128505" sldId="284"/>
            <ac:picMk id="10" creationId="{5709A490-952E-C2E0-08F6-F0B6C9FAE6C5}"/>
          </ac:picMkLst>
        </pc:picChg>
      </pc:sldChg>
      <pc:sldChg chg="addSp delSp modSp mod">
        <pc:chgData name="James Cave" userId="4087b8b8-337e-4db3-87c5-56598d9a69c0" providerId="ADAL" clId="{4376C3C8-C6CC-0849-BEF7-96EB5209E15E}" dt="2022-12-08T16:20:30.762" v="151" actId="20577"/>
        <pc:sldMkLst>
          <pc:docMk/>
          <pc:sldMk cId="1819489153" sldId="285"/>
        </pc:sldMkLst>
        <pc:spChg chg="mod">
          <ac:chgData name="James Cave" userId="4087b8b8-337e-4db3-87c5-56598d9a69c0" providerId="ADAL" clId="{4376C3C8-C6CC-0849-BEF7-96EB5209E15E}" dt="2022-12-08T16:20:30.762" v="151" actId="20577"/>
          <ac:spMkLst>
            <pc:docMk/>
            <pc:sldMk cId="1819489153" sldId="285"/>
            <ac:spMk id="6" creationId="{00000000-0000-0000-0000-000000000000}"/>
          </ac:spMkLst>
        </pc:spChg>
        <pc:spChg chg="del">
          <ac:chgData name="James Cave" userId="4087b8b8-337e-4db3-87c5-56598d9a69c0" providerId="ADAL" clId="{4376C3C8-C6CC-0849-BEF7-96EB5209E15E}" dt="2022-12-08T16:17:55.823" v="52" actId="478"/>
          <ac:spMkLst>
            <pc:docMk/>
            <pc:sldMk cId="1819489153" sldId="285"/>
            <ac:spMk id="9" creationId="{00000000-0000-0000-0000-000000000000}"/>
          </ac:spMkLst>
        </pc:spChg>
        <pc:spChg chg="mod">
          <ac:chgData name="James Cave" userId="4087b8b8-337e-4db3-87c5-56598d9a69c0" providerId="ADAL" clId="{4376C3C8-C6CC-0849-BEF7-96EB5209E15E}" dt="2022-12-08T16:17:56.230" v="53"/>
          <ac:spMkLst>
            <pc:docMk/>
            <pc:sldMk cId="1819489153" sldId="285"/>
            <ac:spMk id="11" creationId="{16FB0E84-DCF8-5BA8-B622-EC8EE5AB5BE8}"/>
          </ac:spMkLst>
        </pc:spChg>
        <pc:grpChg chg="add mod">
          <ac:chgData name="James Cave" userId="4087b8b8-337e-4db3-87c5-56598d9a69c0" providerId="ADAL" clId="{4376C3C8-C6CC-0849-BEF7-96EB5209E15E}" dt="2022-12-08T16:17:56.230" v="53"/>
          <ac:grpSpMkLst>
            <pc:docMk/>
            <pc:sldMk cId="1819489153" sldId="285"/>
            <ac:grpSpMk id="2" creationId="{0D83EFDD-7493-2B5C-5D76-9E8D10CF9483}"/>
          </ac:grpSpMkLst>
        </pc:grpChg>
        <pc:picChg chg="del">
          <ac:chgData name="James Cave" userId="4087b8b8-337e-4db3-87c5-56598d9a69c0" providerId="ADAL" clId="{4376C3C8-C6CC-0849-BEF7-96EB5209E15E}" dt="2022-12-08T16:17:55.823" v="52" actId="478"/>
          <ac:picMkLst>
            <pc:docMk/>
            <pc:sldMk cId="1819489153" sldId="285"/>
            <ac:picMk id="8" creationId="{97C2CB4D-5C16-8447-85C4-271C9E013839}"/>
          </ac:picMkLst>
        </pc:picChg>
        <pc:picChg chg="mod">
          <ac:chgData name="James Cave" userId="4087b8b8-337e-4db3-87c5-56598d9a69c0" providerId="ADAL" clId="{4376C3C8-C6CC-0849-BEF7-96EB5209E15E}" dt="2022-12-08T16:17:56.230" v="53"/>
          <ac:picMkLst>
            <pc:docMk/>
            <pc:sldMk cId="1819489153" sldId="285"/>
            <ac:picMk id="10" creationId="{2F1037C0-BF72-E4EF-D989-E5B6E950134B}"/>
          </ac:picMkLst>
        </pc:picChg>
      </pc:sldChg>
      <pc:sldChg chg="addSp delSp modSp mod">
        <pc:chgData name="James Cave" userId="4087b8b8-337e-4db3-87c5-56598d9a69c0" providerId="ADAL" clId="{4376C3C8-C6CC-0849-BEF7-96EB5209E15E}" dt="2022-12-08T16:18:09.786" v="85" actId="20577"/>
        <pc:sldMkLst>
          <pc:docMk/>
          <pc:sldMk cId="3608137237" sldId="286"/>
        </pc:sldMkLst>
        <pc:spChg chg="mod">
          <ac:chgData name="James Cave" userId="4087b8b8-337e-4db3-87c5-56598d9a69c0" providerId="ADAL" clId="{4376C3C8-C6CC-0849-BEF7-96EB5209E15E}" dt="2022-12-08T16:18:09.786" v="85" actId="20577"/>
          <ac:spMkLst>
            <pc:docMk/>
            <pc:sldMk cId="3608137237" sldId="286"/>
            <ac:spMk id="6" creationId="{00000000-0000-0000-0000-000000000000}"/>
          </ac:spMkLst>
        </pc:spChg>
        <pc:spChg chg="del">
          <ac:chgData name="James Cave" userId="4087b8b8-337e-4db3-87c5-56598d9a69c0" providerId="ADAL" clId="{4376C3C8-C6CC-0849-BEF7-96EB5209E15E}" dt="2022-12-08T16:18:00.312" v="54" actId="478"/>
          <ac:spMkLst>
            <pc:docMk/>
            <pc:sldMk cId="3608137237" sldId="286"/>
            <ac:spMk id="9" creationId="{00000000-0000-0000-0000-000000000000}"/>
          </ac:spMkLst>
        </pc:spChg>
        <pc:spChg chg="mod">
          <ac:chgData name="James Cave" userId="4087b8b8-337e-4db3-87c5-56598d9a69c0" providerId="ADAL" clId="{4376C3C8-C6CC-0849-BEF7-96EB5209E15E}" dt="2022-12-08T16:18:00.641" v="55"/>
          <ac:spMkLst>
            <pc:docMk/>
            <pc:sldMk cId="3608137237" sldId="286"/>
            <ac:spMk id="11" creationId="{25705A6F-E1C4-2E65-9912-237E54796CFF}"/>
          </ac:spMkLst>
        </pc:spChg>
        <pc:grpChg chg="add mod">
          <ac:chgData name="James Cave" userId="4087b8b8-337e-4db3-87c5-56598d9a69c0" providerId="ADAL" clId="{4376C3C8-C6CC-0849-BEF7-96EB5209E15E}" dt="2022-12-08T16:18:04.176" v="56" actId="1076"/>
          <ac:grpSpMkLst>
            <pc:docMk/>
            <pc:sldMk cId="3608137237" sldId="286"/>
            <ac:grpSpMk id="5" creationId="{7A8AD445-1C9C-A589-7083-1C7482CA89B7}"/>
          </ac:grpSpMkLst>
        </pc:grpChg>
        <pc:picChg chg="del">
          <ac:chgData name="James Cave" userId="4087b8b8-337e-4db3-87c5-56598d9a69c0" providerId="ADAL" clId="{4376C3C8-C6CC-0849-BEF7-96EB5209E15E}" dt="2022-12-08T16:18:00.312" v="54" actId="478"/>
          <ac:picMkLst>
            <pc:docMk/>
            <pc:sldMk cId="3608137237" sldId="286"/>
            <ac:picMk id="8" creationId="{97C2CB4D-5C16-8447-85C4-271C9E013839}"/>
          </ac:picMkLst>
        </pc:picChg>
        <pc:picChg chg="mod">
          <ac:chgData name="James Cave" userId="4087b8b8-337e-4db3-87c5-56598d9a69c0" providerId="ADAL" clId="{4376C3C8-C6CC-0849-BEF7-96EB5209E15E}" dt="2022-12-08T16:18:00.641" v="55"/>
          <ac:picMkLst>
            <pc:docMk/>
            <pc:sldMk cId="3608137237" sldId="286"/>
            <ac:picMk id="10" creationId="{4AD89F01-5580-9D8C-8467-59EE0464932E}"/>
          </ac:picMkLst>
        </pc:picChg>
      </pc:sldChg>
      <pc:sldChg chg="addSp delSp modSp mod">
        <pc:chgData name="James Cave" userId="4087b8b8-337e-4db3-87c5-56598d9a69c0" providerId="ADAL" clId="{4376C3C8-C6CC-0849-BEF7-96EB5209E15E}" dt="2022-12-08T16:18:15.126" v="87"/>
        <pc:sldMkLst>
          <pc:docMk/>
          <pc:sldMk cId="2937262193" sldId="287"/>
        </pc:sldMkLst>
        <pc:spChg chg="del">
          <ac:chgData name="James Cave" userId="4087b8b8-337e-4db3-87c5-56598d9a69c0" providerId="ADAL" clId="{4376C3C8-C6CC-0849-BEF7-96EB5209E15E}" dt="2022-12-08T16:18:14.713" v="86" actId="478"/>
          <ac:spMkLst>
            <pc:docMk/>
            <pc:sldMk cId="2937262193" sldId="287"/>
            <ac:spMk id="9" creationId="{00000000-0000-0000-0000-000000000000}"/>
          </ac:spMkLst>
        </pc:spChg>
        <pc:spChg chg="mod">
          <ac:chgData name="James Cave" userId="4087b8b8-337e-4db3-87c5-56598d9a69c0" providerId="ADAL" clId="{4376C3C8-C6CC-0849-BEF7-96EB5209E15E}" dt="2022-12-08T16:18:15.126" v="87"/>
          <ac:spMkLst>
            <pc:docMk/>
            <pc:sldMk cId="2937262193" sldId="287"/>
            <ac:spMk id="11" creationId="{1F2CA9E1-CE4E-56EA-840A-F3800CBDEA55}"/>
          </ac:spMkLst>
        </pc:spChg>
        <pc:grpChg chg="add mod">
          <ac:chgData name="James Cave" userId="4087b8b8-337e-4db3-87c5-56598d9a69c0" providerId="ADAL" clId="{4376C3C8-C6CC-0849-BEF7-96EB5209E15E}" dt="2022-12-08T16:18:15.126" v="87"/>
          <ac:grpSpMkLst>
            <pc:docMk/>
            <pc:sldMk cId="2937262193" sldId="287"/>
            <ac:grpSpMk id="5" creationId="{A4A33AA5-0723-5513-5A7C-0A91E79E825D}"/>
          </ac:grpSpMkLst>
        </pc:grpChg>
        <pc:picChg chg="del">
          <ac:chgData name="James Cave" userId="4087b8b8-337e-4db3-87c5-56598d9a69c0" providerId="ADAL" clId="{4376C3C8-C6CC-0849-BEF7-96EB5209E15E}" dt="2022-12-08T16:18:14.713" v="86" actId="478"/>
          <ac:picMkLst>
            <pc:docMk/>
            <pc:sldMk cId="2937262193" sldId="287"/>
            <ac:picMk id="8" creationId="{97C2CB4D-5C16-8447-85C4-271C9E013839}"/>
          </ac:picMkLst>
        </pc:picChg>
        <pc:picChg chg="mod">
          <ac:chgData name="James Cave" userId="4087b8b8-337e-4db3-87c5-56598d9a69c0" providerId="ADAL" clId="{4376C3C8-C6CC-0849-BEF7-96EB5209E15E}" dt="2022-12-08T16:18:15.126" v="87"/>
          <ac:picMkLst>
            <pc:docMk/>
            <pc:sldMk cId="2937262193" sldId="287"/>
            <ac:picMk id="10" creationId="{73AA8534-881D-C186-3265-57C7AC15ED13}"/>
          </ac:picMkLst>
        </pc:picChg>
      </pc:sldChg>
      <pc:sldChg chg="addSp delSp modSp mod">
        <pc:chgData name="James Cave" userId="4087b8b8-337e-4db3-87c5-56598d9a69c0" providerId="ADAL" clId="{4376C3C8-C6CC-0849-BEF7-96EB5209E15E}" dt="2022-12-08T16:20:22.666" v="149" actId="1076"/>
        <pc:sldMkLst>
          <pc:docMk/>
          <pc:sldMk cId="1063922316" sldId="288"/>
        </pc:sldMkLst>
        <pc:spChg chg="mod">
          <ac:chgData name="James Cave" userId="4087b8b8-337e-4db3-87c5-56598d9a69c0" providerId="ADAL" clId="{4376C3C8-C6CC-0849-BEF7-96EB5209E15E}" dt="2022-12-08T16:20:22.666" v="149" actId="1076"/>
          <ac:spMkLst>
            <pc:docMk/>
            <pc:sldMk cId="1063922316" sldId="288"/>
            <ac:spMk id="6" creationId="{00000000-0000-0000-0000-000000000000}"/>
          </ac:spMkLst>
        </pc:spChg>
        <pc:spChg chg="del">
          <ac:chgData name="James Cave" userId="4087b8b8-337e-4db3-87c5-56598d9a69c0" providerId="ADAL" clId="{4376C3C8-C6CC-0849-BEF7-96EB5209E15E}" dt="2022-12-08T16:18:20.093" v="89" actId="478"/>
          <ac:spMkLst>
            <pc:docMk/>
            <pc:sldMk cId="1063922316" sldId="288"/>
            <ac:spMk id="9" creationId="{00000000-0000-0000-0000-000000000000}"/>
          </ac:spMkLst>
        </pc:spChg>
        <pc:spChg chg="mod">
          <ac:chgData name="James Cave" userId="4087b8b8-337e-4db3-87c5-56598d9a69c0" providerId="ADAL" clId="{4376C3C8-C6CC-0849-BEF7-96EB5209E15E}" dt="2022-12-08T16:18:23.519" v="92" actId="1076"/>
          <ac:spMkLst>
            <pc:docMk/>
            <pc:sldMk cId="1063922316" sldId="288"/>
            <ac:spMk id="11" creationId="{C9642AE0-FC83-E797-7D70-7F887ECFB3BF}"/>
          </ac:spMkLst>
        </pc:spChg>
        <pc:grpChg chg="add mod">
          <ac:chgData name="James Cave" userId="4087b8b8-337e-4db3-87c5-56598d9a69c0" providerId="ADAL" clId="{4376C3C8-C6CC-0849-BEF7-96EB5209E15E}" dt="2022-12-08T16:18:42.944" v="100" actId="14100"/>
          <ac:grpSpMkLst>
            <pc:docMk/>
            <pc:sldMk cId="1063922316" sldId="288"/>
            <ac:grpSpMk id="5" creationId="{9DF8B644-74B9-E05D-4B43-02CF38C239E2}"/>
          </ac:grpSpMkLst>
        </pc:grpChg>
        <pc:picChg chg="del">
          <ac:chgData name="James Cave" userId="4087b8b8-337e-4db3-87c5-56598d9a69c0" providerId="ADAL" clId="{4376C3C8-C6CC-0849-BEF7-96EB5209E15E}" dt="2022-12-08T16:18:20.804" v="90" actId="478"/>
          <ac:picMkLst>
            <pc:docMk/>
            <pc:sldMk cId="1063922316" sldId="288"/>
            <ac:picMk id="8" creationId="{97C2CB4D-5C16-8447-85C4-271C9E013839}"/>
          </ac:picMkLst>
        </pc:picChg>
        <pc:picChg chg="mod">
          <ac:chgData name="James Cave" userId="4087b8b8-337e-4db3-87c5-56598d9a69c0" providerId="ADAL" clId="{4376C3C8-C6CC-0849-BEF7-96EB5209E15E}" dt="2022-12-08T16:18:17.761" v="88"/>
          <ac:picMkLst>
            <pc:docMk/>
            <pc:sldMk cId="1063922316" sldId="288"/>
            <ac:picMk id="10" creationId="{32F85BBB-455B-6433-6C91-220ED48BDDA1}"/>
          </ac:picMkLst>
        </pc:picChg>
      </pc:sldChg>
      <pc:sldChg chg="addSp delSp modSp mod">
        <pc:chgData name="James Cave" userId="4087b8b8-337e-4db3-87c5-56598d9a69c0" providerId="ADAL" clId="{4376C3C8-C6CC-0849-BEF7-96EB5209E15E}" dt="2022-12-08T16:18:50.734" v="102"/>
        <pc:sldMkLst>
          <pc:docMk/>
          <pc:sldMk cId="3944404757" sldId="289"/>
        </pc:sldMkLst>
        <pc:spChg chg="del">
          <ac:chgData name="James Cave" userId="4087b8b8-337e-4db3-87c5-56598d9a69c0" providerId="ADAL" clId="{4376C3C8-C6CC-0849-BEF7-96EB5209E15E}" dt="2022-12-08T16:18:49.840" v="101" actId="478"/>
          <ac:spMkLst>
            <pc:docMk/>
            <pc:sldMk cId="3944404757" sldId="289"/>
            <ac:spMk id="9" creationId="{00000000-0000-0000-0000-000000000000}"/>
          </ac:spMkLst>
        </pc:spChg>
        <pc:spChg chg="mod">
          <ac:chgData name="James Cave" userId="4087b8b8-337e-4db3-87c5-56598d9a69c0" providerId="ADAL" clId="{4376C3C8-C6CC-0849-BEF7-96EB5209E15E}" dt="2022-12-08T16:18:50.734" v="102"/>
          <ac:spMkLst>
            <pc:docMk/>
            <pc:sldMk cId="3944404757" sldId="289"/>
            <ac:spMk id="11" creationId="{7390FB61-061B-6EED-92FE-EFD91E243FB5}"/>
          </ac:spMkLst>
        </pc:spChg>
        <pc:grpChg chg="add mod">
          <ac:chgData name="James Cave" userId="4087b8b8-337e-4db3-87c5-56598d9a69c0" providerId="ADAL" clId="{4376C3C8-C6CC-0849-BEF7-96EB5209E15E}" dt="2022-12-08T16:18:50.734" v="102"/>
          <ac:grpSpMkLst>
            <pc:docMk/>
            <pc:sldMk cId="3944404757" sldId="289"/>
            <ac:grpSpMk id="5" creationId="{882D271D-D913-33E3-5F31-2891E2479AE0}"/>
          </ac:grpSpMkLst>
        </pc:grpChg>
        <pc:picChg chg="del">
          <ac:chgData name="James Cave" userId="4087b8b8-337e-4db3-87c5-56598d9a69c0" providerId="ADAL" clId="{4376C3C8-C6CC-0849-BEF7-96EB5209E15E}" dt="2022-12-08T16:18:49.840" v="101" actId="478"/>
          <ac:picMkLst>
            <pc:docMk/>
            <pc:sldMk cId="3944404757" sldId="289"/>
            <ac:picMk id="8" creationId="{97C2CB4D-5C16-8447-85C4-271C9E013839}"/>
          </ac:picMkLst>
        </pc:picChg>
        <pc:picChg chg="mod">
          <ac:chgData name="James Cave" userId="4087b8b8-337e-4db3-87c5-56598d9a69c0" providerId="ADAL" clId="{4376C3C8-C6CC-0849-BEF7-96EB5209E15E}" dt="2022-12-08T16:18:50.734" v="102"/>
          <ac:picMkLst>
            <pc:docMk/>
            <pc:sldMk cId="3944404757" sldId="289"/>
            <ac:picMk id="10" creationId="{4534F837-6EE8-133D-EC08-87F548503CEE}"/>
          </ac:picMkLst>
        </pc:picChg>
      </pc:sldChg>
      <pc:sldChg chg="addSp delSp modSp mod">
        <pc:chgData name="James Cave" userId="4087b8b8-337e-4db3-87c5-56598d9a69c0" providerId="ADAL" clId="{4376C3C8-C6CC-0849-BEF7-96EB5209E15E}" dt="2022-12-08T16:18:59.662" v="105" actId="1076"/>
        <pc:sldMkLst>
          <pc:docMk/>
          <pc:sldMk cId="4176354207" sldId="290"/>
        </pc:sldMkLst>
        <pc:spChg chg="del">
          <ac:chgData name="James Cave" userId="4087b8b8-337e-4db3-87c5-56598d9a69c0" providerId="ADAL" clId="{4376C3C8-C6CC-0849-BEF7-96EB5209E15E}" dt="2022-12-08T16:18:56.651" v="103" actId="478"/>
          <ac:spMkLst>
            <pc:docMk/>
            <pc:sldMk cId="4176354207" sldId="290"/>
            <ac:spMk id="9" creationId="{00000000-0000-0000-0000-000000000000}"/>
          </ac:spMkLst>
        </pc:spChg>
        <pc:spChg chg="mod">
          <ac:chgData name="James Cave" userId="4087b8b8-337e-4db3-87c5-56598d9a69c0" providerId="ADAL" clId="{4376C3C8-C6CC-0849-BEF7-96EB5209E15E}" dt="2022-12-08T16:18:57.178" v="104"/>
          <ac:spMkLst>
            <pc:docMk/>
            <pc:sldMk cId="4176354207" sldId="290"/>
            <ac:spMk id="11" creationId="{691275BD-3CC0-86A9-0D8C-F8C5047A229B}"/>
          </ac:spMkLst>
        </pc:spChg>
        <pc:grpChg chg="add mod">
          <ac:chgData name="James Cave" userId="4087b8b8-337e-4db3-87c5-56598d9a69c0" providerId="ADAL" clId="{4376C3C8-C6CC-0849-BEF7-96EB5209E15E}" dt="2022-12-08T16:18:59.662" v="105" actId="1076"/>
          <ac:grpSpMkLst>
            <pc:docMk/>
            <pc:sldMk cId="4176354207" sldId="290"/>
            <ac:grpSpMk id="5" creationId="{12355B1E-0D5C-309A-A137-AB3E501EEA52}"/>
          </ac:grpSpMkLst>
        </pc:grpChg>
        <pc:picChg chg="del">
          <ac:chgData name="James Cave" userId="4087b8b8-337e-4db3-87c5-56598d9a69c0" providerId="ADAL" clId="{4376C3C8-C6CC-0849-BEF7-96EB5209E15E}" dt="2022-12-08T16:18:56.651" v="103" actId="478"/>
          <ac:picMkLst>
            <pc:docMk/>
            <pc:sldMk cId="4176354207" sldId="290"/>
            <ac:picMk id="8" creationId="{97C2CB4D-5C16-8447-85C4-271C9E013839}"/>
          </ac:picMkLst>
        </pc:picChg>
        <pc:picChg chg="mod">
          <ac:chgData name="James Cave" userId="4087b8b8-337e-4db3-87c5-56598d9a69c0" providerId="ADAL" clId="{4376C3C8-C6CC-0849-BEF7-96EB5209E15E}" dt="2022-12-08T16:18:57.178" v="104"/>
          <ac:picMkLst>
            <pc:docMk/>
            <pc:sldMk cId="4176354207" sldId="290"/>
            <ac:picMk id="10" creationId="{4A732BA5-57D8-F17F-01B9-9E30750C0680}"/>
          </ac:picMkLst>
        </pc:picChg>
      </pc:sldChg>
      <pc:sldChg chg="addSp delSp modSp mod">
        <pc:chgData name="James Cave" userId="4087b8b8-337e-4db3-87c5-56598d9a69c0" providerId="ADAL" clId="{4376C3C8-C6CC-0849-BEF7-96EB5209E15E}" dt="2022-12-08T16:19:11.757" v="109" actId="1076"/>
        <pc:sldMkLst>
          <pc:docMk/>
          <pc:sldMk cId="2025414791" sldId="291"/>
        </pc:sldMkLst>
        <pc:spChg chg="del mod">
          <ac:chgData name="James Cave" userId="4087b8b8-337e-4db3-87c5-56598d9a69c0" providerId="ADAL" clId="{4376C3C8-C6CC-0849-BEF7-96EB5209E15E}" dt="2022-12-08T16:19:06.143" v="107" actId="478"/>
          <ac:spMkLst>
            <pc:docMk/>
            <pc:sldMk cId="2025414791" sldId="291"/>
            <ac:spMk id="9" creationId="{00000000-0000-0000-0000-000000000000}"/>
          </ac:spMkLst>
        </pc:spChg>
        <pc:spChg chg="mod">
          <ac:chgData name="James Cave" userId="4087b8b8-337e-4db3-87c5-56598d9a69c0" providerId="ADAL" clId="{4376C3C8-C6CC-0849-BEF7-96EB5209E15E}" dt="2022-12-08T16:19:06.468" v="108"/>
          <ac:spMkLst>
            <pc:docMk/>
            <pc:sldMk cId="2025414791" sldId="291"/>
            <ac:spMk id="11" creationId="{ADB10FD3-B8C9-7290-863A-83AE89B6C1B3}"/>
          </ac:spMkLst>
        </pc:spChg>
        <pc:grpChg chg="add mod">
          <ac:chgData name="James Cave" userId="4087b8b8-337e-4db3-87c5-56598d9a69c0" providerId="ADAL" clId="{4376C3C8-C6CC-0849-BEF7-96EB5209E15E}" dt="2022-12-08T16:19:11.757" v="109" actId="1076"/>
          <ac:grpSpMkLst>
            <pc:docMk/>
            <pc:sldMk cId="2025414791" sldId="291"/>
            <ac:grpSpMk id="5" creationId="{3F073CC7-A1E2-7FEE-1E62-A227142061AB}"/>
          </ac:grpSpMkLst>
        </pc:grpChg>
        <pc:picChg chg="del">
          <ac:chgData name="James Cave" userId="4087b8b8-337e-4db3-87c5-56598d9a69c0" providerId="ADAL" clId="{4376C3C8-C6CC-0849-BEF7-96EB5209E15E}" dt="2022-12-08T16:19:06.143" v="107" actId="478"/>
          <ac:picMkLst>
            <pc:docMk/>
            <pc:sldMk cId="2025414791" sldId="291"/>
            <ac:picMk id="8" creationId="{97C2CB4D-5C16-8447-85C4-271C9E013839}"/>
          </ac:picMkLst>
        </pc:picChg>
        <pc:picChg chg="mod">
          <ac:chgData name="James Cave" userId="4087b8b8-337e-4db3-87c5-56598d9a69c0" providerId="ADAL" clId="{4376C3C8-C6CC-0849-BEF7-96EB5209E15E}" dt="2022-12-08T16:19:06.468" v="108"/>
          <ac:picMkLst>
            <pc:docMk/>
            <pc:sldMk cId="2025414791" sldId="291"/>
            <ac:picMk id="10" creationId="{AD9DE6D8-8BE7-B5F7-00A2-D67FF5D63112}"/>
          </ac:picMkLst>
        </pc:picChg>
      </pc:sldChg>
      <pc:sldChg chg="addSp delSp modSp mod">
        <pc:chgData name="James Cave" userId="4087b8b8-337e-4db3-87c5-56598d9a69c0" providerId="ADAL" clId="{4376C3C8-C6CC-0849-BEF7-96EB5209E15E}" dt="2022-12-08T16:20:13.013" v="146" actId="1076"/>
        <pc:sldMkLst>
          <pc:docMk/>
          <pc:sldMk cId="2975281495" sldId="292"/>
        </pc:sldMkLst>
        <pc:spChg chg="mod">
          <ac:chgData name="James Cave" userId="4087b8b8-337e-4db3-87c5-56598d9a69c0" providerId="ADAL" clId="{4376C3C8-C6CC-0849-BEF7-96EB5209E15E}" dt="2022-12-08T16:20:13.013" v="146" actId="1076"/>
          <ac:spMkLst>
            <pc:docMk/>
            <pc:sldMk cId="2975281495" sldId="292"/>
            <ac:spMk id="6" creationId="{00000000-0000-0000-0000-000000000000}"/>
          </ac:spMkLst>
        </pc:spChg>
        <pc:spChg chg="del">
          <ac:chgData name="James Cave" userId="4087b8b8-337e-4db3-87c5-56598d9a69c0" providerId="ADAL" clId="{4376C3C8-C6CC-0849-BEF7-96EB5209E15E}" dt="2022-12-08T16:19:16.589" v="110" actId="478"/>
          <ac:spMkLst>
            <pc:docMk/>
            <pc:sldMk cId="2975281495" sldId="292"/>
            <ac:spMk id="10" creationId="{00000000-0000-0000-0000-000000000000}"/>
          </ac:spMkLst>
        </pc:spChg>
        <pc:spChg chg="mod">
          <ac:chgData name="James Cave" userId="4087b8b8-337e-4db3-87c5-56598d9a69c0" providerId="ADAL" clId="{4376C3C8-C6CC-0849-BEF7-96EB5209E15E}" dt="2022-12-08T16:19:23.254" v="115" actId="1076"/>
          <ac:spMkLst>
            <pc:docMk/>
            <pc:sldMk cId="2975281495" sldId="292"/>
            <ac:spMk id="11" creationId="{0303EE33-3695-D4EF-B61D-8012A96005E8}"/>
          </ac:spMkLst>
        </pc:spChg>
        <pc:grpChg chg="add mod">
          <ac:chgData name="James Cave" userId="4087b8b8-337e-4db3-87c5-56598d9a69c0" providerId="ADAL" clId="{4376C3C8-C6CC-0849-BEF7-96EB5209E15E}" dt="2022-12-08T16:19:27.789" v="117" actId="1076"/>
          <ac:grpSpMkLst>
            <pc:docMk/>
            <pc:sldMk cId="2975281495" sldId="292"/>
            <ac:grpSpMk id="2" creationId="{EF94C2E4-944E-A2AB-8082-A302BD1A66D4}"/>
          </ac:grpSpMkLst>
        </pc:grpChg>
        <pc:picChg chg="mod">
          <ac:chgData name="James Cave" userId="4087b8b8-337e-4db3-87c5-56598d9a69c0" providerId="ADAL" clId="{4376C3C8-C6CC-0849-BEF7-96EB5209E15E}" dt="2022-12-08T16:19:16.834" v="111"/>
          <ac:picMkLst>
            <pc:docMk/>
            <pc:sldMk cId="2975281495" sldId="292"/>
            <ac:picMk id="5" creationId="{D6FE12FA-4585-EA9C-EBE5-BA34F7F354D2}"/>
          </ac:picMkLst>
        </pc:picChg>
        <pc:picChg chg="del">
          <ac:chgData name="James Cave" userId="4087b8b8-337e-4db3-87c5-56598d9a69c0" providerId="ADAL" clId="{4376C3C8-C6CC-0849-BEF7-96EB5209E15E}" dt="2022-12-08T16:19:16.589" v="110" actId="478"/>
          <ac:picMkLst>
            <pc:docMk/>
            <pc:sldMk cId="2975281495" sldId="292"/>
            <ac:picMk id="9" creationId="{97C2CB4D-5C16-8447-85C4-271C9E013839}"/>
          </ac:picMkLst>
        </pc:picChg>
      </pc:sldChg>
      <pc:sldChg chg="addSp delSp modSp mod">
        <pc:chgData name="James Cave" userId="4087b8b8-337e-4db3-87c5-56598d9a69c0" providerId="ADAL" clId="{4376C3C8-C6CC-0849-BEF7-96EB5209E15E}" dt="2022-12-08T16:20:02.542" v="143" actId="20577"/>
        <pc:sldMkLst>
          <pc:docMk/>
          <pc:sldMk cId="2872304893" sldId="293"/>
        </pc:sldMkLst>
        <pc:spChg chg="mod">
          <ac:chgData name="James Cave" userId="4087b8b8-337e-4db3-87c5-56598d9a69c0" providerId="ADAL" clId="{4376C3C8-C6CC-0849-BEF7-96EB5209E15E}" dt="2022-12-08T16:20:02.542" v="143" actId="20577"/>
          <ac:spMkLst>
            <pc:docMk/>
            <pc:sldMk cId="2872304893" sldId="293"/>
            <ac:spMk id="6" creationId="{00000000-0000-0000-0000-000000000000}"/>
          </ac:spMkLst>
        </pc:spChg>
        <pc:spChg chg="del">
          <ac:chgData name="James Cave" userId="4087b8b8-337e-4db3-87c5-56598d9a69c0" providerId="ADAL" clId="{4376C3C8-C6CC-0849-BEF7-96EB5209E15E}" dt="2022-12-08T16:19:31.367" v="118" actId="478"/>
          <ac:spMkLst>
            <pc:docMk/>
            <pc:sldMk cId="2872304893" sldId="293"/>
            <ac:spMk id="9" creationId="{00000000-0000-0000-0000-000000000000}"/>
          </ac:spMkLst>
        </pc:spChg>
        <pc:spChg chg="mod">
          <ac:chgData name="James Cave" userId="4087b8b8-337e-4db3-87c5-56598d9a69c0" providerId="ADAL" clId="{4376C3C8-C6CC-0849-BEF7-96EB5209E15E}" dt="2022-12-08T16:19:31.589" v="119"/>
          <ac:spMkLst>
            <pc:docMk/>
            <pc:sldMk cId="2872304893" sldId="293"/>
            <ac:spMk id="11" creationId="{E33DA464-50BD-7365-4DD4-CEC29AC589AA}"/>
          </ac:spMkLst>
        </pc:spChg>
        <pc:grpChg chg="add mod">
          <ac:chgData name="James Cave" userId="4087b8b8-337e-4db3-87c5-56598d9a69c0" providerId="ADAL" clId="{4376C3C8-C6CC-0849-BEF7-96EB5209E15E}" dt="2022-12-08T16:19:36.779" v="120" actId="1076"/>
          <ac:grpSpMkLst>
            <pc:docMk/>
            <pc:sldMk cId="2872304893" sldId="293"/>
            <ac:grpSpMk id="2" creationId="{34BD409D-81E2-A7A2-8934-1175495A486A}"/>
          </ac:grpSpMkLst>
        </pc:grpChg>
        <pc:picChg chg="del">
          <ac:chgData name="James Cave" userId="4087b8b8-337e-4db3-87c5-56598d9a69c0" providerId="ADAL" clId="{4376C3C8-C6CC-0849-BEF7-96EB5209E15E}" dt="2022-12-08T16:19:31.367" v="118" actId="478"/>
          <ac:picMkLst>
            <pc:docMk/>
            <pc:sldMk cId="2872304893" sldId="293"/>
            <ac:picMk id="8" creationId="{97C2CB4D-5C16-8447-85C4-271C9E013839}"/>
          </ac:picMkLst>
        </pc:picChg>
        <pc:picChg chg="mod">
          <ac:chgData name="James Cave" userId="4087b8b8-337e-4db3-87c5-56598d9a69c0" providerId="ADAL" clId="{4376C3C8-C6CC-0849-BEF7-96EB5209E15E}" dt="2022-12-08T16:19:31.589" v="119"/>
          <ac:picMkLst>
            <pc:docMk/>
            <pc:sldMk cId="2872304893" sldId="293"/>
            <ac:picMk id="10" creationId="{AA169E99-37F6-D5EC-ABC6-840CB4DEC906}"/>
          </ac:picMkLst>
        </pc:picChg>
      </pc:sldChg>
      <pc:sldChg chg="addSp delSp modSp mod">
        <pc:chgData name="James Cave" userId="4087b8b8-337e-4db3-87c5-56598d9a69c0" providerId="ADAL" clId="{4376C3C8-C6CC-0849-BEF7-96EB5209E15E}" dt="2022-12-08T16:19:57.307" v="142" actId="20577"/>
        <pc:sldMkLst>
          <pc:docMk/>
          <pc:sldMk cId="203298253" sldId="294"/>
        </pc:sldMkLst>
        <pc:spChg chg="mod">
          <ac:chgData name="James Cave" userId="4087b8b8-337e-4db3-87c5-56598d9a69c0" providerId="ADAL" clId="{4376C3C8-C6CC-0849-BEF7-96EB5209E15E}" dt="2022-12-08T16:19:57.307" v="142" actId="20577"/>
          <ac:spMkLst>
            <pc:docMk/>
            <pc:sldMk cId="203298253" sldId="294"/>
            <ac:spMk id="6" creationId="{00000000-0000-0000-0000-000000000000}"/>
          </ac:spMkLst>
        </pc:spChg>
        <pc:spChg chg="mod">
          <ac:chgData name="James Cave" userId="4087b8b8-337e-4db3-87c5-56598d9a69c0" providerId="ADAL" clId="{4376C3C8-C6CC-0849-BEF7-96EB5209E15E}" dt="2022-12-08T16:19:40.845" v="122"/>
          <ac:spMkLst>
            <pc:docMk/>
            <pc:sldMk cId="203298253" sldId="294"/>
            <ac:spMk id="9" creationId="{0CFAF4EC-36FD-3654-DBBC-9DD6FDA3F53A}"/>
          </ac:spMkLst>
        </pc:spChg>
        <pc:spChg chg="del">
          <ac:chgData name="James Cave" userId="4087b8b8-337e-4db3-87c5-56598d9a69c0" providerId="ADAL" clId="{4376C3C8-C6CC-0849-BEF7-96EB5209E15E}" dt="2022-12-08T16:19:40.547" v="121" actId="478"/>
          <ac:spMkLst>
            <pc:docMk/>
            <pc:sldMk cId="203298253" sldId="294"/>
            <ac:spMk id="11" creationId="{00000000-0000-0000-0000-000000000000}"/>
          </ac:spMkLst>
        </pc:spChg>
        <pc:grpChg chg="add mod">
          <ac:chgData name="James Cave" userId="4087b8b8-337e-4db3-87c5-56598d9a69c0" providerId="ADAL" clId="{4376C3C8-C6CC-0849-BEF7-96EB5209E15E}" dt="2022-12-08T16:19:43.640" v="123" actId="1076"/>
          <ac:grpSpMkLst>
            <pc:docMk/>
            <pc:sldMk cId="203298253" sldId="294"/>
            <ac:grpSpMk id="2" creationId="{CB99A5EA-F5A5-82AC-C55B-88684364043B}"/>
          </ac:grpSpMkLst>
        </pc:grpChg>
        <pc:picChg chg="mod">
          <ac:chgData name="James Cave" userId="4087b8b8-337e-4db3-87c5-56598d9a69c0" providerId="ADAL" clId="{4376C3C8-C6CC-0849-BEF7-96EB5209E15E}" dt="2022-12-08T16:19:40.845" v="122"/>
          <ac:picMkLst>
            <pc:docMk/>
            <pc:sldMk cId="203298253" sldId="294"/>
            <ac:picMk id="8" creationId="{1816A77E-4A62-3086-B60D-3C70DFFC13CB}"/>
          </ac:picMkLst>
        </pc:picChg>
        <pc:picChg chg="del">
          <ac:chgData name="James Cave" userId="4087b8b8-337e-4db3-87c5-56598d9a69c0" providerId="ADAL" clId="{4376C3C8-C6CC-0849-BEF7-96EB5209E15E}" dt="2022-12-08T16:19:40.547" v="121" actId="478"/>
          <ac:picMkLst>
            <pc:docMk/>
            <pc:sldMk cId="203298253" sldId="294"/>
            <ac:picMk id="10" creationId="{97C2CB4D-5C16-8447-85C4-271C9E013839}"/>
          </ac:picMkLst>
        </pc:picChg>
      </pc:sldChg>
      <pc:sldChg chg="addSp delSp modSp mod">
        <pc:chgData name="James Cave" userId="4087b8b8-337e-4db3-87c5-56598d9a69c0" providerId="ADAL" clId="{4376C3C8-C6CC-0849-BEF7-96EB5209E15E}" dt="2022-12-08T16:19:49.277" v="126" actId="1076"/>
        <pc:sldMkLst>
          <pc:docMk/>
          <pc:sldMk cId="3803935784" sldId="295"/>
        </pc:sldMkLst>
        <pc:spChg chg="del">
          <ac:chgData name="James Cave" userId="4087b8b8-337e-4db3-87c5-56598d9a69c0" providerId="ADAL" clId="{4376C3C8-C6CC-0849-BEF7-96EB5209E15E}" dt="2022-12-08T16:19:46.803" v="124" actId="478"/>
          <ac:spMkLst>
            <pc:docMk/>
            <pc:sldMk cId="3803935784" sldId="295"/>
            <ac:spMk id="9" creationId="{00000000-0000-0000-0000-000000000000}"/>
          </ac:spMkLst>
        </pc:spChg>
        <pc:spChg chg="mod">
          <ac:chgData name="James Cave" userId="4087b8b8-337e-4db3-87c5-56598d9a69c0" providerId="ADAL" clId="{4376C3C8-C6CC-0849-BEF7-96EB5209E15E}" dt="2022-12-08T16:19:47.054" v="125"/>
          <ac:spMkLst>
            <pc:docMk/>
            <pc:sldMk cId="3803935784" sldId="295"/>
            <ac:spMk id="11" creationId="{990E614C-50C9-BA4D-FAFF-1267AC7E5A25}"/>
          </ac:spMkLst>
        </pc:spChg>
        <pc:grpChg chg="add mod">
          <ac:chgData name="James Cave" userId="4087b8b8-337e-4db3-87c5-56598d9a69c0" providerId="ADAL" clId="{4376C3C8-C6CC-0849-BEF7-96EB5209E15E}" dt="2022-12-08T16:19:49.277" v="126" actId="1076"/>
          <ac:grpSpMkLst>
            <pc:docMk/>
            <pc:sldMk cId="3803935784" sldId="295"/>
            <ac:grpSpMk id="5" creationId="{0A19B097-6668-0CEA-6444-445DDEBCB05C}"/>
          </ac:grpSpMkLst>
        </pc:grpChg>
        <pc:picChg chg="del">
          <ac:chgData name="James Cave" userId="4087b8b8-337e-4db3-87c5-56598d9a69c0" providerId="ADAL" clId="{4376C3C8-C6CC-0849-BEF7-96EB5209E15E}" dt="2022-12-08T16:19:46.803" v="124" actId="478"/>
          <ac:picMkLst>
            <pc:docMk/>
            <pc:sldMk cId="3803935784" sldId="295"/>
            <ac:picMk id="8" creationId="{97C2CB4D-5C16-8447-85C4-271C9E013839}"/>
          </ac:picMkLst>
        </pc:picChg>
        <pc:picChg chg="mod">
          <ac:chgData name="James Cave" userId="4087b8b8-337e-4db3-87c5-56598d9a69c0" providerId="ADAL" clId="{4376C3C8-C6CC-0849-BEF7-96EB5209E15E}" dt="2022-12-08T16:19:47.054" v="125"/>
          <ac:picMkLst>
            <pc:docMk/>
            <pc:sldMk cId="3803935784" sldId="295"/>
            <ac:picMk id="10" creationId="{BF7959BB-21C5-D464-9630-8228124E64A5}"/>
          </ac:picMkLst>
        </pc:picChg>
      </pc:sldChg>
      <pc:sldChg chg="addSp modSp mod">
        <pc:chgData name="James Cave" userId="4087b8b8-337e-4db3-87c5-56598d9a69c0" providerId="ADAL" clId="{4376C3C8-C6CC-0849-BEF7-96EB5209E15E}" dt="2022-12-08T16:16:28.233" v="31" actId="207"/>
        <pc:sldMkLst>
          <pc:docMk/>
          <pc:sldMk cId="2065241533" sldId="296"/>
        </pc:sldMkLst>
        <pc:spChg chg="mod">
          <ac:chgData name="James Cave" userId="4087b8b8-337e-4db3-87c5-56598d9a69c0" providerId="ADAL" clId="{4376C3C8-C6CC-0849-BEF7-96EB5209E15E}" dt="2022-12-08T16:16:28.233" v="31" actId="207"/>
          <ac:spMkLst>
            <pc:docMk/>
            <pc:sldMk cId="2065241533" sldId="296"/>
            <ac:spMk id="2" creationId="{DBA583C4-AA9E-6346-8270-68FC44CA3AA0}"/>
          </ac:spMkLst>
        </pc:spChg>
        <pc:picChg chg="add mod">
          <ac:chgData name="James Cave" userId="4087b8b8-337e-4db3-87c5-56598d9a69c0" providerId="ADAL" clId="{4376C3C8-C6CC-0849-BEF7-96EB5209E15E}" dt="2022-12-08T16:15:41.774" v="25"/>
          <ac:picMkLst>
            <pc:docMk/>
            <pc:sldMk cId="2065241533" sldId="296"/>
            <ac:picMk id="5" creationId="{6A52E884-1CC0-B005-0128-997526C6793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059758-1DD2-4C2A-A587-A7F6993F2E36}" type="datetimeFigureOut">
              <a:rPr lang="en-GB" smtClean="0"/>
              <a:t>08/12/2022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B15AB1-383C-469D-A6A1-D3806A475101}" type="slidenum">
              <a:rPr lang="en-GB" smtClean="0"/>
              <a:t>‹#›</a:t>
            </a:fld>
            <a:endParaRPr lang="en-GB"/>
          </a:p>
        </p:txBody>
      </p:sp>
    </p:spTree>
    <p:extLst>
      <p:ext uri="{BB962C8B-B14F-4D97-AF65-F5344CB8AC3E}">
        <p14:creationId xmlns:p14="http://schemas.microsoft.com/office/powerpoint/2010/main" val="2149493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Begin the Stations with the Sign of the Cross.</a:t>
            </a: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2</a:t>
            </a:fld>
            <a:endParaRPr lang="en-GB"/>
          </a:p>
        </p:txBody>
      </p:sp>
    </p:spTree>
    <p:extLst>
      <p:ext uri="{BB962C8B-B14F-4D97-AF65-F5344CB8AC3E}">
        <p14:creationId xmlns:p14="http://schemas.microsoft.com/office/powerpoint/2010/main" val="12321206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ninth Station: Jesus falls the third time</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Billions of people, the excluded, frequently remain at the bottom of the pile. (Pope Francis </a:t>
            </a:r>
            <a:r>
              <a:rPr lang="en-US" sz="1200" i="1" kern="1200" dirty="0">
                <a:solidFill>
                  <a:schemeClr val="tx1"/>
                </a:solidFill>
                <a:effectLst/>
                <a:latin typeface="+mn-lt"/>
                <a:ea typeface="+mn-ea"/>
                <a:cs typeface="+mn-cs"/>
              </a:rPr>
              <a:t>Laudato Si’)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Jesus is in great pain. Sometimes we feel knocked down and low,</a:t>
            </a:r>
            <a:r>
              <a:rPr lang="en-GB" baseline="0" dirty="0"/>
              <a:t> when we struggle to learn something new or when people are unkind to us. It can be hard to pick ourselves up and carry on. Jesus is there to help us and support us to keep trying difficult things. We also get great strength when we help others. May we always support others who are struggling and </a:t>
            </a:r>
            <a:r>
              <a:rPr lang="en-GB" sz="1200" kern="1200" dirty="0">
                <a:solidFill>
                  <a:schemeClr val="tx1"/>
                </a:solidFill>
                <a:effectLst/>
                <a:latin typeface="+mn-lt"/>
                <a:ea typeface="+mn-ea"/>
                <a:cs typeface="+mn-cs"/>
              </a:rPr>
              <a:t>include those who are left out. No one should be cut off from the love and care they need to live a happy life. </a:t>
            </a:r>
          </a:p>
          <a:p>
            <a:endParaRPr lang="en-GB" dirty="0"/>
          </a:p>
          <a:p>
            <a:r>
              <a:rPr lang="en-GB" sz="1200" kern="1200" dirty="0">
                <a:solidFill>
                  <a:schemeClr val="tx1"/>
                </a:solidFill>
                <a:effectLst/>
                <a:latin typeface="+mn-lt"/>
                <a:ea typeface="+mn-ea"/>
                <a:cs typeface="+mn-cs"/>
              </a:rPr>
              <a:t>Lord, help us to love our neighbour,  </a:t>
            </a:r>
          </a:p>
          <a:p>
            <a:r>
              <a:rPr lang="en-GB" sz="1200" kern="1200" dirty="0">
                <a:solidFill>
                  <a:schemeClr val="tx1"/>
                </a:solidFill>
                <a:effectLst/>
                <a:latin typeface="+mn-lt"/>
                <a:ea typeface="+mn-ea"/>
                <a:cs typeface="+mn-cs"/>
              </a:rPr>
              <a:t>and live as one single human family, </a:t>
            </a:r>
          </a:p>
          <a:p>
            <a:r>
              <a:rPr lang="en-GB" sz="1200" kern="1200" dirty="0">
                <a:solidFill>
                  <a:schemeClr val="tx1"/>
                </a:solidFill>
                <a:effectLst/>
                <a:latin typeface="+mn-lt"/>
                <a:ea typeface="+mn-ea"/>
                <a:cs typeface="+mn-cs"/>
              </a:rPr>
              <a:t>full of goodness and beauty. Amen </a:t>
            </a: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11</a:t>
            </a:fld>
            <a:endParaRPr lang="en-GB"/>
          </a:p>
        </p:txBody>
      </p:sp>
    </p:spTree>
    <p:extLst>
      <p:ext uri="{BB962C8B-B14F-4D97-AF65-F5344CB8AC3E}">
        <p14:creationId xmlns:p14="http://schemas.microsoft.com/office/powerpoint/2010/main" val="12042626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tenth Station: Jesus is stripped of his clothes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soldiers took his clothes and divided them into four parts, one for each soldier.” </a:t>
            </a:r>
            <a:r>
              <a:rPr lang="en-GB" sz="1200" i="1" kern="1200" dirty="0">
                <a:solidFill>
                  <a:schemeClr val="tx1"/>
                </a:solidFill>
                <a:effectLst/>
                <a:latin typeface="+mn-lt"/>
                <a:ea typeface="+mn-ea"/>
                <a:cs typeface="+mn-cs"/>
              </a:rPr>
              <a:t>John 19:23</a:t>
            </a:r>
            <a:endParaRPr lang="en-GB" sz="1200" kern="1200" dirty="0">
              <a:solidFill>
                <a:schemeClr val="tx1"/>
              </a:solidFill>
              <a:effectLst/>
              <a:latin typeface="+mn-lt"/>
              <a:ea typeface="+mn-ea"/>
              <a:cs typeface="+mn-cs"/>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These soldiers seem heartless, but</a:t>
            </a:r>
            <a:r>
              <a:rPr lang="en-GB" sz="1200" kern="1200" baseline="0" dirty="0">
                <a:solidFill>
                  <a:schemeClr val="tx1"/>
                </a:solidFill>
                <a:effectLst/>
                <a:latin typeface="+mn-lt"/>
                <a:ea typeface="+mn-ea"/>
                <a:cs typeface="+mn-cs"/>
              </a:rPr>
              <a:t> think about</a:t>
            </a:r>
            <a:r>
              <a:rPr lang="en-GB" sz="1200" kern="1200" dirty="0">
                <a:solidFill>
                  <a:schemeClr val="tx1"/>
                </a:solidFill>
                <a:effectLst/>
                <a:latin typeface="+mn-lt"/>
                <a:ea typeface="+mn-ea"/>
                <a:cs typeface="+mn-cs"/>
              </a:rPr>
              <a:t> how poor must these men be</a:t>
            </a:r>
            <a:r>
              <a:rPr lang="en-GB" sz="1200" kern="1200" baseline="0" dirty="0">
                <a:solidFill>
                  <a:schemeClr val="tx1"/>
                </a:solidFill>
                <a:effectLst/>
                <a:latin typeface="+mn-lt"/>
                <a:ea typeface="+mn-ea"/>
                <a:cs typeface="+mn-cs"/>
              </a:rPr>
              <a:t>, to </a:t>
            </a:r>
            <a:r>
              <a:rPr lang="en-GB" sz="1200" kern="1200" dirty="0">
                <a:solidFill>
                  <a:schemeClr val="tx1"/>
                </a:solidFill>
                <a:effectLst/>
                <a:latin typeface="+mn-lt"/>
                <a:ea typeface="+mn-ea"/>
                <a:cs typeface="+mn-cs"/>
              </a:rPr>
              <a:t>scramble over Jesus’ simple clothes.</a:t>
            </a:r>
            <a:r>
              <a:rPr lang="en-GB" sz="1200" kern="1200" baseline="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a:solidFill>
                  <a:schemeClr val="tx1"/>
                </a:solidFill>
                <a:effectLst/>
                <a:latin typeface="+mn-lt"/>
                <a:ea typeface="+mn-ea"/>
                <a:cs typeface="+mn-cs"/>
              </a:rPr>
              <a:t>God’s creation is meant to be shared with everyone. </a:t>
            </a:r>
            <a:r>
              <a:rPr lang="en-GB" sz="1200" kern="1200" dirty="0">
                <a:solidFill>
                  <a:schemeClr val="tx1"/>
                </a:solidFill>
                <a:effectLst/>
                <a:latin typeface="+mn-lt"/>
                <a:ea typeface="+mn-ea"/>
                <a:cs typeface="+mn-cs"/>
              </a:rPr>
              <a:t>May we never be content to live in a world where the rich few enjoy so much, at the expense of the poor. Let’s not take more than our fair share of the earth’s resources. </a:t>
            </a:r>
          </a:p>
          <a:p>
            <a:endParaRPr lang="en-GB" dirty="0"/>
          </a:p>
          <a:p>
            <a:r>
              <a:rPr lang="en-GB" sz="1200" kern="1200" dirty="0">
                <a:solidFill>
                  <a:schemeClr val="tx1"/>
                </a:solidFill>
                <a:effectLst/>
                <a:latin typeface="+mn-lt"/>
                <a:ea typeface="+mn-ea"/>
                <a:cs typeface="+mn-cs"/>
              </a:rPr>
              <a:t>Lord, help us to love our neighbour,  </a:t>
            </a:r>
          </a:p>
          <a:p>
            <a:r>
              <a:rPr lang="en-GB" sz="1200" kern="1200" dirty="0">
                <a:solidFill>
                  <a:schemeClr val="tx1"/>
                </a:solidFill>
                <a:effectLst/>
                <a:latin typeface="+mn-lt"/>
                <a:ea typeface="+mn-ea"/>
                <a:cs typeface="+mn-cs"/>
              </a:rPr>
              <a:t>and live as one single human family, </a:t>
            </a:r>
          </a:p>
          <a:p>
            <a:r>
              <a:rPr lang="en-GB" sz="1200" kern="1200" dirty="0">
                <a:solidFill>
                  <a:schemeClr val="tx1"/>
                </a:solidFill>
                <a:effectLst/>
                <a:latin typeface="+mn-lt"/>
                <a:ea typeface="+mn-ea"/>
                <a:cs typeface="+mn-cs"/>
              </a:rPr>
              <a:t>full of goodness and beauty. Amen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FB15AB1-383C-469D-A6A1-D3806A475101}" type="slidenum">
              <a:rPr lang="en-GB" smtClean="0"/>
              <a:t>12</a:t>
            </a:fld>
            <a:endParaRPr lang="en-GB"/>
          </a:p>
        </p:txBody>
      </p:sp>
    </p:spTree>
    <p:extLst>
      <p:ext uri="{BB962C8B-B14F-4D97-AF65-F5344CB8AC3E}">
        <p14:creationId xmlns:p14="http://schemas.microsoft.com/office/powerpoint/2010/main" val="31581317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eleventh Station: Jesus is nailed to the cross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Let me say this once more: God never tires of forgiving us.</a:t>
            </a:r>
            <a:r>
              <a:rPr lang="en-GB" sz="1200" i="1" kern="1200" dirty="0">
                <a:solidFill>
                  <a:schemeClr val="tx1"/>
                </a:solidFill>
                <a:effectLst/>
                <a:latin typeface="+mn-lt"/>
                <a:ea typeface="+mn-ea"/>
                <a:cs typeface="+mn-cs"/>
              </a:rPr>
              <a:t> (</a:t>
            </a:r>
            <a:r>
              <a:rPr lang="en-GB" sz="1200" i="1" kern="1200" dirty="0" err="1">
                <a:solidFill>
                  <a:schemeClr val="tx1"/>
                </a:solidFill>
                <a:effectLst/>
                <a:latin typeface="+mn-lt"/>
                <a:ea typeface="+mn-ea"/>
                <a:cs typeface="+mn-cs"/>
              </a:rPr>
              <a:t>Evangelii</a:t>
            </a:r>
            <a:r>
              <a:rPr lang="en-GB" sz="1200" i="1" kern="1200" dirty="0">
                <a:solidFill>
                  <a:schemeClr val="tx1"/>
                </a:solidFill>
                <a:effectLst/>
                <a:latin typeface="+mn-lt"/>
                <a:ea typeface="+mn-ea"/>
                <a:cs typeface="+mn-cs"/>
              </a:rPr>
              <a:t> </a:t>
            </a:r>
            <a:r>
              <a:rPr lang="en-GB" sz="1200" i="1" kern="1200" dirty="0" err="1">
                <a:solidFill>
                  <a:schemeClr val="tx1"/>
                </a:solidFill>
                <a:effectLst/>
                <a:latin typeface="+mn-lt"/>
                <a:ea typeface="+mn-ea"/>
                <a:cs typeface="+mn-cs"/>
              </a:rPr>
              <a:t>Gaudium</a:t>
            </a:r>
            <a:r>
              <a:rPr lang="en-GB" sz="1200" i="1" kern="1200" dirty="0">
                <a:solidFill>
                  <a:schemeClr val="tx1"/>
                </a:solidFill>
                <a:effectLst/>
                <a:latin typeface="+mn-lt"/>
                <a:ea typeface="+mn-ea"/>
                <a:cs typeface="+mn-cs"/>
              </a:rPr>
              <a:t> 3)</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a:t>
            </a:r>
            <a:r>
              <a:rPr lang="en-GB" baseline="0" dirty="0"/>
              <a:t> soldiers </a:t>
            </a:r>
            <a:r>
              <a:rPr lang="en-GB" dirty="0"/>
              <a:t>nailed his hands and feet to the cross. While they did this, Jesus prayed, ‘Father forgive them, for they do not know what they are doing’.</a:t>
            </a:r>
            <a:r>
              <a:rPr lang="en-GB" sz="1200" b="1" kern="1200" baseline="0" dirty="0">
                <a:solidFill>
                  <a:schemeClr val="tx1"/>
                </a:solidFill>
                <a:effectLst/>
                <a:latin typeface="+mn-lt"/>
                <a:ea typeface="+mn-ea"/>
                <a:cs typeface="+mn-cs"/>
              </a:rPr>
              <a:t> </a:t>
            </a:r>
            <a:r>
              <a:rPr lang="en-GB" dirty="0"/>
              <a:t>Jesus teaches us many things,</a:t>
            </a:r>
            <a:r>
              <a:rPr lang="en-GB" baseline="0" dirty="0"/>
              <a:t> and on</a:t>
            </a:r>
            <a:r>
              <a:rPr lang="en-GB" dirty="0"/>
              <a:t>e of his most important lessons is about forgiveness. It can be very hard to forgive. But like Jesus, we must try to understand why people make wrong choices and forgive them for the pain they cause. We ask for God’s forgiveness </a:t>
            </a:r>
            <a:r>
              <a:rPr lang="en-GB" sz="1200" kern="1200" dirty="0">
                <a:solidFill>
                  <a:schemeClr val="tx1"/>
                </a:solidFill>
                <a:effectLst/>
                <a:latin typeface="+mn-lt"/>
                <a:ea typeface="+mn-ea"/>
                <a:cs typeface="+mn-cs"/>
              </a:rPr>
              <a:t>for</a:t>
            </a:r>
            <a:r>
              <a:rPr lang="en-GB" sz="1200" kern="1200" baseline="0" dirty="0">
                <a:solidFill>
                  <a:schemeClr val="tx1"/>
                </a:solidFill>
                <a:effectLst/>
                <a:latin typeface="+mn-lt"/>
                <a:ea typeface="+mn-ea"/>
                <a:cs typeface="+mn-cs"/>
              </a:rPr>
              <a:t> the hurt we have caused people and planet. I</a:t>
            </a:r>
            <a:r>
              <a:rPr lang="en-GB" sz="1200" kern="1200" dirty="0">
                <a:solidFill>
                  <a:schemeClr val="tx1"/>
                </a:solidFill>
                <a:effectLst/>
                <a:latin typeface="+mn-lt"/>
                <a:ea typeface="+mn-ea"/>
                <a:cs typeface="+mn-cs"/>
              </a:rPr>
              <a:t>t’s never too late to change. And God never tires of forgiving 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Lord, help us to love our neighbour,  </a:t>
            </a:r>
          </a:p>
          <a:p>
            <a:r>
              <a:rPr lang="en-GB" sz="1200" kern="1200" dirty="0">
                <a:solidFill>
                  <a:schemeClr val="tx1"/>
                </a:solidFill>
                <a:effectLst/>
                <a:latin typeface="+mn-lt"/>
                <a:ea typeface="+mn-ea"/>
                <a:cs typeface="+mn-cs"/>
              </a:rPr>
              <a:t>and live as one single human family, </a:t>
            </a:r>
          </a:p>
          <a:p>
            <a:r>
              <a:rPr lang="en-GB" sz="1200" kern="1200" dirty="0">
                <a:solidFill>
                  <a:schemeClr val="tx1"/>
                </a:solidFill>
                <a:effectLst/>
                <a:latin typeface="+mn-lt"/>
                <a:ea typeface="+mn-ea"/>
                <a:cs typeface="+mn-cs"/>
              </a:rPr>
              <a:t>full of goodness and beauty. Amen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13</a:t>
            </a:fld>
            <a:endParaRPr lang="en-GB"/>
          </a:p>
        </p:txBody>
      </p:sp>
    </p:spTree>
    <p:extLst>
      <p:ext uri="{BB962C8B-B14F-4D97-AF65-F5344CB8AC3E}">
        <p14:creationId xmlns:p14="http://schemas.microsoft.com/office/powerpoint/2010/main" val="23335966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twelfth Station: Jesus dies on the cross</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Creator does not abandon us. He never forsakes his loving plan, or repents of having created us. </a:t>
            </a:r>
            <a:r>
              <a:rPr lang="en-GB" sz="1200" i="1" kern="1200" dirty="0">
                <a:solidFill>
                  <a:schemeClr val="tx1"/>
                </a:solidFill>
                <a:effectLst/>
                <a:latin typeface="+mn-lt"/>
                <a:ea typeface="+mn-ea"/>
                <a:cs typeface="+mn-cs"/>
              </a:rPr>
              <a:t>(Pope Francis Laudato Si’)</a:t>
            </a:r>
            <a:endParaRPr lang="en-GB" sz="1200" kern="1200" dirty="0">
              <a:solidFill>
                <a:schemeClr val="tx1"/>
              </a:solidFill>
              <a:effectLst/>
              <a:latin typeface="+mn-lt"/>
              <a:ea typeface="+mn-ea"/>
              <a:cs typeface="+mn-cs"/>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Everyone kneel or silently bow their head.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When we think of everything that is wrong in the world – poverty, hunger, injustice – we can feel despair. Yet as Pope Francis tells us, God never regrets having created us. Even in the darkest</a:t>
            </a:r>
            <a:r>
              <a:rPr lang="en-GB" sz="1200" kern="1200" baseline="0" dirty="0">
                <a:solidFill>
                  <a:schemeClr val="tx1"/>
                </a:solidFill>
                <a:effectLst/>
                <a:latin typeface="+mn-lt"/>
                <a:ea typeface="+mn-ea"/>
                <a:cs typeface="+mn-cs"/>
              </a:rPr>
              <a:t> times, m</a:t>
            </a:r>
            <a:r>
              <a:rPr lang="en-GB" sz="1200" kern="1200" dirty="0">
                <a:solidFill>
                  <a:schemeClr val="tx1"/>
                </a:solidFill>
                <a:effectLst/>
                <a:latin typeface="+mn-lt"/>
                <a:ea typeface="+mn-ea"/>
                <a:cs typeface="+mn-cs"/>
              </a:rPr>
              <a:t>ay we know that God loves and values each of us.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Lord, help us to love our neighbour,  </a:t>
            </a:r>
          </a:p>
          <a:p>
            <a:r>
              <a:rPr lang="en-GB" sz="1200" kern="1200" dirty="0">
                <a:solidFill>
                  <a:schemeClr val="tx1"/>
                </a:solidFill>
                <a:effectLst/>
                <a:latin typeface="+mn-lt"/>
                <a:ea typeface="+mn-ea"/>
                <a:cs typeface="+mn-cs"/>
              </a:rPr>
              <a:t>and live as one single human family, </a:t>
            </a:r>
          </a:p>
          <a:p>
            <a:r>
              <a:rPr lang="en-GB" sz="1200" kern="1200" dirty="0">
                <a:solidFill>
                  <a:schemeClr val="tx1"/>
                </a:solidFill>
                <a:effectLst/>
                <a:latin typeface="+mn-lt"/>
                <a:ea typeface="+mn-ea"/>
                <a:cs typeface="+mn-cs"/>
              </a:rPr>
              <a:t>full of goodness and beauty. Amen </a:t>
            </a:r>
          </a:p>
          <a:p>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14</a:t>
            </a:fld>
            <a:endParaRPr lang="en-GB"/>
          </a:p>
        </p:txBody>
      </p:sp>
    </p:spTree>
    <p:extLst>
      <p:ext uri="{BB962C8B-B14F-4D97-AF65-F5344CB8AC3E}">
        <p14:creationId xmlns:p14="http://schemas.microsoft.com/office/powerpoint/2010/main" val="2313988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thirteenth Station: Jesus is taken down from the cross</a:t>
            </a:r>
            <a:endParaRPr lang="en-GB" sz="1200" kern="1200" dirty="0">
              <a:solidFill>
                <a:schemeClr val="tx1"/>
              </a:solidFill>
              <a:effectLst/>
              <a:latin typeface="+mn-lt"/>
              <a:ea typeface="+mn-ea"/>
              <a:cs typeface="+mn-cs"/>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Joseph of </a:t>
            </a:r>
            <a:r>
              <a:rPr lang="en-GB" dirty="0" err="1"/>
              <a:t>Arimathea</a:t>
            </a:r>
            <a:r>
              <a:rPr lang="en-GB" dirty="0"/>
              <a:t>, a secret follower of Jesus, asked for permission to take Jesus’ body down from the cross.</a:t>
            </a:r>
            <a:r>
              <a:rPr lang="en-GB" baseline="0" dirty="0"/>
              <a:t> </a:t>
            </a:r>
            <a:r>
              <a:rPr lang="en-GB" sz="1200" kern="1200" dirty="0">
                <a:solidFill>
                  <a:schemeClr val="tx1"/>
                </a:solidFill>
                <a:effectLst/>
                <a:latin typeface="+mn-lt"/>
                <a:ea typeface="+mn-ea"/>
                <a:cs typeface="+mn-cs"/>
              </a:rPr>
              <a:t>Joseph was probably afraid, wondering what people would say or think of him.</a:t>
            </a:r>
            <a:r>
              <a:rPr lang="en-GB" sz="1200" kern="1200" baseline="0" dirty="0">
                <a:solidFill>
                  <a:schemeClr val="tx1"/>
                </a:solidFill>
                <a:effectLst/>
                <a:latin typeface="+mn-lt"/>
                <a:ea typeface="+mn-ea"/>
                <a:cs typeface="+mn-cs"/>
              </a:rPr>
              <a:t> B</a:t>
            </a:r>
            <a:r>
              <a:rPr lang="en-GB" sz="1200" kern="1200" dirty="0">
                <a:solidFill>
                  <a:schemeClr val="tx1"/>
                </a:solidFill>
                <a:effectLst/>
                <a:latin typeface="+mn-lt"/>
                <a:ea typeface="+mn-ea"/>
                <a:cs typeface="+mn-cs"/>
              </a:rPr>
              <a:t>ut his love for Jesus makes him act anyway. We must do what we know is right, even when it is difficult. May we always work for the good of all and stand up against injustice.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Lord, help us to love our neighbour,  </a:t>
            </a:r>
          </a:p>
          <a:p>
            <a:r>
              <a:rPr lang="en-GB" sz="1200" kern="1200" dirty="0">
                <a:solidFill>
                  <a:schemeClr val="tx1"/>
                </a:solidFill>
                <a:effectLst/>
                <a:latin typeface="+mn-lt"/>
                <a:ea typeface="+mn-ea"/>
                <a:cs typeface="+mn-cs"/>
              </a:rPr>
              <a:t>and live as one single human family, </a:t>
            </a:r>
          </a:p>
          <a:p>
            <a:r>
              <a:rPr lang="en-GB" sz="1200" kern="1200" dirty="0">
                <a:solidFill>
                  <a:schemeClr val="tx1"/>
                </a:solidFill>
                <a:effectLst/>
                <a:latin typeface="+mn-lt"/>
                <a:ea typeface="+mn-ea"/>
                <a:cs typeface="+mn-cs"/>
              </a:rPr>
              <a:t>full of goodness and beauty. Amen </a:t>
            </a: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15</a:t>
            </a:fld>
            <a:endParaRPr lang="en-GB"/>
          </a:p>
        </p:txBody>
      </p:sp>
    </p:spTree>
    <p:extLst>
      <p:ext uri="{BB962C8B-B14F-4D97-AF65-F5344CB8AC3E}">
        <p14:creationId xmlns:p14="http://schemas.microsoft.com/office/powerpoint/2010/main" val="31366491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fourteenth Station:</a:t>
            </a:r>
            <a:r>
              <a:rPr lang="en-GB" sz="1200" b="1" kern="1200" baseline="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Jesus is placed in the tomb</a:t>
            </a:r>
            <a:endParaRPr lang="en-GB" sz="1200" kern="1200" dirty="0">
              <a:solidFill>
                <a:schemeClr val="tx1"/>
              </a:solidFill>
              <a:effectLst/>
              <a:latin typeface="+mn-lt"/>
              <a:ea typeface="+mn-ea"/>
              <a:cs typeface="+mn-cs"/>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Jesus’ friends carried his body to the tomb. After they had laid the body inside, the soldiers came and sealed the entrance with a large, heavy stone. His </a:t>
            </a:r>
            <a:r>
              <a:rPr lang="en-GB" sz="1200" kern="1200" dirty="0">
                <a:solidFill>
                  <a:schemeClr val="tx1"/>
                </a:solidFill>
                <a:effectLst/>
                <a:latin typeface="+mn-lt"/>
                <a:ea typeface="+mn-ea"/>
                <a:cs typeface="+mn-cs"/>
              </a:rPr>
              <a:t>disciples hide, and they wait. Yet very soon they must find the courage to go out and change the world. This is our future as young people. May we overcome our fears, to play our part in</a:t>
            </a:r>
            <a:r>
              <a:rPr lang="en-GB" sz="1200" kern="1200" baseline="0" dirty="0">
                <a:solidFill>
                  <a:schemeClr val="tx1"/>
                </a:solidFill>
                <a:effectLst/>
                <a:latin typeface="+mn-lt"/>
                <a:ea typeface="+mn-ea"/>
                <a:cs typeface="+mn-cs"/>
              </a:rPr>
              <a:t> working for a just world, free of poverty and hunger. </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16</a:t>
            </a:fld>
            <a:endParaRPr lang="en-GB"/>
          </a:p>
        </p:txBody>
      </p:sp>
    </p:spTree>
    <p:extLst>
      <p:ext uri="{BB962C8B-B14F-4D97-AF65-F5344CB8AC3E}">
        <p14:creationId xmlns:p14="http://schemas.microsoft.com/office/powerpoint/2010/main" val="1547690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The first Station: Jesus is sentenced to death</a:t>
            </a:r>
            <a:endParaRPr lang="en-US" b="1" dirty="0">
              <a:solidFill>
                <a:srgbClr val="FFFFFF"/>
              </a:solidFill>
              <a:latin typeface="Arial Black" charset="0"/>
              <a:ea typeface="Arial Black" charset="0"/>
              <a:cs typeface="Arial"/>
            </a:endParaRPr>
          </a:p>
          <a:p>
            <a:r>
              <a:rPr lang="en-GB" sz="1200" kern="1200" dirty="0">
                <a:solidFill>
                  <a:schemeClr val="tx1"/>
                </a:solidFill>
                <a:effectLst/>
                <a:latin typeface="+mn-lt"/>
                <a:ea typeface="+mn-ea"/>
                <a:cs typeface="+mn-cs"/>
              </a:rPr>
              <a:t>Pilate said to them, ‘Then what should I do with Jesus who is called the Messiah?’ All of them said, ‘Let him be crucified!’</a:t>
            </a:r>
          </a:p>
          <a:p>
            <a:r>
              <a:rPr lang="en-GB" sz="1200" kern="1200" dirty="0">
                <a:solidFill>
                  <a:schemeClr val="tx1"/>
                </a:solidFill>
                <a:effectLst/>
                <a:latin typeface="+mn-lt"/>
                <a:ea typeface="+mn-ea"/>
                <a:cs typeface="+mn-cs"/>
              </a:rPr>
              <a:t>Jesus suffered</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at the hands of humankind – our hands. God sent us his only son as a great gift, yet we condemned him to death. </a:t>
            </a:r>
          </a:p>
          <a:p>
            <a:r>
              <a:rPr lang="en-GB" sz="1200" kern="1200" dirty="0">
                <a:solidFill>
                  <a:schemeClr val="tx1"/>
                </a:solidFill>
                <a:effectLst/>
                <a:latin typeface="+mn-lt"/>
                <a:ea typeface="+mn-ea"/>
                <a:cs typeface="+mn-cs"/>
              </a:rPr>
              <a:t>It seems we are making the same mistake with God’s gift of creation. Human beings are polluting the land, the oceans and the air.</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May we learn to treat people and planet with love and respect.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Lord, help us to love our neighbour,  </a:t>
            </a:r>
          </a:p>
          <a:p>
            <a:r>
              <a:rPr lang="en-GB" sz="1200" kern="1200" dirty="0">
                <a:solidFill>
                  <a:schemeClr val="tx1"/>
                </a:solidFill>
                <a:effectLst/>
                <a:latin typeface="+mn-lt"/>
                <a:ea typeface="+mn-ea"/>
                <a:cs typeface="+mn-cs"/>
              </a:rPr>
              <a:t>and live as one single human family, </a:t>
            </a:r>
          </a:p>
          <a:p>
            <a:r>
              <a:rPr lang="en-GB" sz="1200" kern="1200" dirty="0">
                <a:solidFill>
                  <a:schemeClr val="tx1"/>
                </a:solidFill>
                <a:effectLst/>
                <a:latin typeface="+mn-lt"/>
                <a:ea typeface="+mn-ea"/>
                <a:cs typeface="+mn-cs"/>
              </a:rPr>
              <a:t>full of goodness and beauty. Amen </a:t>
            </a:r>
          </a:p>
          <a:p>
            <a:endParaRPr lang="en-GB" sz="1200" kern="1200" dirty="0">
              <a:solidFill>
                <a:schemeClr val="tx1"/>
              </a:solidFill>
              <a:effectLst/>
              <a:latin typeface="+mn-lt"/>
              <a:ea typeface="+mn-ea"/>
              <a:cs typeface="+mn-cs"/>
            </a:endParaRPr>
          </a:p>
          <a:p>
            <a:endParaRPr lang="en-GB" b="1" dirty="0">
              <a:solidFill>
                <a:srgbClr val="A5C400"/>
              </a:solidFill>
              <a:latin typeface="Arial Black" charset="0"/>
              <a:ea typeface="Arial Black" charset="0"/>
              <a:cs typeface="Arial Black" charset="0"/>
            </a:endParaRP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3</a:t>
            </a:fld>
            <a:endParaRPr lang="en-GB"/>
          </a:p>
        </p:txBody>
      </p:sp>
    </p:spTree>
    <p:extLst>
      <p:ext uri="{BB962C8B-B14F-4D97-AF65-F5344CB8AC3E}">
        <p14:creationId xmlns:p14="http://schemas.microsoft.com/office/powerpoint/2010/main" val="1325798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second Station: Jesus carries his cross</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“After mocking Jesus, the soldiers stripped him of the robe and put his own clothes on him. Then they led him away to crucify him.” </a:t>
            </a:r>
            <a:r>
              <a:rPr lang="en-GB" sz="1200" i="1" kern="1200" dirty="0">
                <a:solidFill>
                  <a:schemeClr val="tx1"/>
                </a:solidFill>
                <a:effectLst/>
                <a:latin typeface="+mn-lt"/>
                <a:ea typeface="+mn-ea"/>
                <a:cs typeface="+mn-cs"/>
              </a:rPr>
              <a:t>Matthew 27:28-31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climate</a:t>
            </a:r>
            <a:r>
              <a:rPr lang="en-GB" sz="1200" kern="1200" baseline="0" dirty="0">
                <a:solidFill>
                  <a:schemeClr val="tx1"/>
                </a:solidFill>
                <a:effectLst/>
                <a:latin typeface="+mn-lt"/>
                <a:ea typeface="+mn-ea"/>
                <a:cs typeface="+mn-cs"/>
              </a:rPr>
              <a:t> crisis is worst for the poor, </a:t>
            </a:r>
            <a:r>
              <a:rPr lang="en-GB" sz="1200" kern="1200" dirty="0">
                <a:solidFill>
                  <a:schemeClr val="tx1"/>
                </a:solidFill>
                <a:effectLst/>
                <a:latin typeface="+mn-lt"/>
                <a:ea typeface="+mn-ea"/>
                <a:cs typeface="+mn-cs"/>
              </a:rPr>
              <a:t>yet they have done least to cause it. Like Jesus, they carry the cost of our actions.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Climate</a:t>
            </a:r>
            <a:r>
              <a:rPr lang="en-GB" sz="1200" b="0" i="0" kern="1200" baseline="0" dirty="0">
                <a:solidFill>
                  <a:schemeClr val="tx1"/>
                </a:solidFill>
                <a:effectLst/>
                <a:latin typeface="+mn-lt"/>
                <a:ea typeface="+mn-ea"/>
                <a:cs typeface="+mn-cs"/>
              </a:rPr>
              <a:t> change means t</a:t>
            </a:r>
            <a:r>
              <a:rPr lang="en-GB" sz="1200" b="0" i="0" kern="1200" dirty="0">
                <a:solidFill>
                  <a:schemeClr val="tx1"/>
                </a:solidFill>
                <a:effectLst/>
                <a:latin typeface="+mn-lt"/>
                <a:ea typeface="+mn-ea"/>
                <a:cs typeface="+mn-cs"/>
              </a:rPr>
              <a:t>here are more droughts, dry spells, and</a:t>
            </a:r>
            <a:r>
              <a:rPr lang="en-GB" sz="1200" b="0" i="0" kern="1200" baseline="0" dirty="0">
                <a:solidFill>
                  <a:schemeClr val="tx1"/>
                </a:solidFill>
                <a:effectLst/>
                <a:latin typeface="+mn-lt"/>
                <a:ea typeface="+mn-ea"/>
                <a:cs typeface="+mn-cs"/>
              </a:rPr>
              <a:t> floods </a:t>
            </a:r>
            <a:r>
              <a:rPr lang="en-GB" sz="1200" b="0" i="0" kern="1200" dirty="0">
                <a:solidFill>
                  <a:schemeClr val="tx1"/>
                </a:solidFill>
                <a:effectLst/>
                <a:latin typeface="+mn-lt"/>
                <a:ea typeface="+mn-ea"/>
                <a:cs typeface="+mn-cs"/>
              </a:rPr>
              <a:t>than ever before. So, families in Zambia are struggling to grow their own food and are facing extreme hunger.</a:t>
            </a:r>
            <a:r>
              <a:rPr lang="en-GB" sz="1200" b="0" i="0" kern="1200" baseline="0" dirty="0">
                <a:solidFill>
                  <a:schemeClr val="tx1"/>
                </a:solidFill>
                <a:effectLst/>
                <a:latin typeface="+mn-lt"/>
                <a:ea typeface="+mn-ea"/>
                <a:cs typeface="+mn-cs"/>
              </a:rPr>
              <a:t> O</a:t>
            </a:r>
            <a:r>
              <a:rPr lang="en-GB" sz="1200" kern="1200" dirty="0">
                <a:solidFill>
                  <a:schemeClr val="tx1"/>
                </a:solidFill>
                <a:effectLst/>
                <a:latin typeface="+mn-lt"/>
                <a:ea typeface="+mn-ea"/>
                <a:cs typeface="+mn-cs"/>
              </a:rPr>
              <a:t>ur actions impact others around the world.</a:t>
            </a:r>
            <a:endParaRPr lang="en-GB"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Lord, help us to love our neighbour,  </a:t>
            </a:r>
          </a:p>
          <a:p>
            <a:r>
              <a:rPr lang="en-GB" sz="1200" kern="1200" dirty="0">
                <a:solidFill>
                  <a:schemeClr val="tx1"/>
                </a:solidFill>
                <a:effectLst/>
                <a:latin typeface="+mn-lt"/>
                <a:ea typeface="+mn-ea"/>
                <a:cs typeface="+mn-cs"/>
              </a:rPr>
              <a:t>and live as one single human family, </a:t>
            </a:r>
          </a:p>
          <a:p>
            <a:r>
              <a:rPr lang="en-GB" sz="1200" kern="1200" dirty="0">
                <a:solidFill>
                  <a:schemeClr val="tx1"/>
                </a:solidFill>
                <a:effectLst/>
                <a:latin typeface="+mn-lt"/>
                <a:ea typeface="+mn-ea"/>
                <a:cs typeface="+mn-cs"/>
              </a:rPr>
              <a:t>full of goodness and beauty. Amen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4</a:t>
            </a:fld>
            <a:endParaRPr lang="en-GB"/>
          </a:p>
        </p:txBody>
      </p:sp>
    </p:spTree>
    <p:extLst>
      <p:ext uri="{BB962C8B-B14F-4D97-AF65-F5344CB8AC3E}">
        <p14:creationId xmlns:p14="http://schemas.microsoft.com/office/powerpoint/2010/main" val="3535441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third Station: Jesus falls the first time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“Never have we so hurt and mistreated our common home as we have in the last 200 years.”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Pope Francis</a:t>
            </a:r>
            <a:r>
              <a:rPr lang="en-US" sz="1200" b="1"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(Laudato Si’)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0" kern="1200" dirty="0">
                <a:solidFill>
                  <a:schemeClr val="tx1"/>
                </a:solidFill>
                <a:effectLst/>
                <a:latin typeface="+mn-lt"/>
                <a:ea typeface="+mn-ea"/>
                <a:cs typeface="+mn-cs"/>
              </a:rPr>
              <a:t>Jesus struggled to carry the heavy cross and fell to the ground.</a:t>
            </a:r>
            <a:r>
              <a:rPr lang="en-GB" sz="1200" i="0" kern="1200" baseline="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Imagine Jesus falling to the ground.</a:t>
            </a:r>
            <a:r>
              <a:rPr lang="en-US" sz="1200" i="0" kern="1200" baseline="0" dirty="0">
                <a:solidFill>
                  <a:schemeClr val="tx1"/>
                </a:solidFill>
                <a:effectLst/>
                <a:latin typeface="+mn-lt"/>
                <a:ea typeface="+mn-ea"/>
                <a:cs typeface="+mn-cs"/>
              </a:rPr>
              <a:t> He was hurt and mistreated, just like how we hurt and mistreat </a:t>
            </a:r>
            <a:r>
              <a:rPr lang="en-GB" sz="1200" i="0" kern="1200" baseline="0" dirty="0">
                <a:solidFill>
                  <a:schemeClr val="tx1"/>
                </a:solidFill>
                <a:effectLst/>
                <a:latin typeface="+mn-lt"/>
                <a:ea typeface="+mn-ea"/>
                <a:cs typeface="+mn-cs"/>
              </a:rPr>
              <a:t>the earth. We throw rubbish to the ground and pollute our seas. </a:t>
            </a:r>
            <a:r>
              <a:rPr lang="en-GB" sz="1200" i="0" kern="1200" dirty="0">
                <a:solidFill>
                  <a:schemeClr val="tx1"/>
                </a:solidFill>
                <a:effectLst/>
                <a:latin typeface="+mn-lt"/>
                <a:ea typeface="+mn-ea"/>
                <a:cs typeface="+mn-cs"/>
              </a:rPr>
              <a:t>May we each do our part to care for our common home.</a:t>
            </a:r>
            <a:r>
              <a:rPr lang="en-GB" sz="1200" i="0" kern="1200" baseline="0" dirty="0">
                <a:solidFill>
                  <a:schemeClr val="tx1"/>
                </a:solidFill>
                <a:effectLst/>
                <a:latin typeface="+mn-lt"/>
                <a:ea typeface="+mn-ea"/>
                <a:cs typeface="+mn-cs"/>
              </a:rPr>
              <a:t> And may we </a:t>
            </a:r>
            <a:r>
              <a:rPr lang="en-GB" dirty="0"/>
              <a:t>always encourage those who struggle and offer support when we can.</a:t>
            </a:r>
            <a:endParaRPr lang="en-GB"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Lord, help us to love our neighbour,  </a:t>
            </a:r>
          </a:p>
          <a:p>
            <a:r>
              <a:rPr lang="en-GB" sz="1200" kern="1200" dirty="0">
                <a:solidFill>
                  <a:schemeClr val="tx1"/>
                </a:solidFill>
                <a:effectLst/>
                <a:latin typeface="+mn-lt"/>
                <a:ea typeface="+mn-ea"/>
                <a:cs typeface="+mn-cs"/>
              </a:rPr>
              <a:t>and live as one single human family, </a:t>
            </a:r>
          </a:p>
          <a:p>
            <a:r>
              <a:rPr lang="en-GB" sz="1200" kern="1200" dirty="0">
                <a:solidFill>
                  <a:schemeClr val="tx1"/>
                </a:solidFill>
                <a:effectLst/>
                <a:latin typeface="+mn-lt"/>
                <a:ea typeface="+mn-ea"/>
                <a:cs typeface="+mn-cs"/>
              </a:rPr>
              <a:t>full of goodness and beauty. Amen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5</a:t>
            </a:fld>
            <a:endParaRPr lang="en-GB"/>
          </a:p>
        </p:txBody>
      </p:sp>
    </p:spTree>
    <p:extLst>
      <p:ext uri="{BB962C8B-B14F-4D97-AF65-F5344CB8AC3E}">
        <p14:creationId xmlns:p14="http://schemas.microsoft.com/office/powerpoint/2010/main" val="1819694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fourth Station: Jesus meets his mother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Mary is the Mother and Queen of all Creation, who grieves for the sufferings of the poor and for the creatures of this world.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Pope Francis </a:t>
            </a:r>
            <a:r>
              <a:rPr lang="en-GB" sz="1200" i="1" kern="1200" dirty="0">
                <a:solidFill>
                  <a:schemeClr val="tx1"/>
                </a:solidFill>
                <a:effectLst/>
                <a:latin typeface="+mn-lt"/>
                <a:ea typeface="+mn-ea"/>
                <a:cs typeface="+mn-cs"/>
              </a:rPr>
              <a:t>(Laudato Si’)</a:t>
            </a:r>
            <a:endParaRPr lang="en-GB" sz="1200" kern="1200" dirty="0">
              <a:solidFill>
                <a:schemeClr val="tx1"/>
              </a:solidFill>
              <a:effectLst/>
              <a:latin typeface="+mn-lt"/>
              <a:ea typeface="+mn-ea"/>
              <a:cs typeface="+mn-cs"/>
            </a:endParaRPr>
          </a:p>
          <a:p>
            <a:endParaRPr lang="en-GB" dirty="0"/>
          </a:p>
          <a:p>
            <a:r>
              <a:rPr lang="en-GB" sz="1200" kern="1200" dirty="0">
                <a:solidFill>
                  <a:schemeClr val="tx1"/>
                </a:solidFill>
                <a:effectLst/>
                <a:latin typeface="+mn-lt"/>
                <a:ea typeface="+mn-ea"/>
                <a:cs typeface="+mn-cs"/>
              </a:rPr>
              <a:t>Jesus struggled on while his mother, Mary, followed close by. She was unable to help. As Mary watched Jesus suffering, she must have felt a</a:t>
            </a:r>
            <a:r>
              <a:rPr lang="en-GB" sz="1200" kern="1200" baseline="0" dirty="0">
                <a:solidFill>
                  <a:schemeClr val="tx1"/>
                </a:solidFill>
                <a:effectLst/>
                <a:latin typeface="+mn-lt"/>
                <a:ea typeface="+mn-ea"/>
                <a:cs typeface="+mn-cs"/>
              </a:rPr>
              <a:t> great pain in her heart. </a:t>
            </a:r>
            <a:r>
              <a:rPr lang="en-GB" sz="1200" kern="1200" dirty="0">
                <a:solidFill>
                  <a:schemeClr val="tx1"/>
                </a:solidFill>
                <a:effectLst/>
                <a:latin typeface="+mn-lt"/>
                <a:ea typeface="+mn-ea"/>
                <a:cs typeface="+mn-cs"/>
              </a:rPr>
              <a:t>Mary cried for her son at the foot of the Cross. We ask Mary to watch over us, her children, especially the</a:t>
            </a:r>
            <a:r>
              <a:rPr lang="en-GB" sz="1200" kern="1200" baseline="0" dirty="0">
                <a:solidFill>
                  <a:schemeClr val="tx1"/>
                </a:solidFill>
                <a:effectLst/>
                <a:latin typeface="+mn-lt"/>
                <a:ea typeface="+mn-ea"/>
                <a:cs typeface="+mn-cs"/>
              </a:rPr>
              <a:t> poor and the hungry. </a:t>
            </a:r>
            <a:r>
              <a:rPr lang="en-GB" sz="1200" b="0" i="0" kern="1200" dirty="0">
                <a:solidFill>
                  <a:schemeClr val="tx1"/>
                </a:solidFill>
                <a:effectLst/>
                <a:latin typeface="+mn-lt"/>
                <a:ea typeface="+mn-ea"/>
                <a:cs typeface="+mn-cs"/>
              </a:rPr>
              <a:t>O Mary, Mother most merciful, pray</a:t>
            </a:r>
            <a:r>
              <a:rPr lang="en-GB" sz="1200" b="0" i="0" kern="1200" baseline="0" dirty="0">
                <a:solidFill>
                  <a:schemeClr val="tx1"/>
                </a:solidFill>
                <a:effectLst/>
                <a:latin typeface="+mn-lt"/>
                <a:ea typeface="+mn-ea"/>
                <a:cs typeface="+mn-cs"/>
              </a:rPr>
              <a:t> for us and i</a:t>
            </a:r>
            <a:r>
              <a:rPr lang="en-GB" sz="1200" b="0" i="0" kern="1200" dirty="0">
                <a:solidFill>
                  <a:schemeClr val="tx1"/>
                </a:solidFill>
                <a:effectLst/>
                <a:latin typeface="+mn-lt"/>
                <a:ea typeface="+mn-ea"/>
                <a:cs typeface="+mn-cs"/>
              </a:rPr>
              <a:t>ntercede for us with our Lord,</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Jesus Christ.</a:t>
            </a:r>
            <a:endParaRPr lang="en-GB" sz="1200" kern="1200" baseline="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Lord, help us to love our neighbour,  </a:t>
            </a:r>
          </a:p>
          <a:p>
            <a:r>
              <a:rPr lang="en-GB" sz="1200" kern="1200" dirty="0">
                <a:solidFill>
                  <a:schemeClr val="tx1"/>
                </a:solidFill>
                <a:effectLst/>
                <a:latin typeface="+mn-lt"/>
                <a:ea typeface="+mn-ea"/>
                <a:cs typeface="+mn-cs"/>
              </a:rPr>
              <a:t>and live as one single human family, </a:t>
            </a:r>
          </a:p>
          <a:p>
            <a:r>
              <a:rPr lang="en-GB" sz="1200" kern="1200" dirty="0">
                <a:solidFill>
                  <a:schemeClr val="tx1"/>
                </a:solidFill>
                <a:effectLst/>
                <a:latin typeface="+mn-lt"/>
                <a:ea typeface="+mn-ea"/>
                <a:cs typeface="+mn-cs"/>
              </a:rPr>
              <a:t>full of goodness and beauty. Amen </a:t>
            </a:r>
          </a:p>
          <a:p>
            <a:endParaRPr lang="en-GB" sz="1200" kern="1200" baseline="0" dirty="0">
              <a:solidFill>
                <a:schemeClr val="tx1"/>
              </a:solidFill>
              <a:effectLst/>
              <a:latin typeface="+mn-lt"/>
              <a:ea typeface="+mn-ea"/>
              <a:cs typeface="+mn-cs"/>
            </a:endParaRPr>
          </a:p>
          <a:p>
            <a:endParaRPr lang="en-GB" sz="1200" kern="1200" baseline="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6</a:t>
            </a:fld>
            <a:endParaRPr lang="en-GB"/>
          </a:p>
        </p:txBody>
      </p:sp>
    </p:spTree>
    <p:extLst>
      <p:ext uri="{BB962C8B-B14F-4D97-AF65-F5344CB8AC3E}">
        <p14:creationId xmlns:p14="http://schemas.microsoft.com/office/powerpoint/2010/main" val="2753334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The fifth Station: Simon of Cyrene helps Jesus carry the cross</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soldiers compelled a passer-by, who was coming in from the country, to carry his cross.” </a:t>
            </a:r>
            <a:r>
              <a:rPr lang="en-GB" sz="1200" i="1" kern="1200" dirty="0">
                <a:solidFill>
                  <a:schemeClr val="tx1"/>
                </a:solidFill>
                <a:effectLst/>
                <a:latin typeface="+mn-lt"/>
                <a:ea typeface="+mn-ea"/>
                <a:cs typeface="+mn-cs"/>
              </a:rPr>
              <a:t>Mark 15:20-21</a:t>
            </a:r>
            <a:endParaRPr lang="en-GB" sz="1200" kern="1200" dirty="0">
              <a:solidFill>
                <a:schemeClr val="tx1"/>
              </a:solidFill>
              <a:effectLst/>
              <a:latin typeface="+mn-lt"/>
              <a:ea typeface="+mn-ea"/>
              <a:cs typeface="+mn-cs"/>
            </a:endParaRPr>
          </a:p>
          <a:p>
            <a:endParaRPr lang="en-GB" dirty="0"/>
          </a:p>
          <a:p>
            <a:r>
              <a:rPr lang="en-GB" dirty="0"/>
              <a:t>Probably</a:t>
            </a:r>
            <a:r>
              <a:rPr lang="en-GB" baseline="0" dirty="0"/>
              <a:t> </a:t>
            </a:r>
            <a:r>
              <a:rPr lang="en-GB" dirty="0"/>
              <a:t>Simon didn’t want to help at first</a:t>
            </a:r>
            <a:r>
              <a:rPr lang="en-GB" baseline="0" dirty="0"/>
              <a:t> – </a:t>
            </a:r>
            <a:r>
              <a:rPr lang="en-GB" dirty="0"/>
              <a:t>the cross was</a:t>
            </a:r>
            <a:r>
              <a:rPr lang="en-GB" baseline="0" dirty="0"/>
              <a:t> heavy and by carrying it he would be showing support for a man sentenced to death. But he did help.</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God can sometimes put very demanding and challenging tasks in front of us</a:t>
            </a:r>
            <a:r>
              <a:rPr lang="en-GB" sz="1200" kern="1200" baseline="0" dirty="0">
                <a:solidFill>
                  <a:schemeClr val="tx1"/>
                </a:solidFill>
                <a:effectLst/>
                <a:latin typeface="+mn-lt"/>
                <a:ea typeface="+mn-ea"/>
                <a:cs typeface="+mn-cs"/>
              </a:rPr>
              <a:t> – things we find hard or would rather not do. Ye</a:t>
            </a:r>
            <a:r>
              <a:rPr lang="en-GB" sz="1200" kern="1200" dirty="0">
                <a:solidFill>
                  <a:schemeClr val="tx1"/>
                </a:solidFill>
                <a:effectLst/>
                <a:latin typeface="+mn-lt"/>
                <a:ea typeface="+mn-ea"/>
                <a:cs typeface="+mn-cs"/>
              </a:rPr>
              <a:t>t also gives us the joy and courage to meet the challenges we face. Let us pray for the strength to help others, even when it seems risky or difficult.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Lord, help us to love our neighbour,  </a:t>
            </a:r>
          </a:p>
          <a:p>
            <a:r>
              <a:rPr lang="en-GB" sz="1200" kern="1200" dirty="0">
                <a:solidFill>
                  <a:schemeClr val="tx1"/>
                </a:solidFill>
                <a:effectLst/>
                <a:latin typeface="+mn-lt"/>
                <a:ea typeface="+mn-ea"/>
                <a:cs typeface="+mn-cs"/>
              </a:rPr>
              <a:t>and live as one single human family, </a:t>
            </a:r>
          </a:p>
          <a:p>
            <a:r>
              <a:rPr lang="en-GB" sz="1200" kern="1200" dirty="0">
                <a:solidFill>
                  <a:schemeClr val="tx1"/>
                </a:solidFill>
                <a:effectLst/>
                <a:latin typeface="+mn-lt"/>
                <a:ea typeface="+mn-ea"/>
                <a:cs typeface="+mn-cs"/>
              </a:rPr>
              <a:t>full of goodness and beauty. Amen </a:t>
            </a:r>
          </a:p>
          <a:p>
            <a:endParaRPr lang="en-GB"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7</a:t>
            </a:fld>
            <a:endParaRPr lang="en-GB"/>
          </a:p>
        </p:txBody>
      </p:sp>
    </p:spTree>
    <p:extLst>
      <p:ext uri="{BB962C8B-B14F-4D97-AF65-F5344CB8AC3E}">
        <p14:creationId xmlns:p14="http://schemas.microsoft.com/office/powerpoint/2010/main" val="7262732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sixth Station: Veronica wipes the face of Jesus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‘Truly I tell you, just as you did it to one of the least of these who are members of my family, you did it to me.’ </a:t>
            </a:r>
            <a:r>
              <a:rPr lang="en-GB" sz="1200" i="1" kern="1200" dirty="0">
                <a:solidFill>
                  <a:schemeClr val="tx1"/>
                </a:solidFill>
                <a:effectLst/>
                <a:latin typeface="+mn-lt"/>
                <a:ea typeface="+mn-ea"/>
                <a:cs typeface="+mn-cs"/>
              </a:rPr>
              <a:t>Matthew 25:37-40</a:t>
            </a:r>
            <a:endParaRPr lang="en-GB" sz="1200" kern="1200" dirty="0">
              <a:solidFill>
                <a:schemeClr val="tx1"/>
              </a:solidFill>
              <a:effectLst/>
              <a:latin typeface="+mn-lt"/>
              <a:ea typeface="+mn-ea"/>
              <a:cs typeface="+mn-cs"/>
            </a:endParaRPr>
          </a:p>
          <a:p>
            <a:endParaRPr lang="en-GB" dirty="0"/>
          </a:p>
          <a:p>
            <a:r>
              <a:rPr lang="en-GB" dirty="0"/>
              <a:t>Veronica was in the crowd. She could see that Jesus’ head was bleeding. Although afraid of what others might say to her, she reached out to gently wipe the blood from Jesus’s face. </a:t>
            </a:r>
            <a:r>
              <a:rPr lang="en-GB" sz="1200" kern="1200" dirty="0">
                <a:solidFill>
                  <a:schemeClr val="tx1"/>
                </a:solidFill>
                <a:effectLst/>
                <a:latin typeface="+mn-lt"/>
                <a:ea typeface="+mn-ea"/>
                <a:cs typeface="+mn-cs"/>
              </a:rPr>
              <a:t>May we reach out to others with everyday acts of love.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Lord, help us to love our neighbour,  </a:t>
            </a:r>
          </a:p>
          <a:p>
            <a:r>
              <a:rPr lang="en-GB" sz="1200" kern="1200" dirty="0">
                <a:solidFill>
                  <a:schemeClr val="tx1"/>
                </a:solidFill>
                <a:effectLst/>
                <a:latin typeface="+mn-lt"/>
                <a:ea typeface="+mn-ea"/>
                <a:cs typeface="+mn-cs"/>
              </a:rPr>
              <a:t>and live as one single human family, </a:t>
            </a:r>
          </a:p>
          <a:p>
            <a:r>
              <a:rPr lang="en-GB" sz="1200" kern="1200" dirty="0">
                <a:solidFill>
                  <a:schemeClr val="tx1"/>
                </a:solidFill>
                <a:effectLst/>
                <a:latin typeface="+mn-lt"/>
                <a:ea typeface="+mn-ea"/>
                <a:cs typeface="+mn-cs"/>
              </a:rPr>
              <a:t>full of goodness and beauty. Amen </a:t>
            </a: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8</a:t>
            </a:fld>
            <a:endParaRPr lang="en-GB"/>
          </a:p>
        </p:txBody>
      </p:sp>
    </p:spTree>
    <p:extLst>
      <p:ext uri="{BB962C8B-B14F-4D97-AF65-F5344CB8AC3E}">
        <p14:creationId xmlns:p14="http://schemas.microsoft.com/office/powerpoint/2010/main" val="3509115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seventh Station: Jesus falls the second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r>
              <a:rPr lang="en-GB" sz="1200" i="0" kern="1200" dirty="0">
                <a:solidFill>
                  <a:schemeClr val="tx1"/>
                </a:solidFill>
                <a:effectLst/>
                <a:latin typeface="+mn-lt"/>
                <a:ea typeface="+mn-ea"/>
                <a:cs typeface="+mn-cs"/>
              </a:rPr>
              <a:t>Jesus struggled to carry the heavy cross and fell to the ground for a second time.</a:t>
            </a:r>
            <a:r>
              <a:rPr lang="en-GB" sz="1200" i="0" kern="1200" baseline="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Imagine </a:t>
            </a:r>
            <a:r>
              <a:rPr lang="en-GB" sz="1200" i="0" kern="1200" dirty="0">
                <a:solidFill>
                  <a:schemeClr val="tx1"/>
                </a:solidFill>
                <a:effectLst/>
                <a:latin typeface="+mn-lt"/>
                <a:ea typeface="+mn-ea"/>
                <a:cs typeface="+mn-cs"/>
              </a:rPr>
              <a:t>w</a:t>
            </a:r>
            <a:r>
              <a:rPr lang="en-GB" dirty="0"/>
              <a:t>hat must he be feeling now, his second fall in front of the soldiers, the crowd, his mother and friends. He</a:t>
            </a:r>
            <a:r>
              <a:rPr lang="en-GB" baseline="0" dirty="0"/>
              <a:t> was in great pain.</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Around the world there are millions of family struggling with the pain of hunger, in need of help. </a:t>
            </a:r>
            <a:r>
              <a:rPr lang="en-GB" sz="1200" kern="1200" dirty="0">
                <a:solidFill>
                  <a:schemeClr val="tx1"/>
                </a:solidFill>
                <a:effectLst/>
                <a:latin typeface="+mn-lt"/>
                <a:ea typeface="+mn-ea"/>
                <a:cs typeface="+mn-cs"/>
              </a:rPr>
              <a:t>May</a:t>
            </a:r>
            <a:r>
              <a:rPr lang="en-GB" sz="1200" kern="1200" baseline="0" dirty="0">
                <a:solidFill>
                  <a:schemeClr val="tx1"/>
                </a:solidFill>
                <a:effectLst/>
                <a:latin typeface="+mn-lt"/>
                <a:ea typeface="+mn-ea"/>
                <a:cs typeface="+mn-cs"/>
              </a:rPr>
              <a:t> they have their hunger satisfied and may God heal their hurt. </a:t>
            </a:r>
            <a:endParaRPr lang="en-GB" sz="1200" kern="1200" dirty="0">
              <a:solidFill>
                <a:schemeClr val="tx1"/>
              </a:solidFill>
              <a:effectLst/>
              <a:latin typeface="+mn-lt"/>
              <a:ea typeface="+mn-ea"/>
              <a:cs typeface="+mn-cs"/>
            </a:endParaRPr>
          </a:p>
          <a:p>
            <a:endParaRPr lang="en-GB" dirty="0"/>
          </a:p>
          <a:p>
            <a:r>
              <a:rPr lang="en-GB" sz="1200" kern="1200" dirty="0">
                <a:solidFill>
                  <a:schemeClr val="tx1"/>
                </a:solidFill>
                <a:effectLst/>
                <a:latin typeface="+mn-lt"/>
                <a:ea typeface="+mn-ea"/>
                <a:cs typeface="+mn-cs"/>
              </a:rPr>
              <a:t>Lord, help us to love our neighbour,  </a:t>
            </a:r>
          </a:p>
          <a:p>
            <a:r>
              <a:rPr lang="en-GB" sz="1200" kern="1200" dirty="0">
                <a:solidFill>
                  <a:schemeClr val="tx1"/>
                </a:solidFill>
                <a:effectLst/>
                <a:latin typeface="+mn-lt"/>
                <a:ea typeface="+mn-ea"/>
                <a:cs typeface="+mn-cs"/>
              </a:rPr>
              <a:t>and live as one single human family, </a:t>
            </a:r>
          </a:p>
          <a:p>
            <a:r>
              <a:rPr lang="en-GB" sz="1200" kern="1200" dirty="0">
                <a:solidFill>
                  <a:schemeClr val="tx1"/>
                </a:solidFill>
                <a:effectLst/>
                <a:latin typeface="+mn-lt"/>
                <a:ea typeface="+mn-ea"/>
                <a:cs typeface="+mn-cs"/>
              </a:rPr>
              <a:t>full of goodness and beauty. Amen </a:t>
            </a: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9</a:t>
            </a:fld>
            <a:endParaRPr lang="en-GB"/>
          </a:p>
        </p:txBody>
      </p:sp>
    </p:spTree>
    <p:extLst>
      <p:ext uri="{BB962C8B-B14F-4D97-AF65-F5344CB8AC3E}">
        <p14:creationId xmlns:p14="http://schemas.microsoft.com/office/powerpoint/2010/main" val="3827682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eighth Station: Jesus meets the women of Jerusalem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the crowd there were some women and children. They stayed close to Jesus as he struggled by, they felt his sadness and cried tears for him. </a:t>
            </a:r>
            <a:r>
              <a:rPr lang="en-GB" sz="1200" kern="1200" dirty="0">
                <a:solidFill>
                  <a:schemeClr val="tx1"/>
                </a:solidFill>
                <a:effectLst/>
                <a:latin typeface="+mn-lt"/>
                <a:ea typeface="+mn-ea"/>
                <a:cs typeface="+mn-cs"/>
              </a:rPr>
              <a:t>We too can feel sad and helpless, when we see injustice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in our world</a:t>
            </a:r>
            <a:r>
              <a:rPr lang="en-GB" sz="1200" kern="1200" baseline="0" dirty="0">
                <a:solidFill>
                  <a:schemeClr val="tx1"/>
                </a:solidFill>
                <a:effectLst/>
                <a:latin typeface="+mn-lt"/>
                <a:ea typeface="+mn-ea"/>
                <a:cs typeface="+mn-cs"/>
              </a:rPr>
              <a:t> – especially the poor and the hungry. </a:t>
            </a:r>
            <a:r>
              <a:rPr lang="en-GB" sz="1200" kern="1200" dirty="0">
                <a:solidFill>
                  <a:schemeClr val="tx1"/>
                </a:solidFill>
                <a:effectLst/>
                <a:latin typeface="+mn-lt"/>
                <a:ea typeface="+mn-ea"/>
                <a:cs typeface="+mn-cs"/>
              </a:rPr>
              <a:t>May we always believe that we can make a difference, when we reach</a:t>
            </a:r>
            <a:r>
              <a:rPr lang="en-GB" sz="1200" kern="1200" baseline="0" dirty="0">
                <a:solidFill>
                  <a:schemeClr val="tx1"/>
                </a:solidFill>
                <a:effectLst/>
                <a:latin typeface="+mn-lt"/>
                <a:ea typeface="+mn-ea"/>
                <a:cs typeface="+mn-cs"/>
              </a:rPr>
              <a:t> out</a:t>
            </a:r>
            <a:r>
              <a:rPr lang="en-GB" sz="1200" kern="1200" dirty="0">
                <a:solidFill>
                  <a:schemeClr val="tx1"/>
                </a:solidFill>
                <a:effectLst/>
                <a:latin typeface="+mn-lt"/>
                <a:ea typeface="+mn-ea"/>
                <a:cs typeface="+mn-cs"/>
              </a:rPr>
              <a:t> with love.</a:t>
            </a:r>
            <a:endParaRPr lang="en-GB" dirty="0"/>
          </a:p>
          <a:p>
            <a:endParaRPr lang="en-GB" dirty="0"/>
          </a:p>
          <a:p>
            <a:r>
              <a:rPr lang="en-GB" sz="1200" kern="1200" dirty="0">
                <a:solidFill>
                  <a:schemeClr val="tx1"/>
                </a:solidFill>
                <a:effectLst/>
                <a:latin typeface="+mn-lt"/>
                <a:ea typeface="+mn-ea"/>
                <a:cs typeface="+mn-cs"/>
              </a:rPr>
              <a:t>Lord, help us to love our neighbour,  </a:t>
            </a:r>
          </a:p>
          <a:p>
            <a:r>
              <a:rPr lang="en-GB" sz="1200" kern="1200" dirty="0">
                <a:solidFill>
                  <a:schemeClr val="tx1"/>
                </a:solidFill>
                <a:effectLst/>
                <a:latin typeface="+mn-lt"/>
                <a:ea typeface="+mn-ea"/>
                <a:cs typeface="+mn-cs"/>
              </a:rPr>
              <a:t>and live as one single human family, </a:t>
            </a:r>
          </a:p>
          <a:p>
            <a:r>
              <a:rPr lang="en-GB" sz="1200" kern="1200" dirty="0">
                <a:solidFill>
                  <a:schemeClr val="tx1"/>
                </a:solidFill>
                <a:effectLst/>
                <a:latin typeface="+mn-lt"/>
                <a:ea typeface="+mn-ea"/>
                <a:cs typeface="+mn-cs"/>
              </a:rPr>
              <a:t>full of goodness and beauty. Amen </a:t>
            </a: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10</a:t>
            </a:fld>
            <a:endParaRPr lang="en-GB"/>
          </a:p>
        </p:txBody>
      </p:sp>
    </p:spTree>
    <p:extLst>
      <p:ext uri="{BB962C8B-B14F-4D97-AF65-F5344CB8AC3E}">
        <p14:creationId xmlns:p14="http://schemas.microsoft.com/office/powerpoint/2010/main" val="1069328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4285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975805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5128978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0675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372166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202CE124-D8C1-C947-A1F5-E00F3D539D55}" type="datetimeFigureOut">
              <a:rPr lang="en-US" smtClean="0"/>
              <a:t>12/8/22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800465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202CE124-D8C1-C947-A1F5-E00F3D539D55}" type="datetimeFigureOut">
              <a:rPr lang="en-US" smtClean="0"/>
              <a:t>12/8/22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994487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202CE124-D8C1-C947-A1F5-E00F3D539D55}" type="datetimeFigureOut">
              <a:rPr lang="en-US" smtClean="0"/>
              <a:t>12/8/22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623628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202CE124-D8C1-C947-A1F5-E00F3D539D55}" type="datetimeFigureOut">
              <a:rPr lang="en-US" smtClean="0"/>
              <a:t>12/8/22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853235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2CE124-D8C1-C947-A1F5-E00F3D539D55}" type="datetimeFigureOut">
              <a:rPr lang="en-US" smtClean="0"/>
              <a:t>12/8/22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368167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12/8/22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90766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12/8/22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350958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2CE124-D8C1-C947-A1F5-E00F3D539D55}" type="datetimeFigureOut">
              <a:rPr lang="en-US" smtClean="0"/>
              <a:t>12/8/22</a:t>
            </a:fld>
            <a:endParaRPr lang="en-US"/>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FDBD67-81D0-144B-A64C-A4DB8FA6A553}" type="slidenum">
              <a:rPr lang="en-US" smtClean="0"/>
              <a:t>‹#›</a:t>
            </a:fld>
            <a:endParaRPr lang="en-US"/>
          </a:p>
        </p:txBody>
      </p:sp>
    </p:spTree>
    <p:extLst>
      <p:ext uri="{BB962C8B-B14F-4D97-AF65-F5344CB8AC3E}">
        <p14:creationId xmlns:p14="http://schemas.microsoft.com/office/powerpoint/2010/main" val="1731900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C2F33D1-B153-B69C-B3E4-DEA863B3D163}"/>
              </a:ext>
            </a:extLst>
          </p:cNvPr>
          <p:cNvPicPr>
            <a:picLocks noChangeAspect="1"/>
          </p:cNvPicPr>
          <p:nvPr/>
        </p:nvPicPr>
        <p:blipFill>
          <a:blip r:embed="rId2"/>
          <a:srcRect/>
          <a:stretch/>
        </p:blipFill>
        <p:spPr>
          <a:xfrm>
            <a:off x="-1" y="-1"/>
            <a:ext cx="9143998" cy="6857999"/>
          </a:xfrm>
          <a:prstGeom prst="rect">
            <a:avLst/>
          </a:prstGeom>
        </p:spPr>
      </p:pic>
      <p:sp>
        <p:nvSpPr>
          <p:cNvPr id="6" name="TextBox 5">
            <a:extLst>
              <a:ext uri="{FF2B5EF4-FFF2-40B4-BE49-F238E27FC236}">
                <a16:creationId xmlns:a16="http://schemas.microsoft.com/office/drawing/2014/main" id="{230BD4A6-E6C8-BA4A-8C05-DE6566AE117A}"/>
              </a:ext>
            </a:extLst>
          </p:cNvPr>
          <p:cNvSpPr txBox="1"/>
          <p:nvPr/>
        </p:nvSpPr>
        <p:spPr>
          <a:xfrm>
            <a:off x="391886" y="370113"/>
            <a:ext cx="4299857" cy="1169551"/>
          </a:xfrm>
          <a:prstGeom prst="rect">
            <a:avLst/>
          </a:prstGeom>
          <a:noFill/>
        </p:spPr>
        <p:txBody>
          <a:bodyPr wrap="square" rtlCol="0">
            <a:spAutoFit/>
          </a:bodyPr>
          <a:lstStyle/>
          <a:p>
            <a:r>
              <a:rPr lang="en-GB" sz="2700" b="1" dirty="0">
                <a:solidFill>
                  <a:schemeClr val="bg1"/>
                </a:solidFill>
                <a:latin typeface="Colby StBlk" pitchFamily="2" charset="77"/>
                <a:ea typeface="Colby StBlk" pitchFamily="2" charset="77"/>
              </a:rPr>
              <a:t>Stations of</a:t>
            </a:r>
          </a:p>
          <a:p>
            <a:r>
              <a:rPr lang="en-GB" sz="2700" b="1" dirty="0">
                <a:solidFill>
                  <a:schemeClr val="bg1"/>
                </a:solidFill>
                <a:latin typeface="Colby StBlk" pitchFamily="2" charset="77"/>
                <a:ea typeface="Colby StBlk" pitchFamily="2" charset="77"/>
              </a:rPr>
              <a:t>the Cross</a:t>
            </a:r>
          </a:p>
          <a:p>
            <a:r>
              <a:rPr lang="en-GB" sz="1600" b="1" dirty="0">
                <a:solidFill>
                  <a:schemeClr val="bg1"/>
                </a:solidFill>
                <a:latin typeface="Colby StBlk" pitchFamily="2" charset="77"/>
                <a:ea typeface="Colby StBlk" pitchFamily="2" charset="77"/>
              </a:rPr>
              <a:t>Lent 2023</a:t>
            </a:r>
          </a:p>
        </p:txBody>
      </p:sp>
      <p:pic>
        <p:nvPicPr>
          <p:cNvPr id="4" name="Picture 3" descr="A black and white logo&#10;&#10;Description automatically generated with medium confidence">
            <a:extLst>
              <a:ext uri="{FF2B5EF4-FFF2-40B4-BE49-F238E27FC236}">
                <a16:creationId xmlns:a16="http://schemas.microsoft.com/office/drawing/2014/main" id="{401B3593-A6C3-DF77-2357-851FD73743CD}"/>
              </a:ext>
            </a:extLst>
          </p:cNvPr>
          <p:cNvPicPr>
            <a:picLocks noChangeAspect="1"/>
          </p:cNvPicPr>
          <p:nvPr/>
        </p:nvPicPr>
        <p:blipFill>
          <a:blip r:embed="rId3"/>
          <a:stretch>
            <a:fillRect/>
          </a:stretch>
        </p:blipFill>
        <p:spPr>
          <a:xfrm>
            <a:off x="7293428" y="450374"/>
            <a:ext cx="1532682" cy="551111"/>
          </a:xfrm>
          <a:prstGeom prst="rect">
            <a:avLst/>
          </a:prstGeom>
        </p:spPr>
      </p:pic>
      <p:pic>
        <p:nvPicPr>
          <p:cNvPr id="8" name="Picture 7" descr="Shape, arrow&#10;&#10;Description automatically generated">
            <a:extLst>
              <a:ext uri="{FF2B5EF4-FFF2-40B4-BE49-F238E27FC236}">
                <a16:creationId xmlns:a16="http://schemas.microsoft.com/office/drawing/2014/main" id="{8AC6FAA8-C42A-52EE-0E85-0D3637B11E72}"/>
              </a:ext>
            </a:extLst>
          </p:cNvPr>
          <p:cNvPicPr>
            <a:picLocks noChangeAspect="1"/>
          </p:cNvPicPr>
          <p:nvPr/>
        </p:nvPicPr>
        <p:blipFill>
          <a:blip r:embed="rId4"/>
          <a:stretch>
            <a:fillRect/>
          </a:stretch>
        </p:blipFill>
        <p:spPr>
          <a:xfrm>
            <a:off x="7323124" y="4862439"/>
            <a:ext cx="2355272" cy="2355272"/>
          </a:xfrm>
          <a:prstGeom prst="rect">
            <a:avLst/>
          </a:prstGeom>
        </p:spPr>
      </p:pic>
      <p:sp>
        <p:nvSpPr>
          <p:cNvPr id="5" name="TextBox 4">
            <a:extLst>
              <a:ext uri="{FF2B5EF4-FFF2-40B4-BE49-F238E27FC236}">
                <a16:creationId xmlns:a16="http://schemas.microsoft.com/office/drawing/2014/main" id="{03586ADF-4194-54F6-1191-6FEBE0E34502}"/>
              </a:ext>
            </a:extLst>
          </p:cNvPr>
          <p:cNvSpPr txBox="1"/>
          <p:nvPr/>
        </p:nvSpPr>
        <p:spPr>
          <a:xfrm>
            <a:off x="7144845" y="4302671"/>
            <a:ext cx="1773140" cy="400110"/>
          </a:xfrm>
          <a:prstGeom prst="rect">
            <a:avLst/>
          </a:prstGeom>
          <a:noFill/>
        </p:spPr>
        <p:txBody>
          <a:bodyPr wrap="square" rtlCol="0">
            <a:spAutoFit/>
          </a:bodyPr>
          <a:lstStyle/>
          <a:p>
            <a:pPr algn="r"/>
            <a:r>
              <a:rPr lang="en-US" sz="1000" dirty="0">
                <a:solidFill>
                  <a:schemeClr val="bg1"/>
                </a:solidFill>
                <a:latin typeface="Rubik" pitchFamily="2" charset="-79"/>
                <a:cs typeface="Rubik" pitchFamily="2" charset="-79"/>
              </a:rPr>
              <a:t>Catherine, </a:t>
            </a:r>
          </a:p>
          <a:p>
            <a:pPr algn="r"/>
            <a:r>
              <a:rPr lang="en-US" sz="1000" dirty="0">
                <a:solidFill>
                  <a:schemeClr val="bg1"/>
                </a:solidFill>
                <a:latin typeface="Rubik" pitchFamily="2" charset="-79"/>
                <a:cs typeface="Rubik" pitchFamily="2" charset="-79"/>
              </a:rPr>
              <a:t>Zambia</a:t>
            </a:r>
          </a:p>
        </p:txBody>
      </p:sp>
    </p:spTree>
    <p:extLst>
      <p:ext uri="{BB962C8B-B14F-4D97-AF65-F5344CB8AC3E}">
        <p14:creationId xmlns:p14="http://schemas.microsoft.com/office/powerpoint/2010/main" val="1459346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73582"/>
            <a:ext cx="9144000" cy="6084418"/>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211943"/>
            <a:ext cx="5165203" cy="923330"/>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8. Jesus meets the women of Jerusalem</a:t>
            </a:r>
          </a:p>
        </p:txBody>
      </p:sp>
      <p:sp>
        <p:nvSpPr>
          <p:cNvPr id="6" name="TextBox 5"/>
          <p:cNvSpPr txBox="1"/>
          <p:nvPr/>
        </p:nvSpPr>
        <p:spPr>
          <a:xfrm>
            <a:off x="467833" y="6173653"/>
            <a:ext cx="1487908" cy="276999"/>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Catherine, Zambia</a:t>
            </a:r>
          </a:p>
        </p:txBody>
      </p:sp>
      <p:grpSp>
        <p:nvGrpSpPr>
          <p:cNvPr id="5" name="Group 4">
            <a:extLst>
              <a:ext uri="{FF2B5EF4-FFF2-40B4-BE49-F238E27FC236}">
                <a16:creationId xmlns:a16="http://schemas.microsoft.com/office/drawing/2014/main" id="{882D271D-D913-33E3-5F31-2891E2479AE0}"/>
              </a:ext>
            </a:extLst>
          </p:cNvPr>
          <p:cNvGrpSpPr/>
          <p:nvPr/>
        </p:nvGrpSpPr>
        <p:grpSpPr>
          <a:xfrm>
            <a:off x="385388" y="1625263"/>
            <a:ext cx="3384647" cy="1188433"/>
            <a:chOff x="385388" y="1625263"/>
            <a:chExt cx="3384647" cy="1188433"/>
          </a:xfrm>
        </p:grpSpPr>
        <p:pic>
          <p:nvPicPr>
            <p:cNvPr id="10" name="Picture 9">
              <a:extLst>
                <a:ext uri="{FF2B5EF4-FFF2-40B4-BE49-F238E27FC236}">
                  <a16:creationId xmlns:a16="http://schemas.microsoft.com/office/drawing/2014/main" id="{4534F837-6EE8-133D-EC08-87F548503CE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5388" y="1625263"/>
              <a:ext cx="3384647" cy="1188433"/>
            </a:xfrm>
            <a:prstGeom prst="rect">
              <a:avLst/>
            </a:prstGeom>
          </p:spPr>
        </p:pic>
        <p:sp>
          <p:nvSpPr>
            <p:cNvPr id="11" name="Rectangle 10">
              <a:extLst>
                <a:ext uri="{FF2B5EF4-FFF2-40B4-BE49-F238E27FC236}">
                  <a16:creationId xmlns:a16="http://schemas.microsoft.com/office/drawing/2014/main" id="{7390FB61-061B-6EED-92FE-EFD91E243FB5}"/>
                </a:ext>
              </a:extLst>
            </p:cNvPr>
            <p:cNvSpPr/>
            <p:nvPr/>
          </p:nvSpPr>
          <p:spPr>
            <a:xfrm>
              <a:off x="488809" y="1692862"/>
              <a:ext cx="3177804" cy="1015663"/>
            </a:xfrm>
            <a:prstGeom prst="rect">
              <a:avLst/>
            </a:prstGeom>
          </p:spPr>
          <p:txBody>
            <a:bodyPr wrap="square">
              <a:spAutoFit/>
            </a:bodyPr>
            <a:lstStyle/>
            <a:p>
              <a:pPr algn="ctr" fontAlgn="base"/>
              <a:r>
                <a:rPr lang="en-US" sz="1200" b="1" dirty="0">
                  <a:solidFill>
                    <a:schemeClr val="bg1"/>
                  </a:solidFill>
                  <a:latin typeface="Colby StBlk" pitchFamily="2" charset="77"/>
                  <a:ea typeface="Colby StBlk" pitchFamily="2" charset="77"/>
                  <a:cs typeface="Rubik" panose="00000500000000000000" pitchFamily="2" charset="-79"/>
                </a:rPr>
                <a:t>Lord, </a:t>
              </a:r>
            </a:p>
            <a:p>
              <a:pPr algn="ctr" fontAlgn="base"/>
              <a:r>
                <a:rPr lang="en-US" sz="1200" b="1" dirty="0">
                  <a:solidFill>
                    <a:schemeClr val="bg1"/>
                  </a:solidFill>
                  <a:latin typeface="Colby StBlk" pitchFamily="2" charset="77"/>
                  <a:ea typeface="Colby StBlk" pitchFamily="2" charset="77"/>
                  <a:cs typeface="Rubik" panose="00000500000000000000" pitchFamily="2" charset="-79"/>
                </a:rPr>
                <a:t>help us to </a:t>
              </a:r>
              <a:r>
                <a:rPr lang="en-GB" sz="1200" b="1" dirty="0">
                  <a:solidFill>
                    <a:schemeClr val="bg1"/>
                  </a:solidFill>
                  <a:latin typeface="Colby StBlk" pitchFamily="2" charset="77"/>
                  <a:ea typeface="Colby StBlk" pitchFamily="2" charset="77"/>
                  <a:cs typeface="Rubik" panose="00000500000000000000" pitchFamily="2" charset="-79"/>
                </a:rPr>
                <a:t>love our neighbour,  </a:t>
              </a:r>
            </a:p>
            <a:p>
              <a:pPr algn="ctr"/>
              <a:r>
                <a:rPr lang="en-US" sz="1200" b="1" dirty="0">
                  <a:solidFill>
                    <a:schemeClr val="bg1"/>
                  </a:solidFill>
                  <a:latin typeface="Colby StBlk" pitchFamily="2" charset="77"/>
                  <a:ea typeface="Colby StBlk" pitchFamily="2" charset="77"/>
                  <a:cs typeface="Rubik" panose="00000500000000000000" pitchFamily="2" charset="-79"/>
                </a:rPr>
                <a:t>and live as one single human family, </a:t>
              </a:r>
            </a:p>
            <a:p>
              <a:pPr algn="ctr"/>
              <a:r>
                <a:rPr lang="en-US" sz="1200" b="1" dirty="0">
                  <a:solidFill>
                    <a:schemeClr val="bg1"/>
                  </a:solidFill>
                  <a:latin typeface="Colby StBlk" pitchFamily="2" charset="77"/>
                  <a:ea typeface="Colby StBlk" pitchFamily="2" charset="77"/>
                  <a:cs typeface="Rubik" panose="00000500000000000000" pitchFamily="2" charset="-79"/>
                </a:rPr>
                <a:t>full of goodness and beauty. </a:t>
              </a:r>
            </a:p>
            <a:p>
              <a:pPr algn="ctr"/>
              <a:r>
                <a:rPr lang="en-US" sz="1200" b="1" dirty="0">
                  <a:solidFill>
                    <a:schemeClr val="bg1"/>
                  </a:solidFill>
                  <a:latin typeface="Colby StBlk" pitchFamily="2" charset="77"/>
                  <a:ea typeface="Colby StBlk" pitchFamily="2" charset="77"/>
                  <a:cs typeface="Rubik" panose="00000500000000000000" pitchFamily="2" charset="-79"/>
                </a:rPr>
                <a:t>Amen </a:t>
              </a:r>
            </a:p>
          </p:txBody>
        </p:sp>
      </p:grpSp>
    </p:spTree>
    <p:extLst>
      <p:ext uri="{BB962C8B-B14F-4D97-AF65-F5344CB8AC3E}">
        <p14:creationId xmlns:p14="http://schemas.microsoft.com/office/powerpoint/2010/main" val="39444047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53433"/>
            <a:ext cx="9144000" cy="6102626"/>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9. Jesus falls for the third time</a:t>
            </a:r>
          </a:p>
        </p:txBody>
      </p:sp>
      <p:sp>
        <p:nvSpPr>
          <p:cNvPr id="6" name="TextBox 5"/>
          <p:cNvSpPr txBox="1"/>
          <p:nvPr/>
        </p:nvSpPr>
        <p:spPr>
          <a:xfrm>
            <a:off x="228601" y="6079975"/>
            <a:ext cx="1929807" cy="461665"/>
          </a:xfrm>
          <a:prstGeom prst="rect">
            <a:avLst/>
          </a:prstGeom>
          <a:noFill/>
        </p:spPr>
        <p:txBody>
          <a:bodyPr wrap="square" rtlCol="0">
            <a:spAutoFit/>
          </a:bodyPr>
          <a:lstStyle/>
          <a:p>
            <a:r>
              <a:rPr lang="en-GB" sz="1200" dirty="0" err="1">
                <a:solidFill>
                  <a:schemeClr val="bg1"/>
                </a:solidFill>
                <a:latin typeface="Rubik" pitchFamily="2" charset="-79"/>
                <a:cs typeface="Rubik" pitchFamily="2" charset="-79"/>
              </a:rPr>
              <a:t>Euronica</a:t>
            </a:r>
            <a:r>
              <a:rPr lang="en-GB" sz="1200" dirty="0">
                <a:solidFill>
                  <a:schemeClr val="bg1"/>
                </a:solidFill>
                <a:latin typeface="Rubik" pitchFamily="2" charset="-79"/>
                <a:cs typeface="Rubik" pitchFamily="2" charset="-79"/>
              </a:rPr>
              <a:t> in her maize field, Zambia</a:t>
            </a:r>
          </a:p>
        </p:txBody>
      </p:sp>
      <p:grpSp>
        <p:nvGrpSpPr>
          <p:cNvPr id="5" name="Group 4">
            <a:extLst>
              <a:ext uri="{FF2B5EF4-FFF2-40B4-BE49-F238E27FC236}">
                <a16:creationId xmlns:a16="http://schemas.microsoft.com/office/drawing/2014/main" id="{12355B1E-0D5C-309A-A137-AB3E501EEA52}"/>
              </a:ext>
            </a:extLst>
          </p:cNvPr>
          <p:cNvGrpSpPr/>
          <p:nvPr/>
        </p:nvGrpSpPr>
        <p:grpSpPr>
          <a:xfrm>
            <a:off x="5134369" y="5122374"/>
            <a:ext cx="3384647" cy="1188433"/>
            <a:chOff x="385388" y="1625263"/>
            <a:chExt cx="3384647" cy="1188433"/>
          </a:xfrm>
        </p:grpSpPr>
        <p:pic>
          <p:nvPicPr>
            <p:cNvPr id="10" name="Picture 9">
              <a:extLst>
                <a:ext uri="{FF2B5EF4-FFF2-40B4-BE49-F238E27FC236}">
                  <a16:creationId xmlns:a16="http://schemas.microsoft.com/office/drawing/2014/main" id="{4A732BA5-57D8-F17F-01B9-9E30750C0680}"/>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5388" y="1625263"/>
              <a:ext cx="3384647" cy="1188433"/>
            </a:xfrm>
            <a:prstGeom prst="rect">
              <a:avLst/>
            </a:prstGeom>
          </p:spPr>
        </p:pic>
        <p:sp>
          <p:nvSpPr>
            <p:cNvPr id="11" name="Rectangle 10">
              <a:extLst>
                <a:ext uri="{FF2B5EF4-FFF2-40B4-BE49-F238E27FC236}">
                  <a16:creationId xmlns:a16="http://schemas.microsoft.com/office/drawing/2014/main" id="{691275BD-3CC0-86A9-0D8C-F8C5047A229B}"/>
                </a:ext>
              </a:extLst>
            </p:cNvPr>
            <p:cNvSpPr/>
            <p:nvPr/>
          </p:nvSpPr>
          <p:spPr>
            <a:xfrm>
              <a:off x="488809" y="1692862"/>
              <a:ext cx="3177804" cy="1015663"/>
            </a:xfrm>
            <a:prstGeom prst="rect">
              <a:avLst/>
            </a:prstGeom>
          </p:spPr>
          <p:txBody>
            <a:bodyPr wrap="square">
              <a:spAutoFit/>
            </a:bodyPr>
            <a:lstStyle/>
            <a:p>
              <a:pPr algn="ctr" fontAlgn="base"/>
              <a:r>
                <a:rPr lang="en-US" sz="1200" b="1" dirty="0">
                  <a:solidFill>
                    <a:schemeClr val="bg1"/>
                  </a:solidFill>
                  <a:latin typeface="Colby StBlk" pitchFamily="2" charset="77"/>
                  <a:ea typeface="Colby StBlk" pitchFamily="2" charset="77"/>
                  <a:cs typeface="Rubik" panose="00000500000000000000" pitchFamily="2" charset="-79"/>
                </a:rPr>
                <a:t>Lord, </a:t>
              </a:r>
            </a:p>
            <a:p>
              <a:pPr algn="ctr" fontAlgn="base"/>
              <a:r>
                <a:rPr lang="en-US" sz="1200" b="1" dirty="0">
                  <a:solidFill>
                    <a:schemeClr val="bg1"/>
                  </a:solidFill>
                  <a:latin typeface="Colby StBlk" pitchFamily="2" charset="77"/>
                  <a:ea typeface="Colby StBlk" pitchFamily="2" charset="77"/>
                  <a:cs typeface="Rubik" panose="00000500000000000000" pitchFamily="2" charset="-79"/>
                </a:rPr>
                <a:t>help us to </a:t>
              </a:r>
              <a:r>
                <a:rPr lang="en-GB" sz="1200" b="1" dirty="0">
                  <a:solidFill>
                    <a:schemeClr val="bg1"/>
                  </a:solidFill>
                  <a:latin typeface="Colby StBlk" pitchFamily="2" charset="77"/>
                  <a:ea typeface="Colby StBlk" pitchFamily="2" charset="77"/>
                  <a:cs typeface="Rubik" panose="00000500000000000000" pitchFamily="2" charset="-79"/>
                </a:rPr>
                <a:t>love our neighbour,  </a:t>
              </a:r>
            </a:p>
            <a:p>
              <a:pPr algn="ctr"/>
              <a:r>
                <a:rPr lang="en-US" sz="1200" b="1" dirty="0">
                  <a:solidFill>
                    <a:schemeClr val="bg1"/>
                  </a:solidFill>
                  <a:latin typeface="Colby StBlk" pitchFamily="2" charset="77"/>
                  <a:ea typeface="Colby StBlk" pitchFamily="2" charset="77"/>
                  <a:cs typeface="Rubik" panose="00000500000000000000" pitchFamily="2" charset="-79"/>
                </a:rPr>
                <a:t>and live as one single human family, </a:t>
              </a:r>
            </a:p>
            <a:p>
              <a:pPr algn="ctr"/>
              <a:r>
                <a:rPr lang="en-US" sz="1200" b="1" dirty="0">
                  <a:solidFill>
                    <a:schemeClr val="bg1"/>
                  </a:solidFill>
                  <a:latin typeface="Colby StBlk" pitchFamily="2" charset="77"/>
                  <a:ea typeface="Colby StBlk" pitchFamily="2" charset="77"/>
                  <a:cs typeface="Rubik" panose="00000500000000000000" pitchFamily="2" charset="-79"/>
                </a:rPr>
                <a:t>full of goodness and beauty. </a:t>
              </a:r>
            </a:p>
            <a:p>
              <a:pPr algn="ctr"/>
              <a:r>
                <a:rPr lang="en-US" sz="1200" b="1" dirty="0">
                  <a:solidFill>
                    <a:schemeClr val="bg1"/>
                  </a:solidFill>
                  <a:latin typeface="Colby StBlk" pitchFamily="2" charset="77"/>
                  <a:ea typeface="Colby StBlk" pitchFamily="2" charset="77"/>
                  <a:cs typeface="Rubik" panose="00000500000000000000" pitchFamily="2" charset="-79"/>
                </a:rPr>
                <a:t>Amen </a:t>
              </a:r>
            </a:p>
          </p:txBody>
        </p:sp>
      </p:grpSp>
    </p:spTree>
    <p:extLst>
      <p:ext uri="{BB962C8B-B14F-4D97-AF65-F5344CB8AC3E}">
        <p14:creationId xmlns:p14="http://schemas.microsoft.com/office/powerpoint/2010/main" val="41763542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012373"/>
            <a:ext cx="9144000" cy="6084541"/>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10. Jesus is stripped of his clothing</a:t>
            </a:r>
          </a:p>
        </p:txBody>
      </p:sp>
      <p:sp>
        <p:nvSpPr>
          <p:cNvPr id="6" name="TextBox 5"/>
          <p:cNvSpPr txBox="1"/>
          <p:nvPr/>
        </p:nvSpPr>
        <p:spPr>
          <a:xfrm>
            <a:off x="6711043" y="6417130"/>
            <a:ext cx="1975757" cy="276999"/>
          </a:xfrm>
          <a:prstGeom prst="rect">
            <a:avLst/>
          </a:prstGeom>
          <a:noFill/>
        </p:spPr>
        <p:txBody>
          <a:bodyPr wrap="square" rtlCol="0">
            <a:spAutoFit/>
          </a:bodyPr>
          <a:lstStyle/>
          <a:p>
            <a:pPr algn="r"/>
            <a:r>
              <a:rPr lang="en-GB" sz="1200" dirty="0">
                <a:solidFill>
                  <a:schemeClr val="bg1"/>
                </a:solidFill>
                <a:latin typeface="Rubik" pitchFamily="2" charset="-79"/>
                <a:cs typeface="Rubik" pitchFamily="2" charset="-79"/>
              </a:rPr>
              <a:t>Wilfred, Zambia</a:t>
            </a:r>
          </a:p>
        </p:txBody>
      </p:sp>
      <p:grpSp>
        <p:nvGrpSpPr>
          <p:cNvPr id="5" name="Group 4">
            <a:extLst>
              <a:ext uri="{FF2B5EF4-FFF2-40B4-BE49-F238E27FC236}">
                <a16:creationId xmlns:a16="http://schemas.microsoft.com/office/drawing/2014/main" id="{3F073CC7-A1E2-7FEE-1E62-A227142061AB}"/>
              </a:ext>
            </a:extLst>
          </p:cNvPr>
          <p:cNvGrpSpPr/>
          <p:nvPr/>
        </p:nvGrpSpPr>
        <p:grpSpPr>
          <a:xfrm>
            <a:off x="457200" y="5367196"/>
            <a:ext cx="3384647" cy="1188433"/>
            <a:chOff x="385388" y="1625263"/>
            <a:chExt cx="3384647" cy="1188433"/>
          </a:xfrm>
        </p:grpSpPr>
        <p:pic>
          <p:nvPicPr>
            <p:cNvPr id="10" name="Picture 9">
              <a:extLst>
                <a:ext uri="{FF2B5EF4-FFF2-40B4-BE49-F238E27FC236}">
                  <a16:creationId xmlns:a16="http://schemas.microsoft.com/office/drawing/2014/main" id="{AD9DE6D8-8BE7-B5F7-00A2-D67FF5D6311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5388" y="1625263"/>
              <a:ext cx="3384647" cy="1188433"/>
            </a:xfrm>
            <a:prstGeom prst="rect">
              <a:avLst/>
            </a:prstGeom>
          </p:spPr>
        </p:pic>
        <p:sp>
          <p:nvSpPr>
            <p:cNvPr id="11" name="Rectangle 10">
              <a:extLst>
                <a:ext uri="{FF2B5EF4-FFF2-40B4-BE49-F238E27FC236}">
                  <a16:creationId xmlns:a16="http://schemas.microsoft.com/office/drawing/2014/main" id="{ADB10FD3-B8C9-7290-863A-83AE89B6C1B3}"/>
                </a:ext>
              </a:extLst>
            </p:cNvPr>
            <p:cNvSpPr/>
            <p:nvPr/>
          </p:nvSpPr>
          <p:spPr>
            <a:xfrm>
              <a:off x="488809" y="1692862"/>
              <a:ext cx="3177804" cy="1015663"/>
            </a:xfrm>
            <a:prstGeom prst="rect">
              <a:avLst/>
            </a:prstGeom>
          </p:spPr>
          <p:txBody>
            <a:bodyPr wrap="square">
              <a:spAutoFit/>
            </a:bodyPr>
            <a:lstStyle/>
            <a:p>
              <a:pPr algn="ctr" fontAlgn="base"/>
              <a:r>
                <a:rPr lang="en-US" sz="1200" b="1" dirty="0">
                  <a:solidFill>
                    <a:schemeClr val="bg1"/>
                  </a:solidFill>
                  <a:latin typeface="Colby StBlk" pitchFamily="2" charset="77"/>
                  <a:ea typeface="Colby StBlk" pitchFamily="2" charset="77"/>
                  <a:cs typeface="Rubik" panose="00000500000000000000" pitchFamily="2" charset="-79"/>
                </a:rPr>
                <a:t>Lord, </a:t>
              </a:r>
            </a:p>
            <a:p>
              <a:pPr algn="ctr" fontAlgn="base"/>
              <a:r>
                <a:rPr lang="en-US" sz="1200" b="1" dirty="0">
                  <a:solidFill>
                    <a:schemeClr val="bg1"/>
                  </a:solidFill>
                  <a:latin typeface="Colby StBlk" pitchFamily="2" charset="77"/>
                  <a:ea typeface="Colby StBlk" pitchFamily="2" charset="77"/>
                  <a:cs typeface="Rubik" panose="00000500000000000000" pitchFamily="2" charset="-79"/>
                </a:rPr>
                <a:t>help us to </a:t>
              </a:r>
              <a:r>
                <a:rPr lang="en-GB" sz="1200" b="1" dirty="0">
                  <a:solidFill>
                    <a:schemeClr val="bg1"/>
                  </a:solidFill>
                  <a:latin typeface="Colby StBlk" pitchFamily="2" charset="77"/>
                  <a:ea typeface="Colby StBlk" pitchFamily="2" charset="77"/>
                  <a:cs typeface="Rubik" panose="00000500000000000000" pitchFamily="2" charset="-79"/>
                </a:rPr>
                <a:t>love our neighbour,  </a:t>
              </a:r>
            </a:p>
            <a:p>
              <a:pPr algn="ctr"/>
              <a:r>
                <a:rPr lang="en-US" sz="1200" b="1" dirty="0">
                  <a:solidFill>
                    <a:schemeClr val="bg1"/>
                  </a:solidFill>
                  <a:latin typeface="Colby StBlk" pitchFamily="2" charset="77"/>
                  <a:ea typeface="Colby StBlk" pitchFamily="2" charset="77"/>
                  <a:cs typeface="Rubik" panose="00000500000000000000" pitchFamily="2" charset="-79"/>
                </a:rPr>
                <a:t>and live as one single human family, </a:t>
              </a:r>
            </a:p>
            <a:p>
              <a:pPr algn="ctr"/>
              <a:r>
                <a:rPr lang="en-US" sz="1200" b="1" dirty="0">
                  <a:solidFill>
                    <a:schemeClr val="bg1"/>
                  </a:solidFill>
                  <a:latin typeface="Colby StBlk" pitchFamily="2" charset="77"/>
                  <a:ea typeface="Colby StBlk" pitchFamily="2" charset="77"/>
                  <a:cs typeface="Rubik" panose="00000500000000000000" pitchFamily="2" charset="-79"/>
                </a:rPr>
                <a:t>full of goodness and beauty. </a:t>
              </a:r>
            </a:p>
            <a:p>
              <a:pPr algn="ctr"/>
              <a:r>
                <a:rPr lang="en-US" sz="1200" b="1" dirty="0">
                  <a:solidFill>
                    <a:schemeClr val="bg1"/>
                  </a:solidFill>
                  <a:latin typeface="Colby StBlk" pitchFamily="2" charset="77"/>
                  <a:ea typeface="Colby StBlk" pitchFamily="2" charset="77"/>
                  <a:cs typeface="Rubik" panose="00000500000000000000" pitchFamily="2" charset="-79"/>
                </a:rPr>
                <a:t>Amen </a:t>
              </a:r>
            </a:p>
          </p:txBody>
        </p:sp>
      </p:grpSp>
    </p:spTree>
    <p:extLst>
      <p:ext uri="{BB962C8B-B14F-4D97-AF65-F5344CB8AC3E}">
        <p14:creationId xmlns:p14="http://schemas.microsoft.com/office/powerpoint/2010/main" val="20254147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304800"/>
            <a:ext cx="9144000" cy="65532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11. Jesus is nailed to the cross</a:t>
            </a:r>
          </a:p>
        </p:txBody>
      </p:sp>
      <p:sp>
        <p:nvSpPr>
          <p:cNvPr id="6" name="TextBox 5"/>
          <p:cNvSpPr txBox="1"/>
          <p:nvPr/>
        </p:nvSpPr>
        <p:spPr>
          <a:xfrm>
            <a:off x="6845179" y="6017566"/>
            <a:ext cx="1975757" cy="461665"/>
          </a:xfrm>
          <a:prstGeom prst="rect">
            <a:avLst/>
          </a:prstGeom>
          <a:noFill/>
        </p:spPr>
        <p:txBody>
          <a:bodyPr wrap="square" rtlCol="0">
            <a:spAutoFit/>
          </a:bodyPr>
          <a:lstStyle/>
          <a:p>
            <a:pPr algn="r"/>
            <a:r>
              <a:rPr lang="en-GB" sz="1200" dirty="0">
                <a:solidFill>
                  <a:schemeClr val="bg1"/>
                </a:solidFill>
                <a:latin typeface="Rubik" pitchFamily="2" charset="-79"/>
                <a:cs typeface="Rubik" pitchFamily="2" charset="-79"/>
              </a:rPr>
              <a:t>Mass in </a:t>
            </a:r>
            <a:r>
              <a:rPr lang="en-GB" sz="1200" dirty="0" err="1">
                <a:solidFill>
                  <a:schemeClr val="bg1"/>
                </a:solidFill>
                <a:latin typeface="Rubik" pitchFamily="2" charset="-79"/>
                <a:cs typeface="Rubik" pitchFamily="2" charset="-79"/>
              </a:rPr>
              <a:t>Kabwe</a:t>
            </a:r>
            <a:r>
              <a:rPr lang="en-GB" sz="1200" dirty="0">
                <a:solidFill>
                  <a:schemeClr val="bg1"/>
                </a:solidFill>
                <a:latin typeface="Rubik" pitchFamily="2" charset="-79"/>
                <a:cs typeface="Rubik" pitchFamily="2" charset="-79"/>
              </a:rPr>
              <a:t>,</a:t>
            </a:r>
          </a:p>
          <a:p>
            <a:pPr algn="r"/>
            <a:r>
              <a:rPr lang="en-GB" sz="1200" dirty="0">
                <a:solidFill>
                  <a:schemeClr val="bg1"/>
                </a:solidFill>
                <a:latin typeface="Rubik" pitchFamily="2" charset="-79"/>
                <a:cs typeface="Rubik" pitchFamily="2" charset="-79"/>
              </a:rPr>
              <a:t> Zambia</a:t>
            </a:r>
          </a:p>
        </p:txBody>
      </p:sp>
      <p:grpSp>
        <p:nvGrpSpPr>
          <p:cNvPr id="2" name="Group 1">
            <a:extLst>
              <a:ext uri="{FF2B5EF4-FFF2-40B4-BE49-F238E27FC236}">
                <a16:creationId xmlns:a16="http://schemas.microsoft.com/office/drawing/2014/main" id="{EF94C2E4-944E-A2AB-8082-A302BD1A66D4}"/>
              </a:ext>
            </a:extLst>
          </p:cNvPr>
          <p:cNvGrpSpPr/>
          <p:nvPr/>
        </p:nvGrpSpPr>
        <p:grpSpPr>
          <a:xfrm>
            <a:off x="378956" y="5364767"/>
            <a:ext cx="3384647" cy="1188433"/>
            <a:chOff x="385388" y="1625263"/>
            <a:chExt cx="3384647" cy="1188433"/>
          </a:xfrm>
        </p:grpSpPr>
        <p:pic>
          <p:nvPicPr>
            <p:cNvPr id="5" name="Picture 4">
              <a:extLst>
                <a:ext uri="{FF2B5EF4-FFF2-40B4-BE49-F238E27FC236}">
                  <a16:creationId xmlns:a16="http://schemas.microsoft.com/office/drawing/2014/main" id="{D6FE12FA-4585-EA9C-EBE5-BA34F7F354D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5388" y="1625263"/>
              <a:ext cx="3384647" cy="1188433"/>
            </a:xfrm>
            <a:prstGeom prst="rect">
              <a:avLst/>
            </a:prstGeom>
          </p:spPr>
        </p:pic>
        <p:sp>
          <p:nvSpPr>
            <p:cNvPr id="11" name="Rectangle 10">
              <a:extLst>
                <a:ext uri="{FF2B5EF4-FFF2-40B4-BE49-F238E27FC236}">
                  <a16:creationId xmlns:a16="http://schemas.microsoft.com/office/drawing/2014/main" id="{0303EE33-3695-D4EF-B61D-8012A96005E8}"/>
                </a:ext>
              </a:extLst>
            </p:cNvPr>
            <p:cNvSpPr/>
            <p:nvPr/>
          </p:nvSpPr>
          <p:spPr>
            <a:xfrm>
              <a:off x="488809" y="1692862"/>
              <a:ext cx="3177804" cy="1015663"/>
            </a:xfrm>
            <a:prstGeom prst="rect">
              <a:avLst/>
            </a:prstGeom>
          </p:spPr>
          <p:txBody>
            <a:bodyPr wrap="square">
              <a:spAutoFit/>
            </a:bodyPr>
            <a:lstStyle/>
            <a:p>
              <a:pPr algn="ctr" fontAlgn="base"/>
              <a:r>
                <a:rPr lang="en-US" sz="1200" b="1" dirty="0">
                  <a:solidFill>
                    <a:schemeClr val="bg1"/>
                  </a:solidFill>
                  <a:latin typeface="Colby StBlk" pitchFamily="2" charset="77"/>
                  <a:ea typeface="Colby StBlk" pitchFamily="2" charset="77"/>
                  <a:cs typeface="Rubik" panose="00000500000000000000" pitchFamily="2" charset="-79"/>
                </a:rPr>
                <a:t>Lord, </a:t>
              </a:r>
            </a:p>
            <a:p>
              <a:pPr algn="ctr" fontAlgn="base"/>
              <a:r>
                <a:rPr lang="en-US" sz="1200" b="1" dirty="0">
                  <a:solidFill>
                    <a:schemeClr val="bg1"/>
                  </a:solidFill>
                  <a:latin typeface="Colby StBlk" pitchFamily="2" charset="77"/>
                  <a:ea typeface="Colby StBlk" pitchFamily="2" charset="77"/>
                  <a:cs typeface="Rubik" panose="00000500000000000000" pitchFamily="2" charset="-79"/>
                </a:rPr>
                <a:t>help us to </a:t>
              </a:r>
              <a:r>
                <a:rPr lang="en-GB" sz="1200" b="1" dirty="0">
                  <a:solidFill>
                    <a:schemeClr val="bg1"/>
                  </a:solidFill>
                  <a:latin typeface="Colby StBlk" pitchFamily="2" charset="77"/>
                  <a:ea typeface="Colby StBlk" pitchFamily="2" charset="77"/>
                  <a:cs typeface="Rubik" panose="00000500000000000000" pitchFamily="2" charset="-79"/>
                </a:rPr>
                <a:t>love our neighbour,  </a:t>
              </a:r>
            </a:p>
            <a:p>
              <a:pPr algn="ctr"/>
              <a:r>
                <a:rPr lang="en-US" sz="1200" b="1" dirty="0">
                  <a:solidFill>
                    <a:schemeClr val="bg1"/>
                  </a:solidFill>
                  <a:latin typeface="Colby StBlk" pitchFamily="2" charset="77"/>
                  <a:ea typeface="Colby StBlk" pitchFamily="2" charset="77"/>
                  <a:cs typeface="Rubik" panose="00000500000000000000" pitchFamily="2" charset="-79"/>
                </a:rPr>
                <a:t>and live as one single human family, </a:t>
              </a:r>
            </a:p>
            <a:p>
              <a:pPr algn="ctr"/>
              <a:r>
                <a:rPr lang="en-US" sz="1200" b="1" dirty="0">
                  <a:solidFill>
                    <a:schemeClr val="bg1"/>
                  </a:solidFill>
                  <a:latin typeface="Colby StBlk" pitchFamily="2" charset="77"/>
                  <a:ea typeface="Colby StBlk" pitchFamily="2" charset="77"/>
                  <a:cs typeface="Rubik" panose="00000500000000000000" pitchFamily="2" charset="-79"/>
                </a:rPr>
                <a:t>full of goodness and beauty. </a:t>
              </a:r>
            </a:p>
            <a:p>
              <a:pPr algn="ctr"/>
              <a:r>
                <a:rPr lang="en-US" sz="1200" b="1" dirty="0">
                  <a:solidFill>
                    <a:schemeClr val="bg1"/>
                  </a:solidFill>
                  <a:latin typeface="Colby StBlk" pitchFamily="2" charset="77"/>
                  <a:ea typeface="Colby StBlk" pitchFamily="2" charset="77"/>
                  <a:cs typeface="Rubik" panose="00000500000000000000" pitchFamily="2" charset="-79"/>
                </a:rPr>
                <a:t>Amen </a:t>
              </a:r>
            </a:p>
          </p:txBody>
        </p:sp>
      </p:grpSp>
    </p:spTree>
    <p:extLst>
      <p:ext uri="{BB962C8B-B14F-4D97-AF65-F5344CB8AC3E}">
        <p14:creationId xmlns:p14="http://schemas.microsoft.com/office/powerpoint/2010/main" val="29752814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898" y="1265771"/>
            <a:ext cx="9144000" cy="628904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12. Jesus dies on the cross</a:t>
            </a:r>
          </a:p>
        </p:txBody>
      </p:sp>
      <p:sp>
        <p:nvSpPr>
          <p:cNvPr id="6" name="TextBox 5"/>
          <p:cNvSpPr txBox="1"/>
          <p:nvPr/>
        </p:nvSpPr>
        <p:spPr>
          <a:xfrm>
            <a:off x="228602" y="6221187"/>
            <a:ext cx="3673928" cy="461665"/>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Parishioners entering </a:t>
            </a:r>
          </a:p>
          <a:p>
            <a:r>
              <a:rPr lang="en-GB" sz="1200" dirty="0">
                <a:solidFill>
                  <a:schemeClr val="bg1"/>
                </a:solidFill>
                <a:latin typeface="Rubik" pitchFamily="2" charset="-79"/>
                <a:cs typeface="Rubik" pitchFamily="2" charset="-79"/>
              </a:rPr>
              <a:t>Mass in </a:t>
            </a:r>
            <a:r>
              <a:rPr lang="en-GB" sz="1200" dirty="0" err="1">
                <a:solidFill>
                  <a:schemeClr val="bg1"/>
                </a:solidFill>
                <a:latin typeface="Rubik" pitchFamily="2" charset="-79"/>
                <a:cs typeface="Rubik" pitchFamily="2" charset="-79"/>
              </a:rPr>
              <a:t>Kabwe</a:t>
            </a:r>
            <a:r>
              <a:rPr lang="en-GB" sz="1200" dirty="0">
                <a:solidFill>
                  <a:schemeClr val="bg1"/>
                </a:solidFill>
                <a:latin typeface="Rubik" pitchFamily="2" charset="-79"/>
                <a:cs typeface="Rubik" pitchFamily="2" charset="-79"/>
              </a:rPr>
              <a:t>, Zambia</a:t>
            </a:r>
          </a:p>
        </p:txBody>
      </p:sp>
      <p:grpSp>
        <p:nvGrpSpPr>
          <p:cNvPr id="2" name="Group 1">
            <a:extLst>
              <a:ext uri="{FF2B5EF4-FFF2-40B4-BE49-F238E27FC236}">
                <a16:creationId xmlns:a16="http://schemas.microsoft.com/office/drawing/2014/main" id="{34BD409D-81E2-A7A2-8934-1175495A486A}"/>
              </a:ext>
            </a:extLst>
          </p:cNvPr>
          <p:cNvGrpSpPr/>
          <p:nvPr/>
        </p:nvGrpSpPr>
        <p:grpSpPr>
          <a:xfrm>
            <a:off x="5134369" y="1683927"/>
            <a:ext cx="3384647" cy="1188433"/>
            <a:chOff x="385388" y="1625263"/>
            <a:chExt cx="3384647" cy="1188433"/>
          </a:xfrm>
        </p:grpSpPr>
        <p:pic>
          <p:nvPicPr>
            <p:cNvPr id="10" name="Picture 9">
              <a:extLst>
                <a:ext uri="{FF2B5EF4-FFF2-40B4-BE49-F238E27FC236}">
                  <a16:creationId xmlns:a16="http://schemas.microsoft.com/office/drawing/2014/main" id="{AA169E99-37F6-D5EC-ABC6-840CB4DEC90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5388" y="1625263"/>
              <a:ext cx="3384647" cy="1188433"/>
            </a:xfrm>
            <a:prstGeom prst="rect">
              <a:avLst/>
            </a:prstGeom>
          </p:spPr>
        </p:pic>
        <p:sp>
          <p:nvSpPr>
            <p:cNvPr id="11" name="Rectangle 10">
              <a:extLst>
                <a:ext uri="{FF2B5EF4-FFF2-40B4-BE49-F238E27FC236}">
                  <a16:creationId xmlns:a16="http://schemas.microsoft.com/office/drawing/2014/main" id="{E33DA464-50BD-7365-4DD4-CEC29AC589AA}"/>
                </a:ext>
              </a:extLst>
            </p:cNvPr>
            <p:cNvSpPr/>
            <p:nvPr/>
          </p:nvSpPr>
          <p:spPr>
            <a:xfrm>
              <a:off x="488809" y="1692862"/>
              <a:ext cx="3177804" cy="1015663"/>
            </a:xfrm>
            <a:prstGeom prst="rect">
              <a:avLst/>
            </a:prstGeom>
          </p:spPr>
          <p:txBody>
            <a:bodyPr wrap="square">
              <a:spAutoFit/>
            </a:bodyPr>
            <a:lstStyle/>
            <a:p>
              <a:pPr algn="ctr" fontAlgn="base"/>
              <a:r>
                <a:rPr lang="en-US" sz="1200" b="1" dirty="0">
                  <a:solidFill>
                    <a:schemeClr val="bg1"/>
                  </a:solidFill>
                  <a:latin typeface="Colby StBlk" pitchFamily="2" charset="77"/>
                  <a:ea typeface="Colby StBlk" pitchFamily="2" charset="77"/>
                  <a:cs typeface="Rubik" panose="00000500000000000000" pitchFamily="2" charset="-79"/>
                </a:rPr>
                <a:t>Lord, </a:t>
              </a:r>
            </a:p>
            <a:p>
              <a:pPr algn="ctr" fontAlgn="base"/>
              <a:r>
                <a:rPr lang="en-US" sz="1200" b="1" dirty="0">
                  <a:solidFill>
                    <a:schemeClr val="bg1"/>
                  </a:solidFill>
                  <a:latin typeface="Colby StBlk" pitchFamily="2" charset="77"/>
                  <a:ea typeface="Colby StBlk" pitchFamily="2" charset="77"/>
                  <a:cs typeface="Rubik" panose="00000500000000000000" pitchFamily="2" charset="-79"/>
                </a:rPr>
                <a:t>help us to </a:t>
              </a:r>
              <a:r>
                <a:rPr lang="en-GB" sz="1200" b="1" dirty="0">
                  <a:solidFill>
                    <a:schemeClr val="bg1"/>
                  </a:solidFill>
                  <a:latin typeface="Colby StBlk" pitchFamily="2" charset="77"/>
                  <a:ea typeface="Colby StBlk" pitchFamily="2" charset="77"/>
                  <a:cs typeface="Rubik" panose="00000500000000000000" pitchFamily="2" charset="-79"/>
                </a:rPr>
                <a:t>love our neighbour,  </a:t>
              </a:r>
            </a:p>
            <a:p>
              <a:pPr algn="ctr"/>
              <a:r>
                <a:rPr lang="en-US" sz="1200" b="1" dirty="0">
                  <a:solidFill>
                    <a:schemeClr val="bg1"/>
                  </a:solidFill>
                  <a:latin typeface="Colby StBlk" pitchFamily="2" charset="77"/>
                  <a:ea typeface="Colby StBlk" pitchFamily="2" charset="77"/>
                  <a:cs typeface="Rubik" panose="00000500000000000000" pitchFamily="2" charset="-79"/>
                </a:rPr>
                <a:t>and live as one single human family, </a:t>
              </a:r>
            </a:p>
            <a:p>
              <a:pPr algn="ctr"/>
              <a:r>
                <a:rPr lang="en-US" sz="1200" b="1" dirty="0">
                  <a:solidFill>
                    <a:schemeClr val="bg1"/>
                  </a:solidFill>
                  <a:latin typeface="Colby StBlk" pitchFamily="2" charset="77"/>
                  <a:ea typeface="Colby StBlk" pitchFamily="2" charset="77"/>
                  <a:cs typeface="Rubik" panose="00000500000000000000" pitchFamily="2" charset="-79"/>
                </a:rPr>
                <a:t>full of goodness and beauty. </a:t>
              </a:r>
            </a:p>
            <a:p>
              <a:pPr algn="ctr"/>
              <a:r>
                <a:rPr lang="en-US" sz="1200" b="1" dirty="0">
                  <a:solidFill>
                    <a:schemeClr val="bg1"/>
                  </a:solidFill>
                  <a:latin typeface="Colby StBlk" pitchFamily="2" charset="77"/>
                  <a:ea typeface="Colby StBlk" pitchFamily="2" charset="77"/>
                  <a:cs typeface="Rubik" panose="00000500000000000000" pitchFamily="2" charset="-79"/>
                </a:rPr>
                <a:t>Amen </a:t>
              </a:r>
            </a:p>
          </p:txBody>
        </p:sp>
      </p:grpSp>
    </p:spTree>
    <p:extLst>
      <p:ext uri="{BB962C8B-B14F-4D97-AF65-F5344CB8AC3E}">
        <p14:creationId xmlns:p14="http://schemas.microsoft.com/office/powerpoint/2010/main" val="28723048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61470"/>
            <a:ext cx="9144000" cy="609653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1" y="211943"/>
            <a:ext cx="5011994" cy="923330"/>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13. Jesus is taken down from the cross</a:t>
            </a:r>
          </a:p>
        </p:txBody>
      </p:sp>
      <p:sp>
        <p:nvSpPr>
          <p:cNvPr id="6" name="TextBox 5"/>
          <p:cNvSpPr txBox="1"/>
          <p:nvPr/>
        </p:nvSpPr>
        <p:spPr>
          <a:xfrm>
            <a:off x="228602" y="6221187"/>
            <a:ext cx="3673928" cy="276999"/>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 Water source in Zambia</a:t>
            </a:r>
          </a:p>
        </p:txBody>
      </p:sp>
      <p:grpSp>
        <p:nvGrpSpPr>
          <p:cNvPr id="2" name="Group 1">
            <a:extLst>
              <a:ext uri="{FF2B5EF4-FFF2-40B4-BE49-F238E27FC236}">
                <a16:creationId xmlns:a16="http://schemas.microsoft.com/office/drawing/2014/main" id="{CB99A5EA-F5A5-82AC-C55B-88684364043B}"/>
              </a:ext>
            </a:extLst>
          </p:cNvPr>
          <p:cNvGrpSpPr/>
          <p:nvPr/>
        </p:nvGrpSpPr>
        <p:grpSpPr>
          <a:xfrm>
            <a:off x="373242" y="4501199"/>
            <a:ext cx="3384647" cy="1188433"/>
            <a:chOff x="385388" y="1625263"/>
            <a:chExt cx="3384647" cy="1188433"/>
          </a:xfrm>
        </p:grpSpPr>
        <p:pic>
          <p:nvPicPr>
            <p:cNvPr id="8" name="Picture 7">
              <a:extLst>
                <a:ext uri="{FF2B5EF4-FFF2-40B4-BE49-F238E27FC236}">
                  <a16:creationId xmlns:a16="http://schemas.microsoft.com/office/drawing/2014/main" id="{1816A77E-4A62-3086-B60D-3C70DFFC13CB}"/>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5388" y="1625263"/>
              <a:ext cx="3384647" cy="1188433"/>
            </a:xfrm>
            <a:prstGeom prst="rect">
              <a:avLst/>
            </a:prstGeom>
          </p:spPr>
        </p:pic>
        <p:sp>
          <p:nvSpPr>
            <p:cNvPr id="9" name="Rectangle 8">
              <a:extLst>
                <a:ext uri="{FF2B5EF4-FFF2-40B4-BE49-F238E27FC236}">
                  <a16:creationId xmlns:a16="http://schemas.microsoft.com/office/drawing/2014/main" id="{0CFAF4EC-36FD-3654-DBBC-9DD6FDA3F53A}"/>
                </a:ext>
              </a:extLst>
            </p:cNvPr>
            <p:cNvSpPr/>
            <p:nvPr/>
          </p:nvSpPr>
          <p:spPr>
            <a:xfrm>
              <a:off x="488809" y="1692862"/>
              <a:ext cx="3177804" cy="1015663"/>
            </a:xfrm>
            <a:prstGeom prst="rect">
              <a:avLst/>
            </a:prstGeom>
          </p:spPr>
          <p:txBody>
            <a:bodyPr wrap="square">
              <a:spAutoFit/>
            </a:bodyPr>
            <a:lstStyle/>
            <a:p>
              <a:pPr algn="ctr" fontAlgn="base"/>
              <a:r>
                <a:rPr lang="en-US" sz="1200" b="1" dirty="0">
                  <a:solidFill>
                    <a:schemeClr val="bg1"/>
                  </a:solidFill>
                  <a:latin typeface="Colby StBlk" pitchFamily="2" charset="77"/>
                  <a:ea typeface="Colby StBlk" pitchFamily="2" charset="77"/>
                  <a:cs typeface="Rubik" panose="00000500000000000000" pitchFamily="2" charset="-79"/>
                </a:rPr>
                <a:t>Lord, </a:t>
              </a:r>
            </a:p>
            <a:p>
              <a:pPr algn="ctr" fontAlgn="base"/>
              <a:r>
                <a:rPr lang="en-US" sz="1200" b="1" dirty="0">
                  <a:solidFill>
                    <a:schemeClr val="bg1"/>
                  </a:solidFill>
                  <a:latin typeface="Colby StBlk" pitchFamily="2" charset="77"/>
                  <a:ea typeface="Colby StBlk" pitchFamily="2" charset="77"/>
                  <a:cs typeface="Rubik" panose="00000500000000000000" pitchFamily="2" charset="-79"/>
                </a:rPr>
                <a:t>help us to </a:t>
              </a:r>
              <a:r>
                <a:rPr lang="en-GB" sz="1200" b="1" dirty="0">
                  <a:solidFill>
                    <a:schemeClr val="bg1"/>
                  </a:solidFill>
                  <a:latin typeface="Colby StBlk" pitchFamily="2" charset="77"/>
                  <a:ea typeface="Colby StBlk" pitchFamily="2" charset="77"/>
                  <a:cs typeface="Rubik" panose="00000500000000000000" pitchFamily="2" charset="-79"/>
                </a:rPr>
                <a:t>love our neighbour,  </a:t>
              </a:r>
            </a:p>
            <a:p>
              <a:pPr algn="ctr"/>
              <a:r>
                <a:rPr lang="en-US" sz="1200" b="1" dirty="0">
                  <a:solidFill>
                    <a:schemeClr val="bg1"/>
                  </a:solidFill>
                  <a:latin typeface="Colby StBlk" pitchFamily="2" charset="77"/>
                  <a:ea typeface="Colby StBlk" pitchFamily="2" charset="77"/>
                  <a:cs typeface="Rubik" panose="00000500000000000000" pitchFamily="2" charset="-79"/>
                </a:rPr>
                <a:t>and live as one single human family, </a:t>
              </a:r>
            </a:p>
            <a:p>
              <a:pPr algn="ctr"/>
              <a:r>
                <a:rPr lang="en-US" sz="1200" b="1" dirty="0">
                  <a:solidFill>
                    <a:schemeClr val="bg1"/>
                  </a:solidFill>
                  <a:latin typeface="Colby StBlk" pitchFamily="2" charset="77"/>
                  <a:ea typeface="Colby StBlk" pitchFamily="2" charset="77"/>
                  <a:cs typeface="Rubik" panose="00000500000000000000" pitchFamily="2" charset="-79"/>
                </a:rPr>
                <a:t>full of goodness and beauty. </a:t>
              </a:r>
            </a:p>
            <a:p>
              <a:pPr algn="ctr"/>
              <a:r>
                <a:rPr lang="en-US" sz="1200" b="1" dirty="0">
                  <a:solidFill>
                    <a:schemeClr val="bg1"/>
                  </a:solidFill>
                  <a:latin typeface="Colby StBlk" pitchFamily="2" charset="77"/>
                  <a:ea typeface="Colby StBlk" pitchFamily="2" charset="77"/>
                  <a:cs typeface="Rubik" panose="00000500000000000000" pitchFamily="2" charset="-79"/>
                </a:rPr>
                <a:t>Amen </a:t>
              </a:r>
            </a:p>
          </p:txBody>
        </p:sp>
      </p:grpSp>
    </p:spTree>
    <p:extLst>
      <p:ext uri="{BB962C8B-B14F-4D97-AF65-F5344CB8AC3E}">
        <p14:creationId xmlns:p14="http://schemas.microsoft.com/office/powerpoint/2010/main" val="203298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012373"/>
            <a:ext cx="9144000" cy="6102626"/>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14. Jesus is laid in the tomb</a:t>
            </a:r>
          </a:p>
        </p:txBody>
      </p:sp>
      <p:sp>
        <p:nvSpPr>
          <p:cNvPr id="6" name="TextBox 5"/>
          <p:cNvSpPr txBox="1"/>
          <p:nvPr/>
        </p:nvSpPr>
        <p:spPr>
          <a:xfrm>
            <a:off x="228601" y="6079975"/>
            <a:ext cx="1929807" cy="276999"/>
          </a:xfrm>
          <a:prstGeom prst="rect">
            <a:avLst/>
          </a:prstGeom>
          <a:noFill/>
        </p:spPr>
        <p:txBody>
          <a:bodyPr wrap="square" rtlCol="0">
            <a:spAutoFit/>
          </a:bodyPr>
          <a:lstStyle/>
          <a:p>
            <a:r>
              <a:rPr lang="en-GB" sz="1200" dirty="0" err="1">
                <a:solidFill>
                  <a:schemeClr val="bg1"/>
                </a:solidFill>
                <a:latin typeface="Rubik" pitchFamily="2" charset="-79"/>
                <a:cs typeface="Rubik" pitchFamily="2" charset="-79"/>
              </a:rPr>
              <a:t>Euronica</a:t>
            </a:r>
            <a:r>
              <a:rPr lang="en-GB" sz="1200" dirty="0">
                <a:solidFill>
                  <a:schemeClr val="bg1"/>
                </a:solidFill>
                <a:latin typeface="Rubik" pitchFamily="2" charset="-79"/>
                <a:cs typeface="Rubik" pitchFamily="2" charset="-79"/>
              </a:rPr>
              <a:t>, Zambia</a:t>
            </a:r>
          </a:p>
        </p:txBody>
      </p:sp>
      <p:grpSp>
        <p:nvGrpSpPr>
          <p:cNvPr id="5" name="Group 4">
            <a:extLst>
              <a:ext uri="{FF2B5EF4-FFF2-40B4-BE49-F238E27FC236}">
                <a16:creationId xmlns:a16="http://schemas.microsoft.com/office/drawing/2014/main" id="{0A19B097-6668-0CEA-6444-445DDEBCB05C}"/>
              </a:ext>
            </a:extLst>
          </p:cNvPr>
          <p:cNvGrpSpPr/>
          <p:nvPr/>
        </p:nvGrpSpPr>
        <p:grpSpPr>
          <a:xfrm>
            <a:off x="5267104" y="1621974"/>
            <a:ext cx="3384647" cy="1188433"/>
            <a:chOff x="385388" y="1625263"/>
            <a:chExt cx="3384647" cy="1188433"/>
          </a:xfrm>
        </p:grpSpPr>
        <p:pic>
          <p:nvPicPr>
            <p:cNvPr id="10" name="Picture 9">
              <a:extLst>
                <a:ext uri="{FF2B5EF4-FFF2-40B4-BE49-F238E27FC236}">
                  <a16:creationId xmlns:a16="http://schemas.microsoft.com/office/drawing/2014/main" id="{BF7959BB-21C5-D464-9630-8228124E64A5}"/>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5388" y="1625263"/>
              <a:ext cx="3384647" cy="1188433"/>
            </a:xfrm>
            <a:prstGeom prst="rect">
              <a:avLst/>
            </a:prstGeom>
          </p:spPr>
        </p:pic>
        <p:sp>
          <p:nvSpPr>
            <p:cNvPr id="11" name="Rectangle 10">
              <a:extLst>
                <a:ext uri="{FF2B5EF4-FFF2-40B4-BE49-F238E27FC236}">
                  <a16:creationId xmlns:a16="http://schemas.microsoft.com/office/drawing/2014/main" id="{990E614C-50C9-BA4D-FAFF-1267AC7E5A25}"/>
                </a:ext>
              </a:extLst>
            </p:cNvPr>
            <p:cNvSpPr/>
            <p:nvPr/>
          </p:nvSpPr>
          <p:spPr>
            <a:xfrm>
              <a:off x="488809" y="1692862"/>
              <a:ext cx="3177804" cy="1015663"/>
            </a:xfrm>
            <a:prstGeom prst="rect">
              <a:avLst/>
            </a:prstGeom>
          </p:spPr>
          <p:txBody>
            <a:bodyPr wrap="square">
              <a:spAutoFit/>
            </a:bodyPr>
            <a:lstStyle/>
            <a:p>
              <a:pPr algn="ctr" fontAlgn="base"/>
              <a:r>
                <a:rPr lang="en-US" sz="1200" b="1" dirty="0">
                  <a:solidFill>
                    <a:schemeClr val="bg1"/>
                  </a:solidFill>
                  <a:latin typeface="Colby StBlk" pitchFamily="2" charset="77"/>
                  <a:ea typeface="Colby StBlk" pitchFamily="2" charset="77"/>
                  <a:cs typeface="Rubik" panose="00000500000000000000" pitchFamily="2" charset="-79"/>
                </a:rPr>
                <a:t>Lord, </a:t>
              </a:r>
            </a:p>
            <a:p>
              <a:pPr algn="ctr" fontAlgn="base"/>
              <a:r>
                <a:rPr lang="en-US" sz="1200" b="1" dirty="0">
                  <a:solidFill>
                    <a:schemeClr val="bg1"/>
                  </a:solidFill>
                  <a:latin typeface="Colby StBlk" pitchFamily="2" charset="77"/>
                  <a:ea typeface="Colby StBlk" pitchFamily="2" charset="77"/>
                  <a:cs typeface="Rubik" panose="00000500000000000000" pitchFamily="2" charset="-79"/>
                </a:rPr>
                <a:t>help us to </a:t>
              </a:r>
              <a:r>
                <a:rPr lang="en-GB" sz="1200" b="1" dirty="0">
                  <a:solidFill>
                    <a:schemeClr val="bg1"/>
                  </a:solidFill>
                  <a:latin typeface="Colby StBlk" pitchFamily="2" charset="77"/>
                  <a:ea typeface="Colby StBlk" pitchFamily="2" charset="77"/>
                  <a:cs typeface="Rubik" panose="00000500000000000000" pitchFamily="2" charset="-79"/>
                </a:rPr>
                <a:t>love our neighbour,  </a:t>
              </a:r>
            </a:p>
            <a:p>
              <a:pPr algn="ctr"/>
              <a:r>
                <a:rPr lang="en-US" sz="1200" b="1" dirty="0">
                  <a:solidFill>
                    <a:schemeClr val="bg1"/>
                  </a:solidFill>
                  <a:latin typeface="Colby StBlk" pitchFamily="2" charset="77"/>
                  <a:ea typeface="Colby StBlk" pitchFamily="2" charset="77"/>
                  <a:cs typeface="Rubik" panose="00000500000000000000" pitchFamily="2" charset="-79"/>
                </a:rPr>
                <a:t>and live as one single human family, </a:t>
              </a:r>
            </a:p>
            <a:p>
              <a:pPr algn="ctr"/>
              <a:r>
                <a:rPr lang="en-US" sz="1200" b="1" dirty="0">
                  <a:solidFill>
                    <a:schemeClr val="bg1"/>
                  </a:solidFill>
                  <a:latin typeface="Colby StBlk" pitchFamily="2" charset="77"/>
                  <a:ea typeface="Colby StBlk" pitchFamily="2" charset="77"/>
                  <a:cs typeface="Rubik" panose="00000500000000000000" pitchFamily="2" charset="-79"/>
                </a:rPr>
                <a:t>full of goodness and beauty. </a:t>
              </a:r>
            </a:p>
            <a:p>
              <a:pPr algn="ctr"/>
              <a:r>
                <a:rPr lang="en-US" sz="1200" b="1" dirty="0">
                  <a:solidFill>
                    <a:schemeClr val="bg1"/>
                  </a:solidFill>
                  <a:latin typeface="Colby StBlk" pitchFamily="2" charset="77"/>
                  <a:ea typeface="Colby StBlk" pitchFamily="2" charset="77"/>
                  <a:cs typeface="Rubik" panose="00000500000000000000" pitchFamily="2" charset="-79"/>
                </a:rPr>
                <a:t>Amen </a:t>
              </a:r>
            </a:p>
          </p:txBody>
        </p:sp>
      </p:grpSp>
    </p:spTree>
    <p:extLst>
      <p:ext uri="{BB962C8B-B14F-4D97-AF65-F5344CB8AC3E}">
        <p14:creationId xmlns:p14="http://schemas.microsoft.com/office/powerpoint/2010/main" val="38039357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Concluding prayer</a:t>
            </a:r>
          </a:p>
        </p:txBody>
      </p:sp>
      <p:sp>
        <p:nvSpPr>
          <p:cNvPr id="2" name="TextBox 1">
            <a:extLst>
              <a:ext uri="{FF2B5EF4-FFF2-40B4-BE49-F238E27FC236}">
                <a16:creationId xmlns:a16="http://schemas.microsoft.com/office/drawing/2014/main" id="{DBA583C4-AA9E-6346-8270-68FC44CA3AA0}"/>
              </a:ext>
            </a:extLst>
          </p:cNvPr>
          <p:cNvSpPr txBox="1"/>
          <p:nvPr/>
        </p:nvSpPr>
        <p:spPr>
          <a:xfrm>
            <a:off x="400071" y="1727033"/>
            <a:ext cx="8105319" cy="38472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dirty="0">
                <a:solidFill>
                  <a:srgbClr val="A1CA5E"/>
                </a:solidFill>
                <a:latin typeface="Colby StBlk" pitchFamily="2" charset="77"/>
                <a:ea typeface="Colby StBlk" pitchFamily="2" charset="77"/>
                <a:cs typeface="Rubik" panose="00000500000000000000" pitchFamily="2" charset="-79"/>
              </a:rPr>
              <a:t>Lord,</a:t>
            </a:r>
          </a:p>
          <a:p>
            <a:r>
              <a:rPr lang="en-US" sz="3000" b="1" dirty="0">
                <a:solidFill>
                  <a:srgbClr val="12375A"/>
                </a:solidFill>
                <a:latin typeface="Colby StBlk" pitchFamily="2" charset="77"/>
                <a:ea typeface="Colby StBlk" pitchFamily="2" charset="77"/>
                <a:cs typeface="Rubik" panose="00000500000000000000" pitchFamily="2" charset="-79"/>
              </a:rPr>
              <a:t>May we always live as one single human family, </a:t>
            </a:r>
          </a:p>
          <a:p>
            <a:r>
              <a:rPr lang="en-US" sz="3000" b="1" dirty="0">
                <a:solidFill>
                  <a:srgbClr val="12375A"/>
                </a:solidFill>
                <a:latin typeface="Colby StBlk" pitchFamily="2" charset="77"/>
                <a:ea typeface="Colby StBlk" pitchFamily="2" charset="77"/>
                <a:cs typeface="Rubik" panose="00000500000000000000" pitchFamily="2" charset="-79"/>
              </a:rPr>
              <a:t>caring for the earth and for our sisters and brothers. </a:t>
            </a:r>
          </a:p>
          <a:p>
            <a:r>
              <a:rPr lang="en-US" sz="3000" b="1" dirty="0">
                <a:solidFill>
                  <a:srgbClr val="12375A"/>
                </a:solidFill>
                <a:latin typeface="Colby StBlk" pitchFamily="2" charset="77"/>
                <a:ea typeface="Colby StBlk" pitchFamily="2" charset="77"/>
                <a:cs typeface="Rubik" panose="00000500000000000000" pitchFamily="2" charset="-79"/>
              </a:rPr>
              <a:t>May we never forget the grace of God </a:t>
            </a:r>
          </a:p>
          <a:p>
            <a:r>
              <a:rPr lang="en-US" sz="3000" b="1" dirty="0">
                <a:solidFill>
                  <a:srgbClr val="12375A"/>
                </a:solidFill>
                <a:latin typeface="Colby StBlk" pitchFamily="2" charset="77"/>
                <a:ea typeface="Colby StBlk" pitchFamily="2" charset="77"/>
                <a:cs typeface="Rubik" panose="00000500000000000000" pitchFamily="2" charset="-79"/>
              </a:rPr>
              <a:t>at work deep in our hearts. </a:t>
            </a:r>
          </a:p>
          <a:p>
            <a:r>
              <a:rPr lang="en-US" sz="3200" b="1" dirty="0">
                <a:solidFill>
                  <a:srgbClr val="A1CA5E"/>
                </a:solidFill>
                <a:latin typeface="Colby StBlk" pitchFamily="2" charset="77"/>
                <a:ea typeface="Colby StBlk" pitchFamily="2" charset="77"/>
                <a:cs typeface="Rubik" panose="00000500000000000000" pitchFamily="2" charset="-79"/>
              </a:rPr>
              <a:t>Amen</a:t>
            </a:r>
          </a:p>
        </p:txBody>
      </p:sp>
      <p:pic>
        <p:nvPicPr>
          <p:cNvPr id="5" name="Picture 4">
            <a:extLst>
              <a:ext uri="{FF2B5EF4-FFF2-40B4-BE49-F238E27FC236}">
                <a16:creationId xmlns:a16="http://schemas.microsoft.com/office/drawing/2014/main" id="{6A52E884-1CC0-B005-0128-997526C67930}"/>
              </a:ext>
            </a:extLst>
          </p:cNvPr>
          <p:cNvPicPr>
            <a:picLocks noChangeAspect="1"/>
          </p:cNvPicPr>
          <p:nvPr/>
        </p:nvPicPr>
        <p:blipFill>
          <a:blip r:embed="rId4"/>
          <a:srcRect/>
          <a:stretch/>
        </p:blipFill>
        <p:spPr>
          <a:xfrm>
            <a:off x="7333104" y="4862439"/>
            <a:ext cx="2335312" cy="2355272"/>
          </a:xfrm>
          <a:prstGeom prst="rect">
            <a:avLst/>
          </a:prstGeom>
        </p:spPr>
      </p:pic>
    </p:spTree>
    <p:extLst>
      <p:ext uri="{BB962C8B-B14F-4D97-AF65-F5344CB8AC3E}">
        <p14:creationId xmlns:p14="http://schemas.microsoft.com/office/powerpoint/2010/main" val="20652415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16" name="TextBox 15">
            <a:extLst>
              <a:ext uri="{FF2B5EF4-FFF2-40B4-BE49-F238E27FC236}">
                <a16:creationId xmlns:a16="http://schemas.microsoft.com/office/drawing/2014/main" id="{F24FBD76-10B1-3247-AEAD-471277B1FA60}"/>
              </a:ext>
            </a:extLst>
          </p:cNvPr>
          <p:cNvSpPr txBox="1"/>
          <p:nvPr/>
        </p:nvSpPr>
        <p:spPr>
          <a:xfrm>
            <a:off x="291513" y="1758720"/>
            <a:ext cx="5565279" cy="1754326"/>
          </a:xfrm>
          <a:prstGeom prst="rect">
            <a:avLst/>
          </a:prstGeom>
          <a:noFill/>
        </p:spPr>
        <p:txBody>
          <a:bodyPr wrap="square" rtlCol="0">
            <a:spAutoFit/>
          </a:bodyPr>
          <a:lstStyle/>
          <a:p>
            <a:pPr>
              <a:spcBef>
                <a:spcPct val="0"/>
              </a:spcBef>
              <a:buFontTx/>
              <a:buNone/>
            </a:pPr>
            <a:r>
              <a:rPr lang="en-GB" altLang="en-US" sz="2700" b="1" dirty="0">
                <a:solidFill>
                  <a:srgbClr val="A1CA5E"/>
                </a:solidFill>
                <a:latin typeface="Colby StBlk" pitchFamily="2" charset="77"/>
                <a:ea typeface="Colby StBlk" pitchFamily="2" charset="77"/>
                <a:cs typeface="Rubik" pitchFamily="2" charset="-79"/>
              </a:rPr>
              <a:t>A just world, free of poverty, where we flourish and live </a:t>
            </a:r>
          </a:p>
          <a:p>
            <a:pPr>
              <a:spcBef>
                <a:spcPct val="0"/>
              </a:spcBef>
              <a:buFontTx/>
              <a:buNone/>
            </a:pPr>
            <a:r>
              <a:rPr lang="en-GB" altLang="en-US" sz="2700" b="1" dirty="0">
                <a:solidFill>
                  <a:srgbClr val="A1CA5E"/>
                </a:solidFill>
                <a:latin typeface="Colby StBlk" pitchFamily="2" charset="77"/>
                <a:ea typeface="Colby StBlk" pitchFamily="2" charset="77"/>
                <a:cs typeface="Rubik" pitchFamily="2" charset="-79"/>
              </a:rPr>
              <a:t>in harmony with each other and all creation.</a:t>
            </a:r>
            <a:endParaRPr lang="en-GB" sz="2700" b="1" dirty="0">
              <a:solidFill>
                <a:srgbClr val="A1CA5E"/>
              </a:solidFill>
              <a:latin typeface="Colby StBlk" pitchFamily="2" charset="77"/>
              <a:ea typeface="Colby StBlk" pitchFamily="2" charset="77"/>
              <a:cs typeface="Rubik" pitchFamily="2" charset="-79"/>
            </a:endParaRPr>
          </a:p>
        </p:txBody>
      </p:sp>
      <p:sp>
        <p:nvSpPr>
          <p:cNvPr id="12" name="TextBox 11">
            <a:extLst>
              <a:ext uri="{FF2B5EF4-FFF2-40B4-BE49-F238E27FC236}">
                <a16:creationId xmlns:a16="http://schemas.microsoft.com/office/drawing/2014/main" id="{7A02DF43-587F-7A4E-82B8-7242E85360F5}"/>
              </a:ext>
            </a:extLst>
          </p:cNvPr>
          <p:cNvSpPr txBox="1"/>
          <p:nvPr/>
        </p:nvSpPr>
        <p:spPr>
          <a:xfrm>
            <a:off x="270658" y="5263757"/>
            <a:ext cx="6624686" cy="1261884"/>
          </a:xfrm>
          <a:prstGeom prst="rect">
            <a:avLst/>
          </a:prstGeom>
          <a:noFill/>
        </p:spPr>
        <p:txBody>
          <a:bodyPr wrap="square" rtlCol="0">
            <a:spAutoFit/>
          </a:bodyPr>
          <a:lstStyle/>
          <a:p>
            <a:pPr>
              <a:spcBef>
                <a:spcPct val="0"/>
              </a:spcBef>
              <a:buFontTx/>
              <a:buNone/>
            </a:pPr>
            <a:r>
              <a:rPr lang="en-GB" altLang="en-US" sz="1200" b="1" dirty="0">
                <a:solidFill>
                  <a:srgbClr val="12375A"/>
                </a:solidFill>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SCIAF is the official relief and development agency of the Catholic Church in Scotland </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and a proud member of the Caritas family. 7 West Nile Street, Glasgow G1 2PR. </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dirty="0">
              <a:solidFill>
                <a:srgbClr val="12375A"/>
              </a:solidFill>
              <a:latin typeface="Rubik" pitchFamily="2" charset="-79"/>
              <a:ea typeface="Colby StBlk" pitchFamily="2" charset="77"/>
              <a:cs typeface="Rubik" pitchFamily="2" charset="-79"/>
            </a:endParaRPr>
          </a:p>
          <a:p>
            <a:pPr>
              <a:spcBef>
                <a:spcPct val="0"/>
              </a:spcBef>
              <a:buFontTx/>
              <a:buNone/>
            </a:pPr>
            <a:r>
              <a:rPr lang="en-GB" sz="1600" dirty="0" err="1">
                <a:solidFill>
                  <a:srgbClr val="12375A"/>
                </a:solidFill>
                <a:latin typeface="Rubik" pitchFamily="2" charset="-79"/>
                <a:ea typeface="Colby StBlk" pitchFamily="2" charset="77"/>
                <a:cs typeface="Rubik" pitchFamily="2" charset="-79"/>
              </a:rPr>
              <a:t>sciaf@sciaf.org.uk</a:t>
            </a:r>
            <a:endParaRPr lang="en-GB" sz="1600" dirty="0">
              <a:solidFill>
                <a:srgbClr val="12375A"/>
              </a:solidFill>
              <a:latin typeface="Rubik" pitchFamily="2" charset="-79"/>
              <a:ea typeface="Colby StBlk" pitchFamily="2" charset="77"/>
              <a:cs typeface="Rubik" pitchFamily="2" charset="-79"/>
            </a:endParaRPr>
          </a:p>
        </p:txBody>
      </p:sp>
      <p:sp>
        <p:nvSpPr>
          <p:cNvPr id="15" name="TextBox 14">
            <a:extLst>
              <a:ext uri="{FF2B5EF4-FFF2-40B4-BE49-F238E27FC236}">
                <a16:creationId xmlns:a16="http://schemas.microsoft.com/office/drawing/2014/main" id="{7A4DE433-A200-6448-946B-E4805F88A11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Thank you</a:t>
            </a:r>
          </a:p>
        </p:txBody>
      </p:sp>
    </p:spTree>
    <p:extLst>
      <p:ext uri="{BB962C8B-B14F-4D97-AF65-F5344CB8AC3E}">
        <p14:creationId xmlns:p14="http://schemas.microsoft.com/office/powerpoint/2010/main" val="3776448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5354131" cy="507831"/>
          </a:xfrm>
          <a:prstGeom prst="rect">
            <a:avLst/>
          </a:prstGeom>
          <a:noFill/>
        </p:spPr>
        <p:txBody>
          <a:bodyPr wrap="square" lIns="91440" tIns="45720" rIns="91440" bIns="45720" rtlCol="0" anchor="t">
            <a:spAutoFit/>
          </a:bodyPr>
          <a:lstStyle/>
          <a:p>
            <a:r>
              <a:rPr lang="en-GB" sz="2700" b="1" dirty="0">
                <a:solidFill>
                  <a:srgbClr val="12375A"/>
                </a:solidFill>
                <a:latin typeface="Colby StBlk"/>
                <a:ea typeface="Colby StBlk"/>
              </a:rPr>
              <a:t>Prayer after each Station</a:t>
            </a:r>
            <a:endParaRPr lang="en-GB" sz="2700" b="1" dirty="0">
              <a:solidFill>
                <a:srgbClr val="12375A"/>
              </a:solidFill>
              <a:latin typeface="Colby StBlk" pitchFamily="2" charset="77"/>
              <a:ea typeface="Colby StBlk" pitchFamily="2" charset="77"/>
            </a:endParaRPr>
          </a:p>
        </p:txBody>
      </p:sp>
      <p:sp>
        <p:nvSpPr>
          <p:cNvPr id="2" name="Rectangle 1"/>
          <p:cNvSpPr/>
          <p:nvPr/>
        </p:nvSpPr>
        <p:spPr>
          <a:xfrm>
            <a:off x="642255" y="2291333"/>
            <a:ext cx="7859490" cy="3046988"/>
          </a:xfrm>
          <a:prstGeom prst="rect">
            <a:avLst/>
          </a:prstGeom>
        </p:spPr>
        <p:txBody>
          <a:bodyPr wrap="square">
            <a:spAutoFit/>
          </a:bodyPr>
          <a:lstStyle/>
          <a:p>
            <a:pPr fontAlgn="base"/>
            <a:r>
              <a:rPr lang="en-US" sz="3200" b="1" dirty="0">
                <a:solidFill>
                  <a:srgbClr val="A1CA5E"/>
                </a:solidFill>
                <a:latin typeface="Colby StBlk" pitchFamily="2" charset="77"/>
                <a:ea typeface="Colby StBlk" pitchFamily="2" charset="77"/>
                <a:cs typeface="Rubik" panose="00000500000000000000" pitchFamily="2" charset="-79"/>
              </a:rPr>
              <a:t>Lord, </a:t>
            </a:r>
          </a:p>
          <a:p>
            <a:pPr fontAlgn="base"/>
            <a:r>
              <a:rPr lang="en-US" sz="3200" b="1" dirty="0">
                <a:solidFill>
                  <a:srgbClr val="12375A"/>
                </a:solidFill>
                <a:latin typeface="Colby StBlk" pitchFamily="2" charset="77"/>
                <a:ea typeface="Colby StBlk" pitchFamily="2" charset="77"/>
                <a:cs typeface="Rubik" panose="00000500000000000000" pitchFamily="2" charset="-79"/>
              </a:rPr>
              <a:t>help us to </a:t>
            </a:r>
            <a:r>
              <a:rPr lang="en-GB" sz="3200" b="1" dirty="0">
                <a:solidFill>
                  <a:srgbClr val="12375A"/>
                </a:solidFill>
                <a:latin typeface="Colby StBlk" pitchFamily="2" charset="77"/>
                <a:ea typeface="Colby StBlk" pitchFamily="2" charset="77"/>
                <a:cs typeface="Rubik" panose="00000500000000000000" pitchFamily="2" charset="-79"/>
              </a:rPr>
              <a:t>love our neighbour,  </a:t>
            </a:r>
          </a:p>
          <a:p>
            <a:r>
              <a:rPr lang="en-US" sz="3200" b="1" dirty="0">
                <a:solidFill>
                  <a:srgbClr val="12375A"/>
                </a:solidFill>
                <a:latin typeface="Colby StBlk" pitchFamily="2" charset="77"/>
                <a:ea typeface="Colby StBlk" pitchFamily="2" charset="77"/>
                <a:cs typeface="Rubik" panose="00000500000000000000" pitchFamily="2" charset="-79"/>
              </a:rPr>
              <a:t>and live as one single human family, full of goodness and beauty. </a:t>
            </a:r>
          </a:p>
          <a:p>
            <a:r>
              <a:rPr lang="en-US" sz="3200" b="1" dirty="0">
                <a:solidFill>
                  <a:srgbClr val="A1CA5E"/>
                </a:solidFill>
                <a:latin typeface="Colby StBlk" pitchFamily="2" charset="77"/>
                <a:ea typeface="Colby StBlk" pitchFamily="2" charset="77"/>
                <a:cs typeface="Rubik" panose="00000500000000000000" pitchFamily="2" charset="-79"/>
              </a:rPr>
              <a:t>Amen </a:t>
            </a:r>
          </a:p>
        </p:txBody>
      </p:sp>
      <p:pic>
        <p:nvPicPr>
          <p:cNvPr id="11" name="Picture 10">
            <a:extLst>
              <a:ext uri="{FF2B5EF4-FFF2-40B4-BE49-F238E27FC236}">
                <a16:creationId xmlns:a16="http://schemas.microsoft.com/office/drawing/2014/main" id="{CA1D92E2-EB20-F014-941C-A10BE5E50846}"/>
              </a:ext>
            </a:extLst>
          </p:cNvPr>
          <p:cNvPicPr>
            <a:picLocks noChangeAspect="1"/>
          </p:cNvPicPr>
          <p:nvPr/>
        </p:nvPicPr>
        <p:blipFill>
          <a:blip r:embed="rId5"/>
          <a:srcRect/>
          <a:stretch/>
        </p:blipFill>
        <p:spPr>
          <a:xfrm>
            <a:off x="7333104" y="4862439"/>
            <a:ext cx="2335312" cy="2355272"/>
          </a:xfrm>
          <a:prstGeom prst="rect">
            <a:avLst/>
          </a:prstGeom>
        </p:spPr>
      </p:pic>
    </p:spTree>
    <p:extLst>
      <p:ext uri="{BB962C8B-B14F-4D97-AF65-F5344CB8AC3E}">
        <p14:creationId xmlns:p14="http://schemas.microsoft.com/office/powerpoint/2010/main" val="227551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117432"/>
            <a:ext cx="9144000" cy="6096513"/>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 Jesus is sentenced to death</a:t>
            </a:r>
          </a:p>
        </p:txBody>
      </p:sp>
      <p:grpSp>
        <p:nvGrpSpPr>
          <p:cNvPr id="6" name="Group 5">
            <a:extLst>
              <a:ext uri="{FF2B5EF4-FFF2-40B4-BE49-F238E27FC236}">
                <a16:creationId xmlns:a16="http://schemas.microsoft.com/office/drawing/2014/main" id="{98D3EFE4-1352-7F8C-2575-FBEAD7F5B43F}"/>
              </a:ext>
            </a:extLst>
          </p:cNvPr>
          <p:cNvGrpSpPr/>
          <p:nvPr/>
        </p:nvGrpSpPr>
        <p:grpSpPr>
          <a:xfrm>
            <a:off x="385388" y="1625263"/>
            <a:ext cx="3384647" cy="1188433"/>
            <a:chOff x="385388" y="1625263"/>
            <a:chExt cx="3384647" cy="1188433"/>
          </a:xfrm>
        </p:grpSpPr>
        <p:pic>
          <p:nvPicPr>
            <p:cNvPr id="9" name="Picture 8">
              <a:extLst>
                <a:ext uri="{FF2B5EF4-FFF2-40B4-BE49-F238E27FC236}">
                  <a16:creationId xmlns:a16="http://schemas.microsoft.com/office/drawing/2014/main" id="{97C2CB4D-5C16-8447-85C4-271C9E013839}"/>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5388" y="1625263"/>
              <a:ext cx="3384647" cy="1188433"/>
            </a:xfrm>
            <a:prstGeom prst="rect">
              <a:avLst/>
            </a:prstGeom>
          </p:spPr>
        </p:pic>
        <p:sp>
          <p:nvSpPr>
            <p:cNvPr id="8" name="Rectangle 7"/>
            <p:cNvSpPr/>
            <p:nvPr/>
          </p:nvSpPr>
          <p:spPr>
            <a:xfrm>
              <a:off x="488809" y="1692862"/>
              <a:ext cx="3177804" cy="1015663"/>
            </a:xfrm>
            <a:prstGeom prst="rect">
              <a:avLst/>
            </a:prstGeom>
          </p:spPr>
          <p:txBody>
            <a:bodyPr wrap="square">
              <a:spAutoFit/>
            </a:bodyPr>
            <a:lstStyle/>
            <a:p>
              <a:pPr algn="ctr" fontAlgn="base"/>
              <a:r>
                <a:rPr lang="en-US" sz="1200" b="1" dirty="0">
                  <a:solidFill>
                    <a:schemeClr val="bg1"/>
                  </a:solidFill>
                  <a:latin typeface="Colby StBlk" pitchFamily="2" charset="77"/>
                  <a:ea typeface="Colby StBlk" pitchFamily="2" charset="77"/>
                  <a:cs typeface="Rubik" panose="00000500000000000000" pitchFamily="2" charset="-79"/>
                </a:rPr>
                <a:t>Lord, </a:t>
              </a:r>
            </a:p>
            <a:p>
              <a:pPr algn="ctr" fontAlgn="base"/>
              <a:r>
                <a:rPr lang="en-US" sz="1200" b="1" dirty="0">
                  <a:solidFill>
                    <a:schemeClr val="bg1"/>
                  </a:solidFill>
                  <a:latin typeface="Colby StBlk" pitchFamily="2" charset="77"/>
                  <a:ea typeface="Colby StBlk" pitchFamily="2" charset="77"/>
                  <a:cs typeface="Rubik" panose="00000500000000000000" pitchFamily="2" charset="-79"/>
                </a:rPr>
                <a:t>help us to </a:t>
              </a:r>
              <a:r>
                <a:rPr lang="en-GB" sz="1200" b="1" dirty="0">
                  <a:solidFill>
                    <a:schemeClr val="bg1"/>
                  </a:solidFill>
                  <a:latin typeface="Colby StBlk" pitchFamily="2" charset="77"/>
                  <a:ea typeface="Colby StBlk" pitchFamily="2" charset="77"/>
                  <a:cs typeface="Rubik" panose="00000500000000000000" pitchFamily="2" charset="-79"/>
                </a:rPr>
                <a:t>love our neighbour,  </a:t>
              </a:r>
            </a:p>
            <a:p>
              <a:pPr algn="ctr"/>
              <a:r>
                <a:rPr lang="en-US" sz="1200" b="1" dirty="0">
                  <a:solidFill>
                    <a:schemeClr val="bg1"/>
                  </a:solidFill>
                  <a:latin typeface="Colby StBlk" pitchFamily="2" charset="77"/>
                  <a:ea typeface="Colby StBlk" pitchFamily="2" charset="77"/>
                  <a:cs typeface="Rubik" panose="00000500000000000000" pitchFamily="2" charset="-79"/>
                </a:rPr>
                <a:t>and live as one single human family, </a:t>
              </a:r>
            </a:p>
            <a:p>
              <a:pPr algn="ctr"/>
              <a:r>
                <a:rPr lang="en-US" sz="1200" b="1" dirty="0">
                  <a:solidFill>
                    <a:schemeClr val="bg1"/>
                  </a:solidFill>
                  <a:latin typeface="Colby StBlk" pitchFamily="2" charset="77"/>
                  <a:ea typeface="Colby StBlk" pitchFamily="2" charset="77"/>
                  <a:cs typeface="Rubik" panose="00000500000000000000" pitchFamily="2" charset="-79"/>
                </a:rPr>
                <a:t>full of goodness and beauty. </a:t>
              </a:r>
            </a:p>
            <a:p>
              <a:pPr algn="ctr"/>
              <a:r>
                <a:rPr lang="en-US" sz="1200" b="1" dirty="0">
                  <a:solidFill>
                    <a:schemeClr val="bg1"/>
                  </a:solidFill>
                  <a:latin typeface="Colby StBlk" pitchFamily="2" charset="77"/>
                  <a:ea typeface="Colby StBlk" pitchFamily="2" charset="77"/>
                  <a:cs typeface="Rubik" panose="00000500000000000000" pitchFamily="2" charset="-79"/>
                </a:rPr>
                <a:t>Amen </a:t>
              </a:r>
            </a:p>
          </p:txBody>
        </p:sp>
      </p:grpSp>
      <p:sp>
        <p:nvSpPr>
          <p:cNvPr id="10" name="TextBox 9">
            <a:extLst>
              <a:ext uri="{FF2B5EF4-FFF2-40B4-BE49-F238E27FC236}">
                <a16:creationId xmlns:a16="http://schemas.microsoft.com/office/drawing/2014/main" id="{AFCE7496-0590-11C2-F686-AF7E116E02CF}"/>
              </a:ext>
            </a:extLst>
          </p:cNvPr>
          <p:cNvSpPr txBox="1"/>
          <p:nvPr/>
        </p:nvSpPr>
        <p:spPr>
          <a:xfrm>
            <a:off x="228601" y="6079975"/>
            <a:ext cx="1929807" cy="276999"/>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Savita, </a:t>
            </a:r>
            <a:r>
              <a:rPr lang="en-GB" sz="1200" dirty="0" err="1">
                <a:solidFill>
                  <a:schemeClr val="bg1"/>
                </a:solidFill>
                <a:latin typeface="Rubik" pitchFamily="2" charset="-79"/>
                <a:cs typeface="Rubik" pitchFamily="2" charset="-79"/>
              </a:rPr>
              <a:t>Zqmbia</a:t>
            </a:r>
            <a:endParaRPr lang="en-GB" sz="1200" dirty="0">
              <a:solidFill>
                <a:schemeClr val="bg1"/>
              </a:solidFill>
              <a:latin typeface="Rubik" pitchFamily="2" charset="-79"/>
              <a:cs typeface="Rubik" pitchFamily="2" charset="-79"/>
            </a:endParaRPr>
          </a:p>
        </p:txBody>
      </p:sp>
    </p:spTree>
    <p:extLst>
      <p:ext uri="{BB962C8B-B14F-4D97-AF65-F5344CB8AC3E}">
        <p14:creationId xmlns:p14="http://schemas.microsoft.com/office/powerpoint/2010/main" val="21129179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03758"/>
            <a:ext cx="9144000" cy="6102626"/>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2. Jesus carries his cross</a:t>
            </a:r>
          </a:p>
        </p:txBody>
      </p:sp>
      <p:sp>
        <p:nvSpPr>
          <p:cNvPr id="9" name="TextBox 8"/>
          <p:cNvSpPr txBox="1"/>
          <p:nvPr/>
        </p:nvSpPr>
        <p:spPr>
          <a:xfrm>
            <a:off x="228601" y="6079975"/>
            <a:ext cx="1929807" cy="461665"/>
          </a:xfrm>
          <a:prstGeom prst="rect">
            <a:avLst/>
          </a:prstGeom>
          <a:noFill/>
        </p:spPr>
        <p:txBody>
          <a:bodyPr wrap="square" rtlCol="0">
            <a:spAutoFit/>
          </a:bodyPr>
          <a:lstStyle/>
          <a:p>
            <a:r>
              <a:rPr lang="en-GB" sz="1200" dirty="0" err="1">
                <a:solidFill>
                  <a:schemeClr val="bg1"/>
                </a:solidFill>
                <a:latin typeface="Rubik" pitchFamily="2" charset="-79"/>
                <a:cs typeface="Rubik" pitchFamily="2" charset="-79"/>
              </a:rPr>
              <a:t>Euronica</a:t>
            </a:r>
            <a:r>
              <a:rPr lang="en-GB" sz="1200" dirty="0">
                <a:solidFill>
                  <a:schemeClr val="bg1"/>
                </a:solidFill>
                <a:latin typeface="Rubik" pitchFamily="2" charset="-79"/>
                <a:cs typeface="Rubik" pitchFamily="2" charset="-79"/>
              </a:rPr>
              <a:t> in her maize field, Zambia</a:t>
            </a:r>
          </a:p>
        </p:txBody>
      </p:sp>
      <p:grpSp>
        <p:nvGrpSpPr>
          <p:cNvPr id="5" name="Group 4">
            <a:extLst>
              <a:ext uri="{FF2B5EF4-FFF2-40B4-BE49-F238E27FC236}">
                <a16:creationId xmlns:a16="http://schemas.microsoft.com/office/drawing/2014/main" id="{DC4EA3D3-E98C-C391-284C-FD5962CECAA1}"/>
              </a:ext>
            </a:extLst>
          </p:cNvPr>
          <p:cNvGrpSpPr/>
          <p:nvPr/>
        </p:nvGrpSpPr>
        <p:grpSpPr>
          <a:xfrm>
            <a:off x="5436289" y="5654182"/>
            <a:ext cx="3384647" cy="1188433"/>
            <a:chOff x="385388" y="1625263"/>
            <a:chExt cx="3384647" cy="1188433"/>
          </a:xfrm>
        </p:grpSpPr>
        <p:pic>
          <p:nvPicPr>
            <p:cNvPr id="10" name="Picture 9">
              <a:extLst>
                <a:ext uri="{FF2B5EF4-FFF2-40B4-BE49-F238E27FC236}">
                  <a16:creationId xmlns:a16="http://schemas.microsoft.com/office/drawing/2014/main" id="{2DD163C0-D4E0-9616-5F7E-D0289E29DD84}"/>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5388" y="1625263"/>
              <a:ext cx="3384647" cy="1188433"/>
            </a:xfrm>
            <a:prstGeom prst="rect">
              <a:avLst/>
            </a:prstGeom>
          </p:spPr>
        </p:pic>
        <p:sp>
          <p:nvSpPr>
            <p:cNvPr id="11" name="Rectangle 10">
              <a:extLst>
                <a:ext uri="{FF2B5EF4-FFF2-40B4-BE49-F238E27FC236}">
                  <a16:creationId xmlns:a16="http://schemas.microsoft.com/office/drawing/2014/main" id="{77FC65C6-4BAE-CCD6-21D1-0260264B2F69}"/>
                </a:ext>
              </a:extLst>
            </p:cNvPr>
            <p:cNvSpPr/>
            <p:nvPr/>
          </p:nvSpPr>
          <p:spPr>
            <a:xfrm>
              <a:off x="488809" y="1692862"/>
              <a:ext cx="3177804" cy="1015663"/>
            </a:xfrm>
            <a:prstGeom prst="rect">
              <a:avLst/>
            </a:prstGeom>
          </p:spPr>
          <p:txBody>
            <a:bodyPr wrap="square">
              <a:spAutoFit/>
            </a:bodyPr>
            <a:lstStyle/>
            <a:p>
              <a:pPr algn="ctr" fontAlgn="base"/>
              <a:r>
                <a:rPr lang="en-US" sz="1200" b="1" dirty="0">
                  <a:solidFill>
                    <a:schemeClr val="bg1"/>
                  </a:solidFill>
                  <a:latin typeface="Colby StBlk" pitchFamily="2" charset="77"/>
                  <a:ea typeface="Colby StBlk" pitchFamily="2" charset="77"/>
                  <a:cs typeface="Rubik" panose="00000500000000000000" pitchFamily="2" charset="-79"/>
                </a:rPr>
                <a:t>Lord, </a:t>
              </a:r>
            </a:p>
            <a:p>
              <a:pPr algn="ctr" fontAlgn="base"/>
              <a:r>
                <a:rPr lang="en-US" sz="1200" b="1" dirty="0">
                  <a:solidFill>
                    <a:schemeClr val="bg1"/>
                  </a:solidFill>
                  <a:latin typeface="Colby StBlk" pitchFamily="2" charset="77"/>
                  <a:ea typeface="Colby StBlk" pitchFamily="2" charset="77"/>
                  <a:cs typeface="Rubik" panose="00000500000000000000" pitchFamily="2" charset="-79"/>
                </a:rPr>
                <a:t>help us to </a:t>
              </a:r>
              <a:r>
                <a:rPr lang="en-GB" sz="1200" b="1" dirty="0">
                  <a:solidFill>
                    <a:schemeClr val="bg1"/>
                  </a:solidFill>
                  <a:latin typeface="Colby StBlk" pitchFamily="2" charset="77"/>
                  <a:ea typeface="Colby StBlk" pitchFamily="2" charset="77"/>
                  <a:cs typeface="Rubik" panose="00000500000000000000" pitchFamily="2" charset="-79"/>
                </a:rPr>
                <a:t>love our neighbour,  </a:t>
              </a:r>
            </a:p>
            <a:p>
              <a:pPr algn="ctr"/>
              <a:r>
                <a:rPr lang="en-US" sz="1200" b="1" dirty="0">
                  <a:solidFill>
                    <a:schemeClr val="bg1"/>
                  </a:solidFill>
                  <a:latin typeface="Colby StBlk" pitchFamily="2" charset="77"/>
                  <a:ea typeface="Colby StBlk" pitchFamily="2" charset="77"/>
                  <a:cs typeface="Rubik" panose="00000500000000000000" pitchFamily="2" charset="-79"/>
                </a:rPr>
                <a:t>and live as one single human family, </a:t>
              </a:r>
            </a:p>
            <a:p>
              <a:pPr algn="ctr"/>
              <a:r>
                <a:rPr lang="en-US" sz="1200" b="1" dirty="0">
                  <a:solidFill>
                    <a:schemeClr val="bg1"/>
                  </a:solidFill>
                  <a:latin typeface="Colby StBlk" pitchFamily="2" charset="77"/>
                  <a:ea typeface="Colby StBlk" pitchFamily="2" charset="77"/>
                  <a:cs typeface="Rubik" panose="00000500000000000000" pitchFamily="2" charset="-79"/>
                </a:rPr>
                <a:t>full of goodness and beauty. </a:t>
              </a:r>
            </a:p>
            <a:p>
              <a:pPr algn="ctr"/>
              <a:r>
                <a:rPr lang="en-US" sz="1200" b="1" dirty="0">
                  <a:solidFill>
                    <a:schemeClr val="bg1"/>
                  </a:solidFill>
                  <a:latin typeface="Colby StBlk" pitchFamily="2" charset="77"/>
                  <a:ea typeface="Colby StBlk" pitchFamily="2" charset="77"/>
                  <a:cs typeface="Rubik" panose="00000500000000000000" pitchFamily="2" charset="-79"/>
                </a:rPr>
                <a:t>Amen </a:t>
              </a:r>
            </a:p>
          </p:txBody>
        </p:sp>
      </p:grpSp>
    </p:spTree>
    <p:extLst>
      <p:ext uri="{BB962C8B-B14F-4D97-AF65-F5344CB8AC3E}">
        <p14:creationId xmlns:p14="http://schemas.microsoft.com/office/powerpoint/2010/main" val="26097966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73459"/>
            <a:ext cx="9144000" cy="6084541"/>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3. Jesus falls the first time</a:t>
            </a:r>
          </a:p>
        </p:txBody>
      </p:sp>
      <p:sp>
        <p:nvSpPr>
          <p:cNvPr id="6" name="TextBox 5"/>
          <p:cNvSpPr txBox="1"/>
          <p:nvPr/>
        </p:nvSpPr>
        <p:spPr>
          <a:xfrm>
            <a:off x="371253" y="6084541"/>
            <a:ext cx="3147238" cy="461665"/>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Ernest with his </a:t>
            </a:r>
          </a:p>
          <a:p>
            <a:r>
              <a:rPr lang="en-GB" sz="1200" dirty="0">
                <a:solidFill>
                  <a:schemeClr val="bg1"/>
                </a:solidFill>
                <a:latin typeface="Rubik" pitchFamily="2" charset="-79"/>
                <a:cs typeface="Rubik" pitchFamily="2" charset="-79"/>
              </a:rPr>
              <a:t>farming tools, Zambia</a:t>
            </a:r>
          </a:p>
        </p:txBody>
      </p:sp>
      <p:grpSp>
        <p:nvGrpSpPr>
          <p:cNvPr id="2" name="Group 1">
            <a:extLst>
              <a:ext uri="{FF2B5EF4-FFF2-40B4-BE49-F238E27FC236}">
                <a16:creationId xmlns:a16="http://schemas.microsoft.com/office/drawing/2014/main" id="{E31642A6-792B-E760-9F54-B71B9C784D88}"/>
              </a:ext>
            </a:extLst>
          </p:cNvPr>
          <p:cNvGrpSpPr/>
          <p:nvPr/>
        </p:nvGrpSpPr>
        <p:grpSpPr>
          <a:xfrm>
            <a:off x="5436289" y="1526458"/>
            <a:ext cx="3384647" cy="1188433"/>
            <a:chOff x="385388" y="1625263"/>
            <a:chExt cx="3384647" cy="1188433"/>
          </a:xfrm>
        </p:grpSpPr>
        <p:pic>
          <p:nvPicPr>
            <p:cNvPr id="10" name="Picture 9">
              <a:extLst>
                <a:ext uri="{FF2B5EF4-FFF2-40B4-BE49-F238E27FC236}">
                  <a16:creationId xmlns:a16="http://schemas.microsoft.com/office/drawing/2014/main" id="{5709A490-952E-C2E0-08F6-F0B6C9FAE6C5}"/>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5388" y="1625263"/>
              <a:ext cx="3384647" cy="1188433"/>
            </a:xfrm>
            <a:prstGeom prst="rect">
              <a:avLst/>
            </a:prstGeom>
          </p:spPr>
        </p:pic>
        <p:sp>
          <p:nvSpPr>
            <p:cNvPr id="11" name="Rectangle 10">
              <a:extLst>
                <a:ext uri="{FF2B5EF4-FFF2-40B4-BE49-F238E27FC236}">
                  <a16:creationId xmlns:a16="http://schemas.microsoft.com/office/drawing/2014/main" id="{34540390-A259-A003-A547-773BA1032BA3}"/>
                </a:ext>
              </a:extLst>
            </p:cNvPr>
            <p:cNvSpPr/>
            <p:nvPr/>
          </p:nvSpPr>
          <p:spPr>
            <a:xfrm>
              <a:off x="488809" y="1692862"/>
              <a:ext cx="3177804" cy="1015663"/>
            </a:xfrm>
            <a:prstGeom prst="rect">
              <a:avLst/>
            </a:prstGeom>
          </p:spPr>
          <p:txBody>
            <a:bodyPr wrap="square">
              <a:spAutoFit/>
            </a:bodyPr>
            <a:lstStyle/>
            <a:p>
              <a:pPr algn="ctr" fontAlgn="base"/>
              <a:r>
                <a:rPr lang="en-US" sz="1200" b="1" dirty="0">
                  <a:solidFill>
                    <a:schemeClr val="bg1"/>
                  </a:solidFill>
                  <a:latin typeface="Colby StBlk" pitchFamily="2" charset="77"/>
                  <a:ea typeface="Colby StBlk" pitchFamily="2" charset="77"/>
                  <a:cs typeface="Rubik" panose="00000500000000000000" pitchFamily="2" charset="-79"/>
                </a:rPr>
                <a:t>Lord, </a:t>
              </a:r>
            </a:p>
            <a:p>
              <a:pPr algn="ctr" fontAlgn="base"/>
              <a:r>
                <a:rPr lang="en-US" sz="1200" b="1" dirty="0">
                  <a:solidFill>
                    <a:schemeClr val="bg1"/>
                  </a:solidFill>
                  <a:latin typeface="Colby StBlk" pitchFamily="2" charset="77"/>
                  <a:ea typeface="Colby StBlk" pitchFamily="2" charset="77"/>
                  <a:cs typeface="Rubik" panose="00000500000000000000" pitchFamily="2" charset="-79"/>
                </a:rPr>
                <a:t>help us to </a:t>
              </a:r>
              <a:r>
                <a:rPr lang="en-GB" sz="1200" b="1" dirty="0">
                  <a:solidFill>
                    <a:schemeClr val="bg1"/>
                  </a:solidFill>
                  <a:latin typeface="Colby StBlk" pitchFamily="2" charset="77"/>
                  <a:ea typeface="Colby StBlk" pitchFamily="2" charset="77"/>
                  <a:cs typeface="Rubik" panose="00000500000000000000" pitchFamily="2" charset="-79"/>
                </a:rPr>
                <a:t>love our neighbour,  </a:t>
              </a:r>
            </a:p>
            <a:p>
              <a:pPr algn="ctr"/>
              <a:r>
                <a:rPr lang="en-US" sz="1200" b="1" dirty="0">
                  <a:solidFill>
                    <a:schemeClr val="bg1"/>
                  </a:solidFill>
                  <a:latin typeface="Colby StBlk" pitchFamily="2" charset="77"/>
                  <a:ea typeface="Colby StBlk" pitchFamily="2" charset="77"/>
                  <a:cs typeface="Rubik" panose="00000500000000000000" pitchFamily="2" charset="-79"/>
                </a:rPr>
                <a:t>and live as one single human family, </a:t>
              </a:r>
            </a:p>
            <a:p>
              <a:pPr algn="ctr"/>
              <a:r>
                <a:rPr lang="en-US" sz="1200" b="1" dirty="0">
                  <a:solidFill>
                    <a:schemeClr val="bg1"/>
                  </a:solidFill>
                  <a:latin typeface="Colby StBlk" pitchFamily="2" charset="77"/>
                  <a:ea typeface="Colby StBlk" pitchFamily="2" charset="77"/>
                  <a:cs typeface="Rubik" panose="00000500000000000000" pitchFamily="2" charset="-79"/>
                </a:rPr>
                <a:t>full of goodness and beauty. </a:t>
              </a:r>
            </a:p>
            <a:p>
              <a:pPr algn="ctr"/>
              <a:r>
                <a:rPr lang="en-US" sz="1200" b="1" dirty="0">
                  <a:solidFill>
                    <a:schemeClr val="bg1"/>
                  </a:solidFill>
                  <a:latin typeface="Colby StBlk" pitchFamily="2" charset="77"/>
                  <a:ea typeface="Colby StBlk" pitchFamily="2" charset="77"/>
                  <a:cs typeface="Rubik" panose="00000500000000000000" pitchFamily="2" charset="-79"/>
                </a:rPr>
                <a:t>Amen </a:t>
              </a:r>
            </a:p>
          </p:txBody>
        </p:sp>
      </p:grpSp>
    </p:spTree>
    <p:extLst>
      <p:ext uri="{BB962C8B-B14F-4D97-AF65-F5344CB8AC3E}">
        <p14:creationId xmlns:p14="http://schemas.microsoft.com/office/powerpoint/2010/main" val="2810128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73459"/>
            <a:ext cx="9144000" cy="6084541"/>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4. Jesus meets his Mother</a:t>
            </a:r>
          </a:p>
        </p:txBody>
      </p:sp>
      <p:sp>
        <p:nvSpPr>
          <p:cNvPr id="6" name="Rectangle 5"/>
          <p:cNvSpPr/>
          <p:nvPr/>
        </p:nvSpPr>
        <p:spPr>
          <a:xfrm>
            <a:off x="228602" y="6240333"/>
            <a:ext cx="1467068" cy="461665"/>
          </a:xfrm>
          <a:prstGeom prst="rect">
            <a:avLst/>
          </a:prstGeom>
        </p:spPr>
        <p:txBody>
          <a:bodyPr wrap="none">
            <a:spAutoFit/>
          </a:bodyPr>
          <a:lstStyle/>
          <a:p>
            <a:r>
              <a:rPr lang="en-GB" sz="1200" dirty="0" err="1">
                <a:solidFill>
                  <a:schemeClr val="bg1"/>
                </a:solidFill>
                <a:latin typeface="Rubik" pitchFamily="2" charset="-79"/>
                <a:cs typeface="Rubik" pitchFamily="2" charset="-79"/>
              </a:rPr>
              <a:t>Lonica</a:t>
            </a:r>
            <a:r>
              <a:rPr lang="en-GB" sz="1200" dirty="0">
                <a:solidFill>
                  <a:schemeClr val="bg1"/>
                </a:solidFill>
                <a:latin typeface="Rubik" pitchFamily="2" charset="-79"/>
                <a:cs typeface="Rubik" pitchFamily="2" charset="-79"/>
              </a:rPr>
              <a:t> outside</a:t>
            </a:r>
          </a:p>
          <a:p>
            <a:r>
              <a:rPr lang="en-GB" sz="1200" dirty="0">
                <a:solidFill>
                  <a:schemeClr val="bg1"/>
                </a:solidFill>
                <a:latin typeface="Rubik" pitchFamily="2" charset="-79"/>
                <a:cs typeface="Rubik" pitchFamily="2" charset="-79"/>
              </a:rPr>
              <a:t>her home, Zambia</a:t>
            </a:r>
          </a:p>
        </p:txBody>
      </p:sp>
      <p:grpSp>
        <p:nvGrpSpPr>
          <p:cNvPr id="2" name="Group 1">
            <a:extLst>
              <a:ext uri="{FF2B5EF4-FFF2-40B4-BE49-F238E27FC236}">
                <a16:creationId xmlns:a16="http://schemas.microsoft.com/office/drawing/2014/main" id="{0D83EFDD-7493-2B5C-5D76-9E8D10CF9483}"/>
              </a:ext>
            </a:extLst>
          </p:cNvPr>
          <p:cNvGrpSpPr/>
          <p:nvPr/>
        </p:nvGrpSpPr>
        <p:grpSpPr>
          <a:xfrm>
            <a:off x="385388" y="1625263"/>
            <a:ext cx="3384647" cy="1188433"/>
            <a:chOff x="385388" y="1625263"/>
            <a:chExt cx="3384647" cy="1188433"/>
          </a:xfrm>
        </p:grpSpPr>
        <p:pic>
          <p:nvPicPr>
            <p:cNvPr id="10" name="Picture 9">
              <a:extLst>
                <a:ext uri="{FF2B5EF4-FFF2-40B4-BE49-F238E27FC236}">
                  <a16:creationId xmlns:a16="http://schemas.microsoft.com/office/drawing/2014/main" id="{2F1037C0-BF72-E4EF-D989-E5B6E950134B}"/>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5388" y="1625263"/>
              <a:ext cx="3384647" cy="1188433"/>
            </a:xfrm>
            <a:prstGeom prst="rect">
              <a:avLst/>
            </a:prstGeom>
          </p:spPr>
        </p:pic>
        <p:sp>
          <p:nvSpPr>
            <p:cNvPr id="11" name="Rectangle 10">
              <a:extLst>
                <a:ext uri="{FF2B5EF4-FFF2-40B4-BE49-F238E27FC236}">
                  <a16:creationId xmlns:a16="http://schemas.microsoft.com/office/drawing/2014/main" id="{16FB0E84-DCF8-5BA8-B622-EC8EE5AB5BE8}"/>
                </a:ext>
              </a:extLst>
            </p:cNvPr>
            <p:cNvSpPr/>
            <p:nvPr/>
          </p:nvSpPr>
          <p:spPr>
            <a:xfrm>
              <a:off x="488809" y="1692862"/>
              <a:ext cx="3177804" cy="1015663"/>
            </a:xfrm>
            <a:prstGeom prst="rect">
              <a:avLst/>
            </a:prstGeom>
          </p:spPr>
          <p:txBody>
            <a:bodyPr wrap="square">
              <a:spAutoFit/>
            </a:bodyPr>
            <a:lstStyle/>
            <a:p>
              <a:pPr algn="ctr" fontAlgn="base"/>
              <a:r>
                <a:rPr lang="en-US" sz="1200" b="1" dirty="0">
                  <a:solidFill>
                    <a:schemeClr val="bg1"/>
                  </a:solidFill>
                  <a:latin typeface="Colby StBlk" pitchFamily="2" charset="77"/>
                  <a:ea typeface="Colby StBlk" pitchFamily="2" charset="77"/>
                  <a:cs typeface="Rubik" panose="00000500000000000000" pitchFamily="2" charset="-79"/>
                </a:rPr>
                <a:t>Lord, </a:t>
              </a:r>
            </a:p>
            <a:p>
              <a:pPr algn="ctr" fontAlgn="base"/>
              <a:r>
                <a:rPr lang="en-US" sz="1200" b="1" dirty="0">
                  <a:solidFill>
                    <a:schemeClr val="bg1"/>
                  </a:solidFill>
                  <a:latin typeface="Colby StBlk" pitchFamily="2" charset="77"/>
                  <a:ea typeface="Colby StBlk" pitchFamily="2" charset="77"/>
                  <a:cs typeface="Rubik" panose="00000500000000000000" pitchFamily="2" charset="-79"/>
                </a:rPr>
                <a:t>help us to </a:t>
              </a:r>
              <a:r>
                <a:rPr lang="en-GB" sz="1200" b="1" dirty="0">
                  <a:solidFill>
                    <a:schemeClr val="bg1"/>
                  </a:solidFill>
                  <a:latin typeface="Colby StBlk" pitchFamily="2" charset="77"/>
                  <a:ea typeface="Colby StBlk" pitchFamily="2" charset="77"/>
                  <a:cs typeface="Rubik" panose="00000500000000000000" pitchFamily="2" charset="-79"/>
                </a:rPr>
                <a:t>love our neighbour,  </a:t>
              </a:r>
            </a:p>
            <a:p>
              <a:pPr algn="ctr"/>
              <a:r>
                <a:rPr lang="en-US" sz="1200" b="1" dirty="0">
                  <a:solidFill>
                    <a:schemeClr val="bg1"/>
                  </a:solidFill>
                  <a:latin typeface="Colby StBlk" pitchFamily="2" charset="77"/>
                  <a:ea typeface="Colby StBlk" pitchFamily="2" charset="77"/>
                  <a:cs typeface="Rubik" panose="00000500000000000000" pitchFamily="2" charset="-79"/>
                </a:rPr>
                <a:t>and live as one single human family, </a:t>
              </a:r>
            </a:p>
            <a:p>
              <a:pPr algn="ctr"/>
              <a:r>
                <a:rPr lang="en-US" sz="1200" b="1" dirty="0">
                  <a:solidFill>
                    <a:schemeClr val="bg1"/>
                  </a:solidFill>
                  <a:latin typeface="Colby StBlk" pitchFamily="2" charset="77"/>
                  <a:ea typeface="Colby StBlk" pitchFamily="2" charset="77"/>
                  <a:cs typeface="Rubik" panose="00000500000000000000" pitchFamily="2" charset="-79"/>
                </a:rPr>
                <a:t>full of goodness and beauty. </a:t>
              </a:r>
            </a:p>
            <a:p>
              <a:pPr algn="ctr"/>
              <a:r>
                <a:rPr lang="en-US" sz="1200" b="1" dirty="0">
                  <a:solidFill>
                    <a:schemeClr val="bg1"/>
                  </a:solidFill>
                  <a:latin typeface="Colby StBlk" pitchFamily="2" charset="77"/>
                  <a:ea typeface="Colby StBlk" pitchFamily="2" charset="77"/>
                  <a:cs typeface="Rubik" panose="00000500000000000000" pitchFamily="2" charset="-79"/>
                </a:rPr>
                <a:t>Amen </a:t>
              </a:r>
            </a:p>
          </p:txBody>
        </p:sp>
      </p:grpSp>
    </p:spTree>
    <p:extLst>
      <p:ext uri="{BB962C8B-B14F-4D97-AF65-F5344CB8AC3E}">
        <p14:creationId xmlns:p14="http://schemas.microsoft.com/office/powerpoint/2010/main" val="1819489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6200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5. Simon of Cyrene helps Jesus</a:t>
            </a:r>
          </a:p>
        </p:txBody>
      </p:sp>
      <p:sp>
        <p:nvSpPr>
          <p:cNvPr id="6" name="Rectangle 5"/>
          <p:cNvSpPr/>
          <p:nvPr/>
        </p:nvSpPr>
        <p:spPr>
          <a:xfrm>
            <a:off x="228602" y="6232462"/>
            <a:ext cx="2194832" cy="276999"/>
          </a:xfrm>
          <a:prstGeom prst="rect">
            <a:avLst/>
          </a:prstGeom>
        </p:spPr>
        <p:txBody>
          <a:bodyPr wrap="none">
            <a:spAutoFit/>
          </a:bodyPr>
          <a:lstStyle/>
          <a:p>
            <a:r>
              <a:rPr lang="en-GB" sz="1200" dirty="0">
                <a:solidFill>
                  <a:schemeClr val="bg1"/>
                </a:solidFill>
                <a:latin typeface="Rubik" pitchFamily="2" charset="-79"/>
                <a:cs typeface="Rubik" pitchFamily="2" charset="-79"/>
              </a:rPr>
              <a:t>Friends in the fields, Zambia</a:t>
            </a:r>
          </a:p>
        </p:txBody>
      </p:sp>
      <p:grpSp>
        <p:nvGrpSpPr>
          <p:cNvPr id="5" name="Group 4">
            <a:extLst>
              <a:ext uri="{FF2B5EF4-FFF2-40B4-BE49-F238E27FC236}">
                <a16:creationId xmlns:a16="http://schemas.microsoft.com/office/drawing/2014/main" id="{7A8AD445-1C9C-A589-7083-1C7482CA89B7}"/>
              </a:ext>
            </a:extLst>
          </p:cNvPr>
          <p:cNvGrpSpPr/>
          <p:nvPr/>
        </p:nvGrpSpPr>
        <p:grpSpPr>
          <a:xfrm>
            <a:off x="236476" y="4814245"/>
            <a:ext cx="3384647" cy="1188433"/>
            <a:chOff x="385388" y="1625263"/>
            <a:chExt cx="3384647" cy="1188433"/>
          </a:xfrm>
        </p:grpSpPr>
        <p:pic>
          <p:nvPicPr>
            <p:cNvPr id="10" name="Picture 9">
              <a:extLst>
                <a:ext uri="{FF2B5EF4-FFF2-40B4-BE49-F238E27FC236}">
                  <a16:creationId xmlns:a16="http://schemas.microsoft.com/office/drawing/2014/main" id="{4AD89F01-5580-9D8C-8467-59EE0464932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5388" y="1625263"/>
              <a:ext cx="3384647" cy="1188433"/>
            </a:xfrm>
            <a:prstGeom prst="rect">
              <a:avLst/>
            </a:prstGeom>
          </p:spPr>
        </p:pic>
        <p:sp>
          <p:nvSpPr>
            <p:cNvPr id="11" name="Rectangle 10">
              <a:extLst>
                <a:ext uri="{FF2B5EF4-FFF2-40B4-BE49-F238E27FC236}">
                  <a16:creationId xmlns:a16="http://schemas.microsoft.com/office/drawing/2014/main" id="{25705A6F-E1C4-2E65-9912-237E54796CFF}"/>
                </a:ext>
              </a:extLst>
            </p:cNvPr>
            <p:cNvSpPr/>
            <p:nvPr/>
          </p:nvSpPr>
          <p:spPr>
            <a:xfrm>
              <a:off x="488809" y="1692862"/>
              <a:ext cx="3177804" cy="1015663"/>
            </a:xfrm>
            <a:prstGeom prst="rect">
              <a:avLst/>
            </a:prstGeom>
          </p:spPr>
          <p:txBody>
            <a:bodyPr wrap="square">
              <a:spAutoFit/>
            </a:bodyPr>
            <a:lstStyle/>
            <a:p>
              <a:pPr algn="ctr" fontAlgn="base"/>
              <a:r>
                <a:rPr lang="en-US" sz="1200" b="1" dirty="0">
                  <a:solidFill>
                    <a:schemeClr val="bg1"/>
                  </a:solidFill>
                  <a:latin typeface="Colby StBlk" pitchFamily="2" charset="77"/>
                  <a:ea typeface="Colby StBlk" pitchFamily="2" charset="77"/>
                  <a:cs typeface="Rubik" panose="00000500000000000000" pitchFamily="2" charset="-79"/>
                </a:rPr>
                <a:t>Lord, </a:t>
              </a:r>
            </a:p>
            <a:p>
              <a:pPr algn="ctr" fontAlgn="base"/>
              <a:r>
                <a:rPr lang="en-US" sz="1200" b="1" dirty="0">
                  <a:solidFill>
                    <a:schemeClr val="bg1"/>
                  </a:solidFill>
                  <a:latin typeface="Colby StBlk" pitchFamily="2" charset="77"/>
                  <a:ea typeface="Colby StBlk" pitchFamily="2" charset="77"/>
                  <a:cs typeface="Rubik" panose="00000500000000000000" pitchFamily="2" charset="-79"/>
                </a:rPr>
                <a:t>help us to </a:t>
              </a:r>
              <a:r>
                <a:rPr lang="en-GB" sz="1200" b="1" dirty="0">
                  <a:solidFill>
                    <a:schemeClr val="bg1"/>
                  </a:solidFill>
                  <a:latin typeface="Colby StBlk" pitchFamily="2" charset="77"/>
                  <a:ea typeface="Colby StBlk" pitchFamily="2" charset="77"/>
                  <a:cs typeface="Rubik" panose="00000500000000000000" pitchFamily="2" charset="-79"/>
                </a:rPr>
                <a:t>love our neighbour,  </a:t>
              </a:r>
            </a:p>
            <a:p>
              <a:pPr algn="ctr"/>
              <a:r>
                <a:rPr lang="en-US" sz="1200" b="1" dirty="0">
                  <a:solidFill>
                    <a:schemeClr val="bg1"/>
                  </a:solidFill>
                  <a:latin typeface="Colby StBlk" pitchFamily="2" charset="77"/>
                  <a:ea typeface="Colby StBlk" pitchFamily="2" charset="77"/>
                  <a:cs typeface="Rubik" panose="00000500000000000000" pitchFamily="2" charset="-79"/>
                </a:rPr>
                <a:t>and live as one single human family, </a:t>
              </a:r>
            </a:p>
            <a:p>
              <a:pPr algn="ctr"/>
              <a:r>
                <a:rPr lang="en-US" sz="1200" b="1" dirty="0">
                  <a:solidFill>
                    <a:schemeClr val="bg1"/>
                  </a:solidFill>
                  <a:latin typeface="Colby StBlk" pitchFamily="2" charset="77"/>
                  <a:ea typeface="Colby StBlk" pitchFamily="2" charset="77"/>
                  <a:cs typeface="Rubik" panose="00000500000000000000" pitchFamily="2" charset="-79"/>
                </a:rPr>
                <a:t>full of goodness and beauty. </a:t>
              </a:r>
            </a:p>
            <a:p>
              <a:pPr algn="ctr"/>
              <a:r>
                <a:rPr lang="en-US" sz="1200" b="1" dirty="0">
                  <a:solidFill>
                    <a:schemeClr val="bg1"/>
                  </a:solidFill>
                  <a:latin typeface="Colby StBlk" pitchFamily="2" charset="77"/>
                  <a:ea typeface="Colby StBlk" pitchFamily="2" charset="77"/>
                  <a:cs typeface="Rubik" panose="00000500000000000000" pitchFamily="2" charset="-79"/>
                </a:rPr>
                <a:t>Amen </a:t>
              </a:r>
            </a:p>
          </p:txBody>
        </p:sp>
      </p:grpSp>
    </p:spTree>
    <p:extLst>
      <p:ext uri="{BB962C8B-B14F-4D97-AF65-F5344CB8AC3E}">
        <p14:creationId xmlns:p14="http://schemas.microsoft.com/office/powerpoint/2010/main" val="3608137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62530"/>
            <a:ext cx="9144000" cy="609547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6. Veronica wipes the face of Jesus</a:t>
            </a:r>
          </a:p>
        </p:txBody>
      </p:sp>
      <p:sp>
        <p:nvSpPr>
          <p:cNvPr id="6" name="Rectangle 5"/>
          <p:cNvSpPr/>
          <p:nvPr/>
        </p:nvSpPr>
        <p:spPr>
          <a:xfrm>
            <a:off x="228602" y="6232462"/>
            <a:ext cx="1356462" cy="276999"/>
          </a:xfrm>
          <a:prstGeom prst="rect">
            <a:avLst/>
          </a:prstGeom>
        </p:spPr>
        <p:txBody>
          <a:bodyPr wrap="none">
            <a:spAutoFit/>
          </a:bodyPr>
          <a:lstStyle/>
          <a:p>
            <a:r>
              <a:rPr lang="en-GB" sz="1200" dirty="0" err="1">
                <a:solidFill>
                  <a:schemeClr val="bg1"/>
                </a:solidFill>
                <a:latin typeface="Rubik" pitchFamily="2" charset="-79"/>
                <a:cs typeface="Rubik" pitchFamily="2" charset="-79"/>
              </a:rPr>
              <a:t>Mattias</a:t>
            </a:r>
            <a:r>
              <a:rPr lang="en-GB" sz="1200" dirty="0">
                <a:solidFill>
                  <a:schemeClr val="bg1"/>
                </a:solidFill>
                <a:latin typeface="Rubik" pitchFamily="2" charset="-79"/>
                <a:cs typeface="Rubik" pitchFamily="2" charset="-79"/>
              </a:rPr>
              <a:t>, Zambia</a:t>
            </a:r>
          </a:p>
        </p:txBody>
      </p:sp>
      <p:grpSp>
        <p:nvGrpSpPr>
          <p:cNvPr id="5" name="Group 4">
            <a:extLst>
              <a:ext uri="{FF2B5EF4-FFF2-40B4-BE49-F238E27FC236}">
                <a16:creationId xmlns:a16="http://schemas.microsoft.com/office/drawing/2014/main" id="{A4A33AA5-0723-5513-5A7C-0A91E79E825D}"/>
              </a:ext>
            </a:extLst>
          </p:cNvPr>
          <p:cNvGrpSpPr/>
          <p:nvPr/>
        </p:nvGrpSpPr>
        <p:grpSpPr>
          <a:xfrm>
            <a:off x="385388" y="1625263"/>
            <a:ext cx="3384647" cy="1188433"/>
            <a:chOff x="385388" y="1625263"/>
            <a:chExt cx="3384647" cy="1188433"/>
          </a:xfrm>
        </p:grpSpPr>
        <p:pic>
          <p:nvPicPr>
            <p:cNvPr id="10" name="Picture 9">
              <a:extLst>
                <a:ext uri="{FF2B5EF4-FFF2-40B4-BE49-F238E27FC236}">
                  <a16:creationId xmlns:a16="http://schemas.microsoft.com/office/drawing/2014/main" id="{73AA8534-881D-C186-3265-57C7AC15ED13}"/>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5388" y="1625263"/>
              <a:ext cx="3384647" cy="1188433"/>
            </a:xfrm>
            <a:prstGeom prst="rect">
              <a:avLst/>
            </a:prstGeom>
          </p:spPr>
        </p:pic>
        <p:sp>
          <p:nvSpPr>
            <p:cNvPr id="11" name="Rectangle 10">
              <a:extLst>
                <a:ext uri="{FF2B5EF4-FFF2-40B4-BE49-F238E27FC236}">
                  <a16:creationId xmlns:a16="http://schemas.microsoft.com/office/drawing/2014/main" id="{1F2CA9E1-CE4E-56EA-840A-F3800CBDEA55}"/>
                </a:ext>
              </a:extLst>
            </p:cNvPr>
            <p:cNvSpPr/>
            <p:nvPr/>
          </p:nvSpPr>
          <p:spPr>
            <a:xfrm>
              <a:off x="488809" y="1692862"/>
              <a:ext cx="3177804" cy="1015663"/>
            </a:xfrm>
            <a:prstGeom prst="rect">
              <a:avLst/>
            </a:prstGeom>
          </p:spPr>
          <p:txBody>
            <a:bodyPr wrap="square">
              <a:spAutoFit/>
            </a:bodyPr>
            <a:lstStyle/>
            <a:p>
              <a:pPr algn="ctr" fontAlgn="base"/>
              <a:r>
                <a:rPr lang="en-US" sz="1200" b="1" dirty="0">
                  <a:solidFill>
                    <a:schemeClr val="bg1"/>
                  </a:solidFill>
                  <a:latin typeface="Colby StBlk" pitchFamily="2" charset="77"/>
                  <a:ea typeface="Colby StBlk" pitchFamily="2" charset="77"/>
                  <a:cs typeface="Rubik" panose="00000500000000000000" pitchFamily="2" charset="-79"/>
                </a:rPr>
                <a:t>Lord, </a:t>
              </a:r>
            </a:p>
            <a:p>
              <a:pPr algn="ctr" fontAlgn="base"/>
              <a:r>
                <a:rPr lang="en-US" sz="1200" b="1" dirty="0">
                  <a:solidFill>
                    <a:schemeClr val="bg1"/>
                  </a:solidFill>
                  <a:latin typeface="Colby StBlk" pitchFamily="2" charset="77"/>
                  <a:ea typeface="Colby StBlk" pitchFamily="2" charset="77"/>
                  <a:cs typeface="Rubik" panose="00000500000000000000" pitchFamily="2" charset="-79"/>
                </a:rPr>
                <a:t>help us to </a:t>
              </a:r>
              <a:r>
                <a:rPr lang="en-GB" sz="1200" b="1" dirty="0">
                  <a:solidFill>
                    <a:schemeClr val="bg1"/>
                  </a:solidFill>
                  <a:latin typeface="Colby StBlk" pitchFamily="2" charset="77"/>
                  <a:ea typeface="Colby StBlk" pitchFamily="2" charset="77"/>
                  <a:cs typeface="Rubik" panose="00000500000000000000" pitchFamily="2" charset="-79"/>
                </a:rPr>
                <a:t>love our neighbour,  </a:t>
              </a:r>
            </a:p>
            <a:p>
              <a:pPr algn="ctr"/>
              <a:r>
                <a:rPr lang="en-US" sz="1200" b="1" dirty="0">
                  <a:solidFill>
                    <a:schemeClr val="bg1"/>
                  </a:solidFill>
                  <a:latin typeface="Colby StBlk" pitchFamily="2" charset="77"/>
                  <a:ea typeface="Colby StBlk" pitchFamily="2" charset="77"/>
                  <a:cs typeface="Rubik" panose="00000500000000000000" pitchFamily="2" charset="-79"/>
                </a:rPr>
                <a:t>and live as one single human family, </a:t>
              </a:r>
            </a:p>
            <a:p>
              <a:pPr algn="ctr"/>
              <a:r>
                <a:rPr lang="en-US" sz="1200" b="1" dirty="0">
                  <a:solidFill>
                    <a:schemeClr val="bg1"/>
                  </a:solidFill>
                  <a:latin typeface="Colby StBlk" pitchFamily="2" charset="77"/>
                  <a:ea typeface="Colby StBlk" pitchFamily="2" charset="77"/>
                  <a:cs typeface="Rubik" panose="00000500000000000000" pitchFamily="2" charset="-79"/>
                </a:rPr>
                <a:t>full of goodness and beauty. </a:t>
              </a:r>
            </a:p>
            <a:p>
              <a:pPr algn="ctr"/>
              <a:r>
                <a:rPr lang="en-US" sz="1200" b="1" dirty="0">
                  <a:solidFill>
                    <a:schemeClr val="bg1"/>
                  </a:solidFill>
                  <a:latin typeface="Colby StBlk" pitchFamily="2" charset="77"/>
                  <a:ea typeface="Colby StBlk" pitchFamily="2" charset="77"/>
                  <a:cs typeface="Rubik" panose="00000500000000000000" pitchFamily="2" charset="-79"/>
                </a:rPr>
                <a:t>Amen </a:t>
              </a:r>
            </a:p>
          </p:txBody>
        </p:sp>
      </p:grpSp>
    </p:spTree>
    <p:extLst>
      <p:ext uri="{BB962C8B-B14F-4D97-AF65-F5344CB8AC3E}">
        <p14:creationId xmlns:p14="http://schemas.microsoft.com/office/powerpoint/2010/main" val="2937262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09601"/>
            <a:ext cx="9144000" cy="6221984"/>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7. Jesus falls the second time</a:t>
            </a:r>
          </a:p>
        </p:txBody>
      </p:sp>
      <p:sp>
        <p:nvSpPr>
          <p:cNvPr id="6" name="TextBox 5"/>
          <p:cNvSpPr txBox="1"/>
          <p:nvPr/>
        </p:nvSpPr>
        <p:spPr>
          <a:xfrm>
            <a:off x="228602" y="6017566"/>
            <a:ext cx="1678665" cy="461665"/>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Father Oscar </a:t>
            </a:r>
            <a:r>
              <a:rPr lang="en-GB" sz="1200" dirty="0" err="1">
                <a:solidFill>
                  <a:schemeClr val="bg1"/>
                </a:solidFill>
                <a:latin typeface="Rubik" pitchFamily="2" charset="-79"/>
                <a:cs typeface="Rubik" pitchFamily="2" charset="-79"/>
              </a:rPr>
              <a:t>Yamba</a:t>
            </a:r>
            <a:r>
              <a:rPr lang="en-GB" sz="1200" dirty="0">
                <a:solidFill>
                  <a:schemeClr val="bg1"/>
                </a:solidFill>
                <a:latin typeface="Rubik" pitchFamily="2" charset="-79"/>
                <a:cs typeface="Rubik" pitchFamily="2" charset="-79"/>
              </a:rPr>
              <a:t>,</a:t>
            </a:r>
          </a:p>
          <a:p>
            <a:r>
              <a:rPr lang="en-GB" sz="1200" dirty="0">
                <a:solidFill>
                  <a:schemeClr val="bg1"/>
                </a:solidFill>
                <a:latin typeface="Rubik" pitchFamily="2" charset="-79"/>
                <a:cs typeface="Rubik" pitchFamily="2" charset="-79"/>
              </a:rPr>
              <a:t>Zambia</a:t>
            </a:r>
          </a:p>
        </p:txBody>
      </p:sp>
      <p:grpSp>
        <p:nvGrpSpPr>
          <p:cNvPr id="5" name="Group 4">
            <a:extLst>
              <a:ext uri="{FF2B5EF4-FFF2-40B4-BE49-F238E27FC236}">
                <a16:creationId xmlns:a16="http://schemas.microsoft.com/office/drawing/2014/main" id="{9DF8B644-74B9-E05D-4B43-02CF38C239E2}"/>
              </a:ext>
            </a:extLst>
          </p:cNvPr>
          <p:cNvGrpSpPr/>
          <p:nvPr/>
        </p:nvGrpSpPr>
        <p:grpSpPr>
          <a:xfrm>
            <a:off x="6765008" y="3720593"/>
            <a:ext cx="2055928" cy="1796057"/>
            <a:chOff x="385388" y="1625263"/>
            <a:chExt cx="3384647" cy="1188433"/>
          </a:xfrm>
        </p:grpSpPr>
        <p:pic>
          <p:nvPicPr>
            <p:cNvPr id="10" name="Picture 9">
              <a:extLst>
                <a:ext uri="{FF2B5EF4-FFF2-40B4-BE49-F238E27FC236}">
                  <a16:creationId xmlns:a16="http://schemas.microsoft.com/office/drawing/2014/main" id="{32F85BBB-455B-6433-6C91-220ED48BDDA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5388" y="1625263"/>
              <a:ext cx="3384647" cy="1188433"/>
            </a:xfrm>
            <a:prstGeom prst="rect">
              <a:avLst/>
            </a:prstGeom>
          </p:spPr>
        </p:pic>
        <p:sp>
          <p:nvSpPr>
            <p:cNvPr id="11" name="Rectangle 10">
              <a:extLst>
                <a:ext uri="{FF2B5EF4-FFF2-40B4-BE49-F238E27FC236}">
                  <a16:creationId xmlns:a16="http://schemas.microsoft.com/office/drawing/2014/main" id="{C9642AE0-FC83-E797-7D70-7F887ECFB3BF}"/>
                </a:ext>
              </a:extLst>
            </p:cNvPr>
            <p:cNvSpPr/>
            <p:nvPr/>
          </p:nvSpPr>
          <p:spPr>
            <a:xfrm>
              <a:off x="488809" y="1692862"/>
              <a:ext cx="3177804" cy="1015663"/>
            </a:xfrm>
            <a:prstGeom prst="rect">
              <a:avLst/>
            </a:prstGeom>
          </p:spPr>
          <p:txBody>
            <a:bodyPr wrap="square">
              <a:spAutoFit/>
            </a:bodyPr>
            <a:lstStyle/>
            <a:p>
              <a:pPr algn="ctr" fontAlgn="base"/>
              <a:r>
                <a:rPr lang="en-US" sz="1200" b="1" dirty="0">
                  <a:solidFill>
                    <a:schemeClr val="bg1"/>
                  </a:solidFill>
                  <a:latin typeface="Colby StBlk" pitchFamily="2" charset="77"/>
                  <a:ea typeface="Colby StBlk" pitchFamily="2" charset="77"/>
                  <a:cs typeface="Rubik" panose="00000500000000000000" pitchFamily="2" charset="-79"/>
                </a:rPr>
                <a:t>Lord, </a:t>
              </a:r>
            </a:p>
            <a:p>
              <a:pPr algn="ctr" fontAlgn="base"/>
              <a:r>
                <a:rPr lang="en-US" sz="1200" b="1" dirty="0">
                  <a:solidFill>
                    <a:schemeClr val="bg1"/>
                  </a:solidFill>
                  <a:latin typeface="Colby StBlk" pitchFamily="2" charset="77"/>
                  <a:ea typeface="Colby StBlk" pitchFamily="2" charset="77"/>
                  <a:cs typeface="Rubik" panose="00000500000000000000" pitchFamily="2" charset="-79"/>
                </a:rPr>
                <a:t>help us to </a:t>
              </a:r>
              <a:r>
                <a:rPr lang="en-GB" sz="1200" b="1" dirty="0">
                  <a:solidFill>
                    <a:schemeClr val="bg1"/>
                  </a:solidFill>
                  <a:latin typeface="Colby StBlk" pitchFamily="2" charset="77"/>
                  <a:ea typeface="Colby StBlk" pitchFamily="2" charset="77"/>
                  <a:cs typeface="Rubik" panose="00000500000000000000" pitchFamily="2" charset="-79"/>
                </a:rPr>
                <a:t>love our neighbour,  </a:t>
              </a:r>
            </a:p>
            <a:p>
              <a:pPr algn="ctr"/>
              <a:r>
                <a:rPr lang="en-US" sz="1200" b="1" dirty="0">
                  <a:solidFill>
                    <a:schemeClr val="bg1"/>
                  </a:solidFill>
                  <a:latin typeface="Colby StBlk" pitchFamily="2" charset="77"/>
                  <a:ea typeface="Colby StBlk" pitchFamily="2" charset="77"/>
                  <a:cs typeface="Rubik" panose="00000500000000000000" pitchFamily="2" charset="-79"/>
                </a:rPr>
                <a:t>and live as one single human family, </a:t>
              </a:r>
            </a:p>
            <a:p>
              <a:pPr algn="ctr"/>
              <a:r>
                <a:rPr lang="en-US" sz="1200" b="1" dirty="0">
                  <a:solidFill>
                    <a:schemeClr val="bg1"/>
                  </a:solidFill>
                  <a:latin typeface="Colby StBlk" pitchFamily="2" charset="77"/>
                  <a:ea typeface="Colby StBlk" pitchFamily="2" charset="77"/>
                  <a:cs typeface="Rubik" panose="00000500000000000000" pitchFamily="2" charset="-79"/>
                </a:rPr>
                <a:t>full of goodness and beauty. </a:t>
              </a:r>
            </a:p>
            <a:p>
              <a:pPr algn="ctr"/>
              <a:r>
                <a:rPr lang="en-US" sz="1200" b="1" dirty="0">
                  <a:solidFill>
                    <a:schemeClr val="bg1"/>
                  </a:solidFill>
                  <a:latin typeface="Colby StBlk" pitchFamily="2" charset="77"/>
                  <a:ea typeface="Colby StBlk" pitchFamily="2" charset="77"/>
                  <a:cs typeface="Rubik" panose="00000500000000000000" pitchFamily="2" charset="-79"/>
                </a:rPr>
                <a:t>Amen </a:t>
              </a:r>
            </a:p>
          </p:txBody>
        </p:sp>
      </p:grpSp>
    </p:spTree>
    <p:extLst>
      <p:ext uri="{BB962C8B-B14F-4D97-AF65-F5344CB8AC3E}">
        <p14:creationId xmlns:p14="http://schemas.microsoft.com/office/powerpoint/2010/main" val="106392231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eve xmlns="3aeeed41-e4f7-4dc0-b6a5-f015b25a8391">
      <UserInfo>
        <DisplayName/>
        <AccountId xsi:nil="true"/>
        <AccountType/>
      </UserInfo>
    </Steve>
    <lcf76f155ced4ddcb4097134ff3c332f xmlns="3aeeed41-e4f7-4dc0-b6a5-f015b25a8391">
      <Terms xmlns="http://schemas.microsoft.com/office/infopath/2007/PartnerControls"/>
    </lcf76f155ced4ddcb4097134ff3c332f>
    <TaxCatchAll xmlns="4fdb592e-eed0-45ab-8ab1-beea036d36b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9CDBB180FF70E4F9AAF3F4A24B4682B" ma:contentTypeVersion="19" ma:contentTypeDescription="Create a new document." ma:contentTypeScope="" ma:versionID="dde4c88c5ddff5e43bf02c7ff41582c6">
  <xsd:schema xmlns:xsd="http://www.w3.org/2001/XMLSchema" xmlns:xs="http://www.w3.org/2001/XMLSchema" xmlns:p="http://schemas.microsoft.com/office/2006/metadata/properties" xmlns:ns2="3aeeed41-e4f7-4dc0-b6a5-f015b25a8391" xmlns:ns3="4fdb592e-eed0-45ab-8ab1-beea036d36b1" targetNamespace="http://schemas.microsoft.com/office/2006/metadata/properties" ma:root="true" ma:fieldsID="b1121fd6553adc006343617fe6affd1b" ns2:_="" ns3:_="">
    <xsd:import namespace="3aeeed41-e4f7-4dc0-b6a5-f015b25a8391"/>
    <xsd:import namespace="4fdb592e-eed0-45ab-8ab1-beea036d36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Stev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eeed41-e4f7-4dc0-b6a5-f015b25a83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d4a124e-ca87-4357-b891-080022d937d6" ma:termSetId="09814cd3-568e-fe90-9814-8d621ff8fb84" ma:anchorId="fba54fb3-c3e1-fe81-a776-ca4b69148c4d" ma:open="true" ma:isKeyword="false">
      <xsd:complexType>
        <xsd:sequence>
          <xsd:element ref="pc:Terms" minOccurs="0" maxOccurs="1"/>
        </xsd:sequence>
      </xsd:complexType>
    </xsd:element>
    <xsd:element name="Steve" ma:index="24" nillable="true" ma:displayName="Steve" ma:format="Dropdown" ma:list="UserInfo" ma:SharePointGroup="0" ma:internalName="Stev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fdb592e-eed0-45ab-8ab1-beea036d36b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b384a3d3-b28d-4e47-a5e7-7bb8ea089f40}" ma:internalName="TaxCatchAll" ma:showField="CatchAllData" ma:web="4fdb592e-eed0-45ab-8ab1-beea036d3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C857A12-42B5-4146-8246-B337B3C86FB2}">
  <ds:schemaRefs>
    <ds:schemaRef ds:uri="http://schemas.microsoft.com/office/2006/metadata/properties"/>
    <ds:schemaRef ds:uri="http://www.w3.org/XML/1998/namespace"/>
    <ds:schemaRef ds:uri="http://schemas.microsoft.com/office/infopath/2007/PartnerControls"/>
    <ds:schemaRef ds:uri="http://purl.org/dc/dcmitype/"/>
    <ds:schemaRef ds:uri="http://purl.org/dc/terms/"/>
    <ds:schemaRef ds:uri="http://schemas.openxmlformats.org/package/2006/metadata/core-properties"/>
    <ds:schemaRef ds:uri="http://schemas.microsoft.com/office/2006/documentManagement/types"/>
    <ds:schemaRef ds:uri="4fdb592e-eed0-45ab-8ab1-beea036d36b1"/>
    <ds:schemaRef ds:uri="3aeeed41-e4f7-4dc0-b6a5-f015b25a8391"/>
    <ds:schemaRef ds:uri="http://purl.org/dc/elements/1.1/"/>
  </ds:schemaRefs>
</ds:datastoreItem>
</file>

<file path=customXml/itemProps2.xml><?xml version="1.0" encoding="utf-8"?>
<ds:datastoreItem xmlns:ds="http://schemas.openxmlformats.org/officeDocument/2006/customXml" ds:itemID="{FB9CF967-8329-419B-9713-4278C67481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eeed41-e4f7-4dc0-b6a5-f015b25a8391"/>
    <ds:schemaRef ds:uri="4fdb592e-eed0-45ab-8ab1-beea036d36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3129853-C9F5-48F9-AE27-D4B830AAFFA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773</TotalTime>
  <Words>2515</Words>
  <Application>Microsoft Macintosh PowerPoint</Application>
  <PresentationFormat>On-screen Show (4:3)</PresentationFormat>
  <Paragraphs>266</Paragraphs>
  <Slides>18</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Calibri Light</vt:lpstr>
      <vt:lpstr>Arial</vt:lpstr>
      <vt:lpstr>Colby StBlk</vt:lpstr>
      <vt:lpstr>Rubik</vt:lpstr>
      <vt:lpstr>Calibri</vt:lpstr>
      <vt:lpstr>Arial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Iain Lindsay</dc:creator>
  <cp:lastModifiedBy>James Cave</cp:lastModifiedBy>
  <cp:revision>87</cp:revision>
  <dcterms:created xsi:type="dcterms:W3CDTF">2021-07-26T14:29:33Z</dcterms:created>
  <dcterms:modified xsi:type="dcterms:W3CDTF">2022-12-08T17:06:12Z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0x010100F9CDBB180FF70E4F9AAF3F4A24B4682B</vt:lpwstr>
  </property>
  <property fmtid="{D5CDD505-2E9C-101B-9397-08002B2CF9AE}" pid="3" name="MediaServiceImageTags">
    <vt:lpwstr/>
  </property>
</Properties>
</file>