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14"/>
  </p:notesMasterIdLst>
  <p:sldIdLst>
    <p:sldId id="308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olby StBlk" pitchFamily="2" charset="77"/>
      <p:bold r:id="rId19"/>
    </p:embeddedFont>
    <p:embeddedFont>
      <p:font typeface="Rubik" pitchFamily="2" charset="-79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38092B-C68E-233F-5FA3-640900EE51CD}" name="Sarah Swaroop" initials="SS" userId="S::sswaroop@sciaf.org.uk::40f56f85-3516-4ffe-ae26-b830dc872d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75A"/>
    <a:srgbClr val="A1CA5E"/>
    <a:srgbClr val="ED9838"/>
    <a:srgbClr val="7373B6"/>
    <a:srgbClr val="00B1C2"/>
    <a:srgbClr val="EAE8DD"/>
    <a:srgbClr val="E43B31"/>
    <a:srgbClr val="3A5382"/>
    <a:srgbClr val="E9E8DD"/>
    <a:srgbClr val="E53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27AC7E-00D3-FC44-B007-09D860995153}" v="57" dt="2023-05-26T15:51:08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6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Cave" userId="4087b8b8-337e-4db3-87c5-56598d9a69c0" providerId="ADAL" clId="{E427AC7E-00D3-FC44-B007-09D860995153}"/>
    <pc:docChg chg="undo custSel addSld delSld modSld">
      <pc:chgData name="James Cave" userId="4087b8b8-337e-4db3-87c5-56598d9a69c0" providerId="ADAL" clId="{E427AC7E-00D3-FC44-B007-09D860995153}" dt="2023-05-26T15:51:37.431" v="631" actId="14100"/>
      <pc:docMkLst>
        <pc:docMk/>
      </pc:docMkLst>
      <pc:sldChg chg="del">
        <pc:chgData name="James Cave" userId="4087b8b8-337e-4db3-87c5-56598d9a69c0" providerId="ADAL" clId="{E427AC7E-00D3-FC44-B007-09D860995153}" dt="2023-05-26T15:32:19.864" v="446" actId="2696"/>
        <pc:sldMkLst>
          <pc:docMk/>
          <pc:sldMk cId="3776448937" sldId="270"/>
        </pc:sldMkLst>
      </pc:sldChg>
      <pc:sldChg chg="addSp delSp modSp add del mod">
        <pc:chgData name="James Cave" userId="4087b8b8-337e-4db3-87c5-56598d9a69c0" providerId="ADAL" clId="{E427AC7E-00D3-FC44-B007-09D860995153}" dt="2023-05-26T15:48:06.930" v="605" actId="1076"/>
        <pc:sldMkLst>
          <pc:docMk/>
          <pc:sldMk cId="2265962950" sldId="308"/>
        </pc:sldMkLst>
        <pc:spChg chg="add mod">
          <ac:chgData name="James Cave" userId="4087b8b8-337e-4db3-87c5-56598d9a69c0" providerId="ADAL" clId="{E427AC7E-00D3-FC44-B007-09D860995153}" dt="2023-05-26T15:47:59.964" v="603" actId="1076"/>
          <ac:spMkLst>
            <pc:docMk/>
            <pc:sldMk cId="2265962950" sldId="308"/>
            <ac:spMk id="4" creationId="{5C9A4302-4771-5BC9-FF6F-5931E75FA91B}"/>
          </ac:spMkLst>
        </pc:spChg>
        <pc:spChg chg="del mod">
          <ac:chgData name="James Cave" userId="4087b8b8-337e-4db3-87c5-56598d9a69c0" providerId="ADAL" clId="{E427AC7E-00D3-FC44-B007-09D860995153}" dt="2023-05-26T15:40:51.960" v="456" actId="478"/>
          <ac:spMkLst>
            <pc:docMk/>
            <pc:sldMk cId="2265962950" sldId="308"/>
            <ac:spMk id="10" creationId="{CBBBB810-9747-1910-4690-266F60CDCB6D}"/>
          </ac:spMkLst>
        </pc:spChg>
        <pc:grpChg chg="add mod">
          <ac:chgData name="James Cave" userId="4087b8b8-337e-4db3-87c5-56598d9a69c0" providerId="ADAL" clId="{E427AC7E-00D3-FC44-B007-09D860995153}" dt="2023-05-26T15:48:06.930" v="605" actId="1076"/>
          <ac:grpSpMkLst>
            <pc:docMk/>
            <pc:sldMk cId="2265962950" sldId="308"/>
            <ac:grpSpMk id="5" creationId="{D088A67F-651C-1C3A-30D9-1F23B452F84B}"/>
          </ac:grpSpMkLst>
        </pc:grpChg>
        <pc:grpChg chg="del mod">
          <ac:chgData name="James Cave" userId="4087b8b8-337e-4db3-87c5-56598d9a69c0" providerId="ADAL" clId="{E427AC7E-00D3-FC44-B007-09D860995153}" dt="2023-05-26T14:45:49.143" v="2" actId="478"/>
          <ac:grpSpMkLst>
            <pc:docMk/>
            <pc:sldMk cId="2265962950" sldId="308"/>
            <ac:grpSpMk id="16" creationId="{5C0EC62A-3682-2FDD-56DE-A0B0791D7CA5}"/>
          </ac:grpSpMkLst>
        </pc:grpChg>
        <pc:picChg chg="add mod">
          <ac:chgData name="James Cave" userId="4087b8b8-337e-4db3-87c5-56598d9a69c0" providerId="ADAL" clId="{E427AC7E-00D3-FC44-B007-09D860995153}" dt="2023-05-26T15:47:59.964" v="603" actId="1076"/>
          <ac:picMkLst>
            <pc:docMk/>
            <pc:sldMk cId="2265962950" sldId="308"/>
            <ac:picMk id="3" creationId="{B7A2D872-F5B5-EB84-0DA6-F6F327B43265}"/>
          </ac:picMkLst>
        </pc:picChg>
      </pc:sldChg>
      <pc:sldChg chg="addSp delSp modSp del mod">
        <pc:chgData name="James Cave" userId="4087b8b8-337e-4db3-87c5-56598d9a69c0" providerId="ADAL" clId="{E427AC7E-00D3-FC44-B007-09D860995153}" dt="2023-05-26T15:06:58.431" v="119" actId="2696"/>
        <pc:sldMkLst>
          <pc:docMk/>
          <pc:sldMk cId="1264822475" sldId="313"/>
        </pc:sldMkLst>
        <pc:spChg chg="add del mod">
          <ac:chgData name="James Cave" userId="4087b8b8-337e-4db3-87c5-56598d9a69c0" providerId="ADAL" clId="{E427AC7E-00D3-FC44-B007-09D860995153}" dt="2023-05-26T15:01:22.218" v="6"/>
          <ac:spMkLst>
            <pc:docMk/>
            <pc:sldMk cId="1264822475" sldId="313"/>
            <ac:spMk id="5" creationId="{D9386921-2F49-B2C7-C874-7303A98155A8}"/>
          </ac:spMkLst>
        </pc:spChg>
        <pc:spChg chg="add del mod">
          <ac:chgData name="James Cave" userId="4087b8b8-337e-4db3-87c5-56598d9a69c0" providerId="ADAL" clId="{E427AC7E-00D3-FC44-B007-09D860995153}" dt="2023-05-26T15:01:22.865" v="8"/>
          <ac:spMkLst>
            <pc:docMk/>
            <pc:sldMk cId="1264822475" sldId="313"/>
            <ac:spMk id="6" creationId="{AECEEA54-ED8E-2AC1-B3CF-44D7922E6899}"/>
          </ac:spMkLst>
        </pc:spChg>
      </pc:sldChg>
      <pc:sldChg chg="del">
        <pc:chgData name="James Cave" userId="4087b8b8-337e-4db3-87c5-56598d9a69c0" providerId="ADAL" clId="{E427AC7E-00D3-FC44-B007-09D860995153}" dt="2023-05-26T15:07:50.308" v="132" actId="2696"/>
        <pc:sldMkLst>
          <pc:docMk/>
          <pc:sldMk cId="429302729" sldId="314"/>
        </pc:sldMkLst>
      </pc:sldChg>
      <pc:sldChg chg="del">
        <pc:chgData name="James Cave" userId="4087b8b8-337e-4db3-87c5-56598d9a69c0" providerId="ADAL" clId="{E427AC7E-00D3-FC44-B007-09D860995153}" dt="2023-05-26T15:08:36.751" v="148" actId="2696"/>
        <pc:sldMkLst>
          <pc:docMk/>
          <pc:sldMk cId="710211913" sldId="315"/>
        </pc:sldMkLst>
      </pc:sldChg>
      <pc:sldChg chg="del">
        <pc:chgData name="James Cave" userId="4087b8b8-337e-4db3-87c5-56598d9a69c0" providerId="ADAL" clId="{E427AC7E-00D3-FC44-B007-09D860995153}" dt="2023-05-26T15:09:21.078" v="163" actId="2696"/>
        <pc:sldMkLst>
          <pc:docMk/>
          <pc:sldMk cId="402609575" sldId="316"/>
        </pc:sldMkLst>
      </pc:sldChg>
      <pc:sldChg chg="delSp modSp del mod">
        <pc:chgData name="James Cave" userId="4087b8b8-337e-4db3-87c5-56598d9a69c0" providerId="ADAL" clId="{E427AC7E-00D3-FC44-B007-09D860995153}" dt="2023-05-26T15:20:23.680" v="234" actId="2696"/>
        <pc:sldMkLst>
          <pc:docMk/>
          <pc:sldMk cId="813046509" sldId="317"/>
        </pc:sldMkLst>
        <pc:picChg chg="del mod">
          <ac:chgData name="James Cave" userId="4087b8b8-337e-4db3-87c5-56598d9a69c0" providerId="ADAL" clId="{E427AC7E-00D3-FC44-B007-09D860995153}" dt="2023-05-26T15:12:01.547" v="174" actId="21"/>
          <ac:picMkLst>
            <pc:docMk/>
            <pc:sldMk cId="813046509" sldId="317"/>
            <ac:picMk id="5" creationId="{00000000-0000-0000-0000-000000000000}"/>
          </ac:picMkLst>
        </pc:picChg>
      </pc:sldChg>
      <pc:sldChg chg="del">
        <pc:chgData name="James Cave" userId="4087b8b8-337e-4db3-87c5-56598d9a69c0" providerId="ADAL" clId="{E427AC7E-00D3-FC44-B007-09D860995153}" dt="2023-05-26T15:21:09.466" v="248" actId="2696"/>
        <pc:sldMkLst>
          <pc:docMk/>
          <pc:sldMk cId="2631675000" sldId="318"/>
        </pc:sldMkLst>
      </pc:sldChg>
      <pc:sldChg chg="delSp del mod">
        <pc:chgData name="James Cave" userId="4087b8b8-337e-4db3-87c5-56598d9a69c0" providerId="ADAL" clId="{E427AC7E-00D3-FC44-B007-09D860995153}" dt="2023-05-26T15:21:59.077" v="262" actId="2696"/>
        <pc:sldMkLst>
          <pc:docMk/>
          <pc:sldMk cId="3803311451" sldId="319"/>
        </pc:sldMkLst>
        <pc:spChg chg="del">
          <ac:chgData name="James Cave" userId="4087b8b8-337e-4db3-87c5-56598d9a69c0" providerId="ADAL" clId="{E427AC7E-00D3-FC44-B007-09D860995153}" dt="2023-05-26T15:21:50.048" v="258" actId="21"/>
          <ac:spMkLst>
            <pc:docMk/>
            <pc:sldMk cId="3803311451" sldId="319"/>
            <ac:spMk id="3" creationId="{9959405F-557F-9F01-2533-4B500DCAA95E}"/>
          </ac:spMkLst>
        </pc:spChg>
        <pc:spChg chg="del">
          <ac:chgData name="James Cave" userId="4087b8b8-337e-4db3-87c5-56598d9a69c0" providerId="ADAL" clId="{E427AC7E-00D3-FC44-B007-09D860995153}" dt="2023-05-26T15:21:50.048" v="258" actId="21"/>
          <ac:spMkLst>
            <pc:docMk/>
            <pc:sldMk cId="3803311451" sldId="319"/>
            <ac:spMk id="5" creationId="{00000000-0000-0000-0000-000000000000}"/>
          </ac:spMkLst>
        </pc:spChg>
      </pc:sldChg>
      <pc:sldChg chg="addSp delSp modSp add mod">
        <pc:chgData name="James Cave" userId="4087b8b8-337e-4db3-87c5-56598d9a69c0" providerId="ADAL" clId="{E427AC7E-00D3-FC44-B007-09D860995153}" dt="2023-05-26T15:45:16.019" v="544" actId="1076"/>
        <pc:sldMkLst>
          <pc:docMk/>
          <pc:sldMk cId="3575188159" sldId="320"/>
        </pc:sldMkLst>
        <pc:spChg chg="add del mod">
          <ac:chgData name="James Cave" userId="4087b8b8-337e-4db3-87c5-56598d9a69c0" providerId="ADAL" clId="{E427AC7E-00D3-FC44-B007-09D860995153}" dt="2023-05-26T15:03:06.953" v="43"/>
          <ac:spMkLst>
            <pc:docMk/>
            <pc:sldMk cId="3575188159" sldId="320"/>
            <ac:spMk id="8" creationId="{41B2FD89-CB76-463D-9CDF-9A1EFDC12A3F}"/>
          </ac:spMkLst>
        </pc:spChg>
        <pc:spChg chg="add mod">
          <ac:chgData name="James Cave" userId="4087b8b8-337e-4db3-87c5-56598d9a69c0" providerId="ADAL" clId="{E427AC7E-00D3-FC44-B007-09D860995153}" dt="2023-05-26T15:04:24.121" v="77" actId="1076"/>
          <ac:spMkLst>
            <pc:docMk/>
            <pc:sldMk cId="3575188159" sldId="320"/>
            <ac:spMk id="9" creationId="{C79DBF4F-18FD-E0EB-4F9E-1C8969B63614}"/>
          </ac:spMkLst>
        </pc:spChg>
        <pc:spChg chg="del">
          <ac:chgData name="James Cave" userId="4087b8b8-337e-4db3-87c5-56598d9a69c0" providerId="ADAL" clId="{E427AC7E-00D3-FC44-B007-09D860995153}" dt="2023-05-26T15:01:34.096" v="12" actId="478"/>
          <ac:spMkLst>
            <pc:docMk/>
            <pc:sldMk cId="3575188159" sldId="320"/>
            <ac:spMk id="10" creationId="{CBBBB810-9747-1910-4690-266F60CDCB6D}"/>
          </ac:spMkLst>
        </pc:spChg>
        <pc:spChg chg="add mod">
          <ac:chgData name="James Cave" userId="4087b8b8-337e-4db3-87c5-56598d9a69c0" providerId="ADAL" clId="{E427AC7E-00D3-FC44-B007-09D860995153}" dt="2023-05-26T15:06:52.159" v="117" actId="1076"/>
          <ac:spMkLst>
            <pc:docMk/>
            <pc:sldMk cId="3575188159" sldId="320"/>
            <ac:spMk id="11" creationId="{643DFB7D-ECFE-F763-82C7-F288BCD04735}"/>
          </ac:spMkLst>
        </pc:spChg>
        <pc:spChg chg="add mod">
          <ac:chgData name="James Cave" userId="4087b8b8-337e-4db3-87c5-56598d9a69c0" providerId="ADAL" clId="{E427AC7E-00D3-FC44-B007-09D860995153}" dt="2023-05-26T15:45:16.019" v="544" actId="1076"/>
          <ac:spMkLst>
            <pc:docMk/>
            <pc:sldMk cId="3575188159" sldId="320"/>
            <ac:spMk id="12" creationId="{9159BB02-611A-7A05-651F-BB1EE7AE5745}"/>
          </ac:spMkLst>
        </pc:spChg>
        <pc:picChg chg="add mod">
          <ac:chgData name="James Cave" userId="4087b8b8-337e-4db3-87c5-56598d9a69c0" providerId="ADAL" clId="{E427AC7E-00D3-FC44-B007-09D860995153}" dt="2023-05-26T15:04:36.450" v="85" actId="1076"/>
          <ac:picMkLst>
            <pc:docMk/>
            <pc:sldMk cId="3575188159" sldId="320"/>
            <ac:picMk id="3" creationId="{5AF9821A-A542-5B47-41B6-416475333F93}"/>
          </ac:picMkLst>
        </pc:picChg>
        <pc:picChg chg="add del mod">
          <ac:chgData name="James Cave" userId="4087b8b8-337e-4db3-87c5-56598d9a69c0" providerId="ADAL" clId="{E427AC7E-00D3-FC44-B007-09D860995153}" dt="2023-05-26T15:04:52.852" v="95" actId="478"/>
          <ac:picMkLst>
            <pc:docMk/>
            <pc:sldMk cId="3575188159" sldId="320"/>
            <ac:picMk id="5" creationId="{71C8C9F0-6C2A-28B4-86EB-DDAE45190733}"/>
          </ac:picMkLst>
        </pc:picChg>
        <pc:picChg chg="add del mod">
          <ac:chgData name="James Cave" userId="4087b8b8-337e-4db3-87c5-56598d9a69c0" providerId="ADAL" clId="{E427AC7E-00D3-FC44-B007-09D860995153}" dt="2023-05-26T15:04:53.778" v="97" actId="478"/>
          <ac:picMkLst>
            <pc:docMk/>
            <pc:sldMk cId="3575188159" sldId="320"/>
            <ac:picMk id="7" creationId="{1E907FA0-E647-2DE9-6804-D3AA89465EB5}"/>
          </ac:picMkLst>
        </pc:picChg>
        <pc:picChg chg="add mod">
          <ac:chgData name="James Cave" userId="4087b8b8-337e-4db3-87c5-56598d9a69c0" providerId="ADAL" clId="{E427AC7E-00D3-FC44-B007-09D860995153}" dt="2023-05-26T15:06:38.698" v="112" actId="1076"/>
          <ac:picMkLst>
            <pc:docMk/>
            <pc:sldMk cId="3575188159" sldId="320"/>
            <ac:picMk id="14" creationId="{B85205AF-3699-C7F8-37FB-17F2FDA6A6C7}"/>
          </ac:picMkLst>
        </pc:picChg>
        <pc:picChg chg="add mod">
          <ac:chgData name="James Cave" userId="4087b8b8-337e-4db3-87c5-56598d9a69c0" providerId="ADAL" clId="{E427AC7E-00D3-FC44-B007-09D860995153}" dt="2023-05-26T15:45:16.019" v="544" actId="1076"/>
          <ac:picMkLst>
            <pc:docMk/>
            <pc:sldMk cId="3575188159" sldId="320"/>
            <ac:picMk id="16" creationId="{B1719644-2683-98BA-DCD2-CF1DADDE538C}"/>
          </ac:picMkLst>
        </pc:picChg>
        <pc:picChg chg="add del mod">
          <ac:chgData name="James Cave" userId="4087b8b8-337e-4db3-87c5-56598d9a69c0" providerId="ADAL" clId="{E427AC7E-00D3-FC44-B007-09D860995153}" dt="2023-05-26T15:41:48.030" v="467" actId="478"/>
          <ac:picMkLst>
            <pc:docMk/>
            <pc:sldMk cId="3575188159" sldId="320"/>
            <ac:picMk id="17" creationId="{9ABB6A37-68FA-E2C9-129B-FD2ABFA1E83E}"/>
          </ac:picMkLst>
        </pc:picChg>
        <pc:picChg chg="add del mod">
          <ac:chgData name="James Cave" userId="4087b8b8-337e-4db3-87c5-56598d9a69c0" providerId="ADAL" clId="{E427AC7E-00D3-FC44-B007-09D860995153}" dt="2023-05-26T15:42:01.403" v="474" actId="478"/>
          <ac:picMkLst>
            <pc:docMk/>
            <pc:sldMk cId="3575188159" sldId="320"/>
            <ac:picMk id="18" creationId="{DE49D106-807D-F1AF-07EF-1A5ACCBB854D}"/>
          </ac:picMkLst>
        </pc:picChg>
        <pc:picChg chg="add mod">
          <ac:chgData name="James Cave" userId="4087b8b8-337e-4db3-87c5-56598d9a69c0" providerId="ADAL" clId="{E427AC7E-00D3-FC44-B007-09D860995153}" dt="2023-05-26T15:45:16.019" v="544" actId="1076"/>
          <ac:picMkLst>
            <pc:docMk/>
            <pc:sldMk cId="3575188159" sldId="320"/>
            <ac:picMk id="19" creationId="{13D6D2AB-FBC5-4AA6-BCC6-FD024163346C}"/>
          </ac:picMkLst>
        </pc:picChg>
      </pc:sldChg>
      <pc:sldChg chg="addSp delSp modSp add mod">
        <pc:chgData name="James Cave" userId="4087b8b8-337e-4db3-87c5-56598d9a69c0" providerId="ADAL" clId="{E427AC7E-00D3-FC44-B007-09D860995153}" dt="2023-05-26T15:48:38.635" v="607" actId="1076"/>
        <pc:sldMkLst>
          <pc:docMk/>
          <pc:sldMk cId="2712302707" sldId="321"/>
        </pc:sldMkLst>
        <pc:spChg chg="mod">
          <ac:chgData name="James Cave" userId="4087b8b8-337e-4db3-87c5-56598d9a69c0" providerId="ADAL" clId="{E427AC7E-00D3-FC44-B007-09D860995153}" dt="2023-05-26T15:07:05.965" v="123" actId="20577"/>
          <ac:spMkLst>
            <pc:docMk/>
            <pc:sldMk cId="2712302707" sldId="321"/>
            <ac:spMk id="9" creationId="{C79DBF4F-18FD-E0EB-4F9E-1C8969B63614}"/>
          </ac:spMkLst>
        </pc:spChg>
        <pc:spChg chg="mod">
          <ac:chgData name="James Cave" userId="4087b8b8-337e-4db3-87c5-56598d9a69c0" providerId="ADAL" clId="{E427AC7E-00D3-FC44-B007-09D860995153}" dt="2023-05-26T15:07:20.621" v="125"/>
          <ac:spMkLst>
            <pc:docMk/>
            <pc:sldMk cId="2712302707" sldId="321"/>
            <ac:spMk id="11" creationId="{643DFB7D-ECFE-F763-82C7-F288BCD04735}"/>
          </ac:spMkLst>
        </pc:spChg>
        <pc:spChg chg="mod">
          <ac:chgData name="James Cave" userId="4087b8b8-337e-4db3-87c5-56598d9a69c0" providerId="ADAL" clId="{E427AC7E-00D3-FC44-B007-09D860995153}" dt="2023-05-26T15:48:38.635" v="607" actId="1076"/>
          <ac:spMkLst>
            <pc:docMk/>
            <pc:sldMk cId="2712302707" sldId="321"/>
            <ac:spMk id="12" creationId="{9159BB02-611A-7A05-651F-BB1EE7AE5745}"/>
          </ac:spMkLst>
        </pc:spChg>
        <pc:picChg chg="add del mod">
          <ac:chgData name="James Cave" userId="4087b8b8-337e-4db3-87c5-56598d9a69c0" providerId="ADAL" clId="{E427AC7E-00D3-FC44-B007-09D860995153}" dt="2023-05-26T15:43:25.966" v="507" actId="478"/>
          <ac:picMkLst>
            <pc:docMk/>
            <pc:sldMk cId="2712302707" sldId="321"/>
            <ac:picMk id="2" creationId="{DDE2F3AE-2C17-2C01-8541-32C48B3827C5}"/>
          </ac:picMkLst>
        </pc:picChg>
        <pc:picChg chg="add del mod">
          <ac:chgData name="James Cave" userId="4087b8b8-337e-4db3-87c5-56598d9a69c0" providerId="ADAL" clId="{E427AC7E-00D3-FC44-B007-09D860995153}" dt="2023-05-26T15:43:26.406" v="508" actId="478"/>
          <ac:picMkLst>
            <pc:docMk/>
            <pc:sldMk cId="2712302707" sldId="321"/>
            <ac:picMk id="4" creationId="{C7F9EB41-D332-D073-0DC8-84BF8FAEA490}"/>
          </ac:picMkLst>
        </pc:picChg>
        <pc:picChg chg="add mod">
          <ac:chgData name="James Cave" userId="4087b8b8-337e-4db3-87c5-56598d9a69c0" providerId="ADAL" clId="{E427AC7E-00D3-FC44-B007-09D860995153}" dt="2023-05-26T15:48:38.635" v="607" actId="1076"/>
          <ac:picMkLst>
            <pc:docMk/>
            <pc:sldMk cId="2712302707" sldId="321"/>
            <ac:picMk id="6" creationId="{03472AEA-8F84-E8A9-3520-BF1F68B15776}"/>
          </ac:picMkLst>
        </pc:picChg>
        <pc:picChg chg="add mod">
          <ac:chgData name="James Cave" userId="4087b8b8-337e-4db3-87c5-56598d9a69c0" providerId="ADAL" clId="{E427AC7E-00D3-FC44-B007-09D860995153}" dt="2023-05-26T15:48:38.635" v="607" actId="1076"/>
          <ac:picMkLst>
            <pc:docMk/>
            <pc:sldMk cId="2712302707" sldId="321"/>
            <ac:picMk id="7" creationId="{D8CB7750-797D-1E10-E56F-62B5053A270D}"/>
          </ac:picMkLst>
        </pc:picChg>
        <pc:picChg chg="add mod">
          <ac:chgData name="James Cave" userId="4087b8b8-337e-4db3-87c5-56598d9a69c0" providerId="ADAL" clId="{E427AC7E-00D3-FC44-B007-09D860995153}" dt="2023-05-26T15:48:38.635" v="607" actId="1076"/>
          <ac:picMkLst>
            <pc:docMk/>
            <pc:sldMk cId="2712302707" sldId="321"/>
            <ac:picMk id="8" creationId="{78A68ADF-CAE7-6642-7DFC-2244BFCE067C}"/>
          </ac:picMkLst>
        </pc:picChg>
      </pc:sldChg>
      <pc:sldChg chg="addSp modSp add mod">
        <pc:chgData name="James Cave" userId="4087b8b8-337e-4db3-87c5-56598d9a69c0" providerId="ADAL" clId="{E427AC7E-00D3-FC44-B007-09D860995153}" dt="2023-05-26T15:49:01.127" v="610" actId="20577"/>
        <pc:sldMkLst>
          <pc:docMk/>
          <pc:sldMk cId="1031491427" sldId="322"/>
        </pc:sldMkLst>
        <pc:spChg chg="mod">
          <ac:chgData name="James Cave" userId="4087b8b8-337e-4db3-87c5-56598d9a69c0" providerId="ADAL" clId="{E427AC7E-00D3-FC44-B007-09D860995153}" dt="2023-05-26T15:08:00.813" v="139" actId="1076"/>
          <ac:spMkLst>
            <pc:docMk/>
            <pc:sldMk cId="1031491427" sldId="322"/>
            <ac:spMk id="9" creationId="{C79DBF4F-18FD-E0EB-4F9E-1C8969B63614}"/>
          </ac:spMkLst>
        </pc:spChg>
        <pc:spChg chg="mod">
          <ac:chgData name="James Cave" userId="4087b8b8-337e-4db3-87c5-56598d9a69c0" providerId="ADAL" clId="{E427AC7E-00D3-FC44-B007-09D860995153}" dt="2023-05-26T15:08:11.537" v="142" actId="20577"/>
          <ac:spMkLst>
            <pc:docMk/>
            <pc:sldMk cId="1031491427" sldId="322"/>
            <ac:spMk id="11" creationId="{643DFB7D-ECFE-F763-82C7-F288BCD04735}"/>
          </ac:spMkLst>
        </pc:spChg>
        <pc:spChg chg="mod">
          <ac:chgData name="James Cave" userId="4087b8b8-337e-4db3-87c5-56598d9a69c0" providerId="ADAL" clId="{E427AC7E-00D3-FC44-B007-09D860995153}" dt="2023-05-26T15:49:01.127" v="610" actId="20577"/>
          <ac:spMkLst>
            <pc:docMk/>
            <pc:sldMk cId="1031491427" sldId="322"/>
            <ac:spMk id="12" creationId="{9159BB02-611A-7A05-651F-BB1EE7AE5745}"/>
          </ac:spMkLst>
        </pc:spChg>
        <pc:picChg chg="add mod">
          <ac:chgData name="James Cave" userId="4087b8b8-337e-4db3-87c5-56598d9a69c0" providerId="ADAL" clId="{E427AC7E-00D3-FC44-B007-09D860995153}" dt="2023-05-26T15:48:50.722" v="608" actId="1076"/>
          <ac:picMkLst>
            <pc:docMk/>
            <pc:sldMk cId="1031491427" sldId="322"/>
            <ac:picMk id="2" creationId="{3EA80519-E2AE-7514-7C2C-185DFBAD9259}"/>
          </ac:picMkLst>
        </pc:picChg>
        <pc:picChg chg="add mod">
          <ac:chgData name="James Cave" userId="4087b8b8-337e-4db3-87c5-56598d9a69c0" providerId="ADAL" clId="{E427AC7E-00D3-FC44-B007-09D860995153}" dt="2023-05-26T15:48:50.722" v="608" actId="1076"/>
          <ac:picMkLst>
            <pc:docMk/>
            <pc:sldMk cId="1031491427" sldId="322"/>
            <ac:picMk id="4" creationId="{F01FB529-E6F7-6ADE-2BF1-A8958EEB3E93}"/>
          </ac:picMkLst>
        </pc:picChg>
        <pc:picChg chg="add mod">
          <ac:chgData name="James Cave" userId="4087b8b8-337e-4db3-87c5-56598d9a69c0" providerId="ADAL" clId="{E427AC7E-00D3-FC44-B007-09D860995153}" dt="2023-05-26T15:48:50.722" v="608" actId="1076"/>
          <ac:picMkLst>
            <pc:docMk/>
            <pc:sldMk cId="1031491427" sldId="322"/>
            <ac:picMk id="6" creationId="{9EDAF125-41E3-3095-7421-59D4B2F5DD4C}"/>
          </ac:picMkLst>
        </pc:picChg>
      </pc:sldChg>
      <pc:sldChg chg="addSp modSp add mod">
        <pc:chgData name="James Cave" userId="4087b8b8-337e-4db3-87c5-56598d9a69c0" providerId="ADAL" clId="{E427AC7E-00D3-FC44-B007-09D860995153}" dt="2023-05-26T15:49:15.207" v="612" actId="1076"/>
        <pc:sldMkLst>
          <pc:docMk/>
          <pc:sldMk cId="1216570781" sldId="323"/>
        </pc:sldMkLst>
        <pc:spChg chg="mod">
          <ac:chgData name="James Cave" userId="4087b8b8-337e-4db3-87c5-56598d9a69c0" providerId="ADAL" clId="{E427AC7E-00D3-FC44-B007-09D860995153}" dt="2023-05-26T15:08:47.053" v="154" actId="1076"/>
          <ac:spMkLst>
            <pc:docMk/>
            <pc:sldMk cId="1216570781" sldId="323"/>
            <ac:spMk id="9" creationId="{C79DBF4F-18FD-E0EB-4F9E-1C8969B63614}"/>
          </ac:spMkLst>
        </pc:spChg>
        <pc:spChg chg="mod">
          <ac:chgData name="James Cave" userId="4087b8b8-337e-4db3-87c5-56598d9a69c0" providerId="ADAL" clId="{E427AC7E-00D3-FC44-B007-09D860995153}" dt="2023-05-26T15:09:15.177" v="162" actId="20577"/>
          <ac:spMkLst>
            <pc:docMk/>
            <pc:sldMk cId="1216570781" sldId="323"/>
            <ac:spMk id="11" creationId="{643DFB7D-ECFE-F763-82C7-F288BCD04735}"/>
          </ac:spMkLst>
        </pc:spChg>
        <pc:spChg chg="mod">
          <ac:chgData name="James Cave" userId="4087b8b8-337e-4db3-87c5-56598d9a69c0" providerId="ADAL" clId="{E427AC7E-00D3-FC44-B007-09D860995153}" dt="2023-05-26T15:49:15.207" v="612" actId="1076"/>
          <ac:spMkLst>
            <pc:docMk/>
            <pc:sldMk cId="1216570781" sldId="323"/>
            <ac:spMk id="12" creationId="{9159BB02-611A-7A05-651F-BB1EE7AE5745}"/>
          </ac:spMkLst>
        </pc:spChg>
        <pc:picChg chg="add mod">
          <ac:chgData name="James Cave" userId="4087b8b8-337e-4db3-87c5-56598d9a69c0" providerId="ADAL" clId="{E427AC7E-00D3-FC44-B007-09D860995153}" dt="2023-05-26T15:49:15.207" v="612" actId="1076"/>
          <ac:picMkLst>
            <pc:docMk/>
            <pc:sldMk cId="1216570781" sldId="323"/>
            <ac:picMk id="2" creationId="{938E54CD-93D6-94D0-B87D-D3CF8A0F0A3D}"/>
          </ac:picMkLst>
        </pc:picChg>
        <pc:picChg chg="add mod">
          <ac:chgData name="James Cave" userId="4087b8b8-337e-4db3-87c5-56598d9a69c0" providerId="ADAL" clId="{E427AC7E-00D3-FC44-B007-09D860995153}" dt="2023-05-26T15:49:15.207" v="612" actId="1076"/>
          <ac:picMkLst>
            <pc:docMk/>
            <pc:sldMk cId="1216570781" sldId="323"/>
            <ac:picMk id="4" creationId="{0E7E8C47-09CD-275E-C597-AC9DDA5ABB87}"/>
          </ac:picMkLst>
        </pc:picChg>
      </pc:sldChg>
      <pc:sldChg chg="addSp delSp modSp add mod">
        <pc:chgData name="James Cave" userId="4087b8b8-337e-4db3-87c5-56598d9a69c0" providerId="ADAL" clId="{E427AC7E-00D3-FC44-B007-09D860995153}" dt="2023-05-26T15:51:37.431" v="631" actId="14100"/>
        <pc:sldMkLst>
          <pc:docMk/>
          <pc:sldMk cId="4102128463" sldId="324"/>
        </pc:sldMkLst>
        <pc:spChg chg="add del mod">
          <ac:chgData name="James Cave" userId="4087b8b8-337e-4db3-87c5-56598d9a69c0" providerId="ADAL" clId="{E427AC7E-00D3-FC44-B007-09D860995153}" dt="2023-05-26T15:12:16.366" v="182"/>
          <ac:spMkLst>
            <pc:docMk/>
            <pc:sldMk cId="4102128463" sldId="324"/>
            <ac:spMk id="4" creationId="{354FA803-ED70-BF7E-35D8-722E278F60B4}"/>
          </ac:spMkLst>
        </pc:spChg>
        <pc:spChg chg="mod">
          <ac:chgData name="James Cave" userId="4087b8b8-337e-4db3-87c5-56598d9a69c0" providerId="ADAL" clId="{E427AC7E-00D3-FC44-B007-09D860995153}" dt="2023-05-26T15:09:26.610" v="168" actId="20577"/>
          <ac:spMkLst>
            <pc:docMk/>
            <pc:sldMk cId="4102128463" sldId="324"/>
            <ac:spMk id="9" creationId="{C79DBF4F-18FD-E0EB-4F9E-1C8969B63614}"/>
          </ac:spMkLst>
        </pc:spChg>
        <pc:spChg chg="mod">
          <ac:chgData name="James Cave" userId="4087b8b8-337e-4db3-87c5-56598d9a69c0" providerId="ADAL" clId="{E427AC7E-00D3-FC44-B007-09D860995153}" dt="2023-05-26T15:09:35.156" v="170"/>
          <ac:spMkLst>
            <pc:docMk/>
            <pc:sldMk cId="4102128463" sldId="324"/>
            <ac:spMk id="11" creationId="{643DFB7D-ECFE-F763-82C7-F288BCD04735}"/>
          </ac:spMkLst>
        </pc:spChg>
        <pc:spChg chg="mod">
          <ac:chgData name="James Cave" userId="4087b8b8-337e-4db3-87c5-56598d9a69c0" providerId="ADAL" clId="{E427AC7E-00D3-FC44-B007-09D860995153}" dt="2023-05-26T15:51:29.506" v="629" actId="20577"/>
          <ac:spMkLst>
            <pc:docMk/>
            <pc:sldMk cId="4102128463" sldId="324"/>
            <ac:spMk id="12" creationId="{9159BB02-611A-7A05-651F-BB1EE7AE5745}"/>
          </ac:spMkLst>
        </pc:spChg>
        <pc:picChg chg="add del mod modCrop">
          <ac:chgData name="James Cave" userId="4087b8b8-337e-4db3-87c5-56598d9a69c0" providerId="ADAL" clId="{E427AC7E-00D3-FC44-B007-09D860995153}" dt="2023-05-26T15:18:57.890" v="214" actId="478"/>
          <ac:picMkLst>
            <pc:docMk/>
            <pc:sldMk cId="4102128463" sldId="324"/>
            <ac:picMk id="2" creationId="{D5BE848F-AF43-F42B-64E1-8F2B6CDCC069}"/>
          </ac:picMkLst>
        </pc:picChg>
        <pc:picChg chg="add del mod">
          <ac:chgData name="James Cave" userId="4087b8b8-337e-4db3-87c5-56598d9a69c0" providerId="ADAL" clId="{E427AC7E-00D3-FC44-B007-09D860995153}" dt="2023-05-26T15:18:58.393" v="215" actId="478"/>
          <ac:picMkLst>
            <pc:docMk/>
            <pc:sldMk cId="4102128463" sldId="324"/>
            <ac:picMk id="7" creationId="{2362BB1A-EE55-5D2E-0647-B4EB816DCDB2}"/>
          </ac:picMkLst>
        </pc:picChg>
        <pc:picChg chg="add del mod">
          <ac:chgData name="James Cave" userId="4087b8b8-337e-4db3-87c5-56598d9a69c0" providerId="ADAL" clId="{E427AC7E-00D3-FC44-B007-09D860995153}" dt="2023-05-26T15:14:20.312" v="207"/>
          <ac:picMkLst>
            <pc:docMk/>
            <pc:sldMk cId="4102128463" sldId="324"/>
            <ac:picMk id="10" creationId="{4C9047FC-9556-5E9A-9B5B-D082FC20AE3A}"/>
          </ac:picMkLst>
        </pc:picChg>
        <pc:picChg chg="add del mod">
          <ac:chgData name="James Cave" userId="4087b8b8-337e-4db3-87c5-56598d9a69c0" providerId="ADAL" clId="{E427AC7E-00D3-FC44-B007-09D860995153}" dt="2023-05-26T15:20:14.353" v="231" actId="478"/>
          <ac:picMkLst>
            <pc:docMk/>
            <pc:sldMk cId="4102128463" sldId="324"/>
            <ac:picMk id="15" creationId="{61E2EF05-9DD2-7C18-C0DB-03CE8DED1A6F}"/>
          </ac:picMkLst>
        </pc:picChg>
        <pc:picChg chg="add del mod">
          <ac:chgData name="James Cave" userId="4087b8b8-337e-4db3-87c5-56598d9a69c0" providerId="ADAL" clId="{E427AC7E-00D3-FC44-B007-09D860995153}" dt="2023-05-26T15:50:26.752" v="613" actId="478"/>
          <ac:picMkLst>
            <pc:docMk/>
            <pc:sldMk cId="4102128463" sldId="324"/>
            <ac:picMk id="17" creationId="{C869FD9A-EAF4-22B0-6D04-6617A31B017E}"/>
          </ac:picMkLst>
        </pc:picChg>
        <pc:picChg chg="add del mod">
          <ac:chgData name="James Cave" userId="4087b8b8-337e-4db3-87c5-56598d9a69c0" providerId="ADAL" clId="{E427AC7E-00D3-FC44-B007-09D860995153}" dt="2023-05-26T15:45:47.002" v="558" actId="478"/>
          <ac:picMkLst>
            <pc:docMk/>
            <pc:sldMk cId="4102128463" sldId="324"/>
            <ac:picMk id="18" creationId="{14A8B0D5-4291-900D-22D9-4493C3CCB51B}"/>
          </ac:picMkLst>
        </pc:picChg>
        <pc:picChg chg="add mod">
          <ac:chgData name="James Cave" userId="4087b8b8-337e-4db3-87c5-56598d9a69c0" providerId="ADAL" clId="{E427AC7E-00D3-FC44-B007-09D860995153}" dt="2023-05-26T15:51:37.431" v="631" actId="14100"/>
          <ac:picMkLst>
            <pc:docMk/>
            <pc:sldMk cId="4102128463" sldId="324"/>
            <ac:picMk id="20" creationId="{A651049A-24CE-5796-D1B6-35D86E10B8C7}"/>
          </ac:picMkLst>
        </pc:picChg>
        <pc:picChg chg="add del mod">
          <ac:chgData name="James Cave" userId="4087b8b8-337e-4db3-87c5-56598d9a69c0" providerId="ADAL" clId="{E427AC7E-00D3-FC44-B007-09D860995153}" dt="2023-05-26T15:51:20.811" v="627" actId="478"/>
          <ac:picMkLst>
            <pc:docMk/>
            <pc:sldMk cId="4102128463" sldId="324"/>
            <ac:picMk id="22" creationId="{FF6905CE-2A81-704A-AD6B-22A7D9B99C06}"/>
          </ac:picMkLst>
        </pc:picChg>
      </pc:sldChg>
      <pc:sldChg chg="addSp delSp modSp add mod">
        <pc:chgData name="James Cave" userId="4087b8b8-337e-4db3-87c5-56598d9a69c0" providerId="ADAL" clId="{E427AC7E-00D3-FC44-B007-09D860995153}" dt="2023-05-26T15:46:25.339" v="572" actId="5793"/>
        <pc:sldMkLst>
          <pc:docMk/>
          <pc:sldMk cId="3163857120" sldId="325"/>
        </pc:sldMkLst>
        <pc:spChg chg="mod">
          <ac:chgData name="James Cave" userId="4087b8b8-337e-4db3-87c5-56598d9a69c0" providerId="ADAL" clId="{E427AC7E-00D3-FC44-B007-09D860995153}" dt="2023-05-26T15:21:12.246" v="253" actId="20577"/>
          <ac:spMkLst>
            <pc:docMk/>
            <pc:sldMk cId="3163857120" sldId="325"/>
            <ac:spMk id="9" creationId="{C79DBF4F-18FD-E0EB-4F9E-1C8969B63614}"/>
          </ac:spMkLst>
        </pc:spChg>
        <pc:spChg chg="mod">
          <ac:chgData name="James Cave" userId="4087b8b8-337e-4db3-87c5-56598d9a69c0" providerId="ADAL" clId="{E427AC7E-00D3-FC44-B007-09D860995153}" dt="2023-05-26T15:20:41.021" v="240"/>
          <ac:spMkLst>
            <pc:docMk/>
            <pc:sldMk cId="3163857120" sldId="325"/>
            <ac:spMk id="11" creationId="{643DFB7D-ECFE-F763-82C7-F288BCD04735}"/>
          </ac:spMkLst>
        </pc:spChg>
        <pc:spChg chg="mod">
          <ac:chgData name="James Cave" userId="4087b8b8-337e-4db3-87c5-56598d9a69c0" providerId="ADAL" clId="{E427AC7E-00D3-FC44-B007-09D860995153}" dt="2023-05-26T15:46:25.339" v="572" actId="5793"/>
          <ac:spMkLst>
            <pc:docMk/>
            <pc:sldMk cId="3163857120" sldId="325"/>
            <ac:spMk id="12" creationId="{9159BB02-611A-7A05-651F-BB1EE7AE5745}"/>
          </ac:spMkLst>
        </pc:spChg>
        <pc:picChg chg="add mod">
          <ac:chgData name="James Cave" userId="4087b8b8-337e-4db3-87c5-56598d9a69c0" providerId="ADAL" clId="{E427AC7E-00D3-FC44-B007-09D860995153}" dt="2023-05-26T15:46:07.822" v="564" actId="1076"/>
          <ac:picMkLst>
            <pc:docMk/>
            <pc:sldMk cId="3163857120" sldId="325"/>
            <ac:picMk id="2" creationId="{6DBA3186-B896-3C8A-7574-8BCC0BB87C54}"/>
          </ac:picMkLst>
        </pc:picChg>
        <pc:picChg chg="add mod">
          <ac:chgData name="James Cave" userId="4087b8b8-337e-4db3-87c5-56598d9a69c0" providerId="ADAL" clId="{E427AC7E-00D3-FC44-B007-09D860995153}" dt="2023-05-26T15:46:01.838" v="563" actId="1076"/>
          <ac:picMkLst>
            <pc:docMk/>
            <pc:sldMk cId="3163857120" sldId="325"/>
            <ac:picMk id="4" creationId="{B8979B0C-B365-A389-709F-AEA586DAD36C}"/>
          </ac:picMkLst>
        </pc:picChg>
        <pc:picChg chg="add mod">
          <ac:chgData name="James Cave" userId="4087b8b8-337e-4db3-87c5-56598d9a69c0" providerId="ADAL" clId="{E427AC7E-00D3-FC44-B007-09D860995153}" dt="2023-05-26T15:46:15.811" v="566" actId="1076"/>
          <ac:picMkLst>
            <pc:docMk/>
            <pc:sldMk cId="3163857120" sldId="325"/>
            <ac:picMk id="6" creationId="{B471446D-07A9-ECE3-AB77-866E2A290687}"/>
          </ac:picMkLst>
        </pc:picChg>
        <pc:picChg chg="del">
          <ac:chgData name="James Cave" userId="4087b8b8-337e-4db3-87c5-56598d9a69c0" providerId="ADAL" clId="{E427AC7E-00D3-FC44-B007-09D860995153}" dt="2023-05-26T15:20:49.143" v="242" actId="478"/>
          <ac:picMkLst>
            <pc:docMk/>
            <pc:sldMk cId="3163857120" sldId="325"/>
            <ac:picMk id="17" creationId="{C869FD9A-EAF4-22B0-6D04-6617A31B017E}"/>
          </ac:picMkLst>
        </pc:picChg>
      </pc:sldChg>
      <pc:sldChg chg="addSp modSp add mod">
        <pc:chgData name="James Cave" userId="4087b8b8-337e-4db3-87c5-56598d9a69c0" providerId="ADAL" clId="{E427AC7E-00D3-FC44-B007-09D860995153}" dt="2023-05-26T15:28:11.172" v="351" actId="1076"/>
        <pc:sldMkLst>
          <pc:docMk/>
          <pc:sldMk cId="2702946571" sldId="326"/>
        </pc:sldMkLst>
        <pc:spChg chg="add mod">
          <ac:chgData name="James Cave" userId="4087b8b8-337e-4db3-87c5-56598d9a69c0" providerId="ADAL" clId="{E427AC7E-00D3-FC44-B007-09D860995153}" dt="2023-05-26T15:27:26.310" v="334" actId="21"/>
          <ac:spMkLst>
            <pc:docMk/>
            <pc:sldMk cId="2702946571" sldId="326"/>
            <ac:spMk id="2" creationId="{8C882CF5-EE54-D39B-6C6B-AA5DAC159184}"/>
          </ac:spMkLst>
        </pc:spChg>
        <pc:spChg chg="add mod">
          <ac:chgData name="James Cave" userId="4087b8b8-337e-4db3-87c5-56598d9a69c0" providerId="ADAL" clId="{E427AC7E-00D3-FC44-B007-09D860995153}" dt="2023-05-26T15:27:51.319" v="343" actId="21"/>
          <ac:spMkLst>
            <pc:docMk/>
            <pc:sldMk cId="2702946571" sldId="326"/>
            <ac:spMk id="4" creationId="{C74DB2BC-C5DB-9D55-6C39-8309FBFC0A1D}"/>
          </ac:spMkLst>
        </pc:spChg>
        <pc:spChg chg="add mod">
          <ac:chgData name="James Cave" userId="4087b8b8-337e-4db3-87c5-56598d9a69c0" providerId="ADAL" clId="{E427AC7E-00D3-FC44-B007-09D860995153}" dt="2023-05-26T15:27:48.204" v="342" actId="1076"/>
          <ac:spMkLst>
            <pc:docMk/>
            <pc:sldMk cId="2702946571" sldId="326"/>
            <ac:spMk id="10" creationId="{4A908299-9261-D51B-C1BE-1B2986FE4103}"/>
          </ac:spMkLst>
        </pc:spChg>
        <pc:spChg chg="mod">
          <ac:chgData name="James Cave" userId="4087b8b8-337e-4db3-87c5-56598d9a69c0" providerId="ADAL" clId="{E427AC7E-00D3-FC44-B007-09D860995153}" dt="2023-05-26T15:21:45.078" v="257" actId="1076"/>
          <ac:spMkLst>
            <pc:docMk/>
            <pc:sldMk cId="2702946571" sldId="326"/>
            <ac:spMk id="12" creationId="{9159BB02-611A-7A05-651F-BB1EE7AE5745}"/>
          </ac:spMkLst>
        </pc:spChg>
        <pc:spChg chg="add mod">
          <ac:chgData name="James Cave" userId="4087b8b8-337e-4db3-87c5-56598d9a69c0" providerId="ADAL" clId="{E427AC7E-00D3-FC44-B007-09D860995153}" dt="2023-05-26T15:28:11.172" v="351" actId="1076"/>
          <ac:spMkLst>
            <pc:docMk/>
            <pc:sldMk cId="2702946571" sldId="326"/>
            <ac:spMk id="15" creationId="{3AB2CD76-298A-8EE5-5BB2-A7C5AC70BD2A}"/>
          </ac:spMkLst>
        </pc:spChg>
        <pc:picChg chg="add mod">
          <ac:chgData name="James Cave" userId="4087b8b8-337e-4db3-87c5-56598d9a69c0" providerId="ADAL" clId="{E427AC7E-00D3-FC44-B007-09D860995153}" dt="2023-05-26T15:27:45.052" v="341" actId="14100"/>
          <ac:picMkLst>
            <pc:docMk/>
            <pc:sldMk cId="2702946571" sldId="326"/>
            <ac:picMk id="6" creationId="{F139F380-17D8-9EB4-C320-318AF4154547}"/>
          </ac:picMkLst>
        </pc:picChg>
        <pc:picChg chg="add mod">
          <ac:chgData name="James Cave" userId="4087b8b8-337e-4db3-87c5-56598d9a69c0" providerId="ADAL" clId="{E427AC7E-00D3-FC44-B007-09D860995153}" dt="2023-05-26T15:25:39.652" v="310" actId="14100"/>
          <ac:picMkLst>
            <pc:docMk/>
            <pc:sldMk cId="2702946571" sldId="326"/>
            <ac:picMk id="7" creationId="{088162EE-CEF4-0971-129B-373C4E07A87E}"/>
          </ac:picMkLst>
        </pc:picChg>
        <pc:picChg chg="mod">
          <ac:chgData name="James Cave" userId="4087b8b8-337e-4db3-87c5-56598d9a69c0" providerId="ADAL" clId="{E427AC7E-00D3-FC44-B007-09D860995153}" dt="2023-05-26T15:25:24.865" v="306" actId="1076"/>
          <ac:picMkLst>
            <pc:docMk/>
            <pc:sldMk cId="2702946571" sldId="326"/>
            <ac:picMk id="14" creationId="{B85205AF-3699-C7F8-37FB-17F2FDA6A6C7}"/>
          </ac:picMkLst>
        </pc:picChg>
      </pc:sldChg>
      <pc:sldChg chg="addSp delSp modSp add mod">
        <pc:chgData name="James Cave" userId="4087b8b8-337e-4db3-87c5-56598d9a69c0" providerId="ADAL" clId="{E427AC7E-00D3-FC44-B007-09D860995153}" dt="2023-05-26T15:46:42.328" v="575" actId="1076"/>
        <pc:sldMkLst>
          <pc:docMk/>
          <pc:sldMk cId="2462682756" sldId="327"/>
        </pc:sldMkLst>
        <pc:spChg chg="del">
          <ac:chgData name="James Cave" userId="4087b8b8-337e-4db3-87c5-56598d9a69c0" providerId="ADAL" clId="{E427AC7E-00D3-FC44-B007-09D860995153}" dt="2023-05-26T15:29:04.201" v="368" actId="478"/>
          <ac:spMkLst>
            <pc:docMk/>
            <pc:sldMk cId="2462682756" sldId="327"/>
            <ac:spMk id="2" creationId="{8C882CF5-EE54-D39B-6C6B-AA5DAC159184}"/>
          </ac:spMkLst>
        </pc:spChg>
        <pc:spChg chg="del">
          <ac:chgData name="James Cave" userId="4087b8b8-337e-4db3-87c5-56598d9a69c0" providerId="ADAL" clId="{E427AC7E-00D3-FC44-B007-09D860995153}" dt="2023-05-26T15:29:07.773" v="371" actId="478"/>
          <ac:spMkLst>
            <pc:docMk/>
            <pc:sldMk cId="2462682756" sldId="327"/>
            <ac:spMk id="4" creationId="{C74DB2BC-C5DB-9D55-6C39-8309FBFC0A1D}"/>
          </ac:spMkLst>
        </pc:spChg>
        <pc:spChg chg="mod">
          <ac:chgData name="James Cave" userId="4087b8b8-337e-4db3-87c5-56598d9a69c0" providerId="ADAL" clId="{E427AC7E-00D3-FC44-B007-09D860995153}" dt="2023-05-26T15:28:49.355" v="362" actId="20577"/>
          <ac:spMkLst>
            <pc:docMk/>
            <pc:sldMk cId="2462682756" sldId="327"/>
            <ac:spMk id="9" creationId="{C79DBF4F-18FD-E0EB-4F9E-1C8969B63614}"/>
          </ac:spMkLst>
        </pc:spChg>
        <pc:spChg chg="del">
          <ac:chgData name="James Cave" userId="4087b8b8-337e-4db3-87c5-56598d9a69c0" providerId="ADAL" clId="{E427AC7E-00D3-FC44-B007-09D860995153}" dt="2023-05-26T15:29:06.181" v="370" actId="478"/>
          <ac:spMkLst>
            <pc:docMk/>
            <pc:sldMk cId="2462682756" sldId="327"/>
            <ac:spMk id="10" creationId="{4A908299-9261-D51B-C1BE-1B2986FE4103}"/>
          </ac:spMkLst>
        </pc:spChg>
        <pc:spChg chg="mod">
          <ac:chgData name="James Cave" userId="4087b8b8-337e-4db3-87c5-56598d9a69c0" providerId="ADAL" clId="{E427AC7E-00D3-FC44-B007-09D860995153}" dt="2023-05-26T15:31:54.199" v="438" actId="255"/>
          <ac:spMkLst>
            <pc:docMk/>
            <pc:sldMk cId="2462682756" sldId="327"/>
            <ac:spMk id="11" creationId="{643DFB7D-ECFE-F763-82C7-F288BCD04735}"/>
          </ac:spMkLst>
        </pc:spChg>
        <pc:spChg chg="del">
          <ac:chgData name="James Cave" userId="4087b8b8-337e-4db3-87c5-56598d9a69c0" providerId="ADAL" clId="{E427AC7E-00D3-FC44-B007-09D860995153}" dt="2023-05-26T15:29:01.326" v="365" actId="478"/>
          <ac:spMkLst>
            <pc:docMk/>
            <pc:sldMk cId="2462682756" sldId="327"/>
            <ac:spMk id="12" creationId="{9159BB02-611A-7A05-651F-BB1EE7AE5745}"/>
          </ac:spMkLst>
        </pc:spChg>
        <pc:spChg chg="add del">
          <ac:chgData name="James Cave" userId="4087b8b8-337e-4db3-87c5-56598d9a69c0" providerId="ADAL" clId="{E427AC7E-00D3-FC44-B007-09D860995153}" dt="2023-05-26T15:29:13.331" v="375" actId="22"/>
          <ac:spMkLst>
            <pc:docMk/>
            <pc:sldMk cId="2462682756" sldId="327"/>
            <ac:spMk id="13" creationId="{7E68E806-C7D0-CC47-C69D-406096399781}"/>
          </ac:spMkLst>
        </pc:spChg>
        <pc:spChg chg="del">
          <ac:chgData name="James Cave" userId="4087b8b8-337e-4db3-87c5-56598d9a69c0" providerId="ADAL" clId="{E427AC7E-00D3-FC44-B007-09D860995153}" dt="2023-05-26T15:29:09.749" v="373" actId="478"/>
          <ac:spMkLst>
            <pc:docMk/>
            <pc:sldMk cId="2462682756" sldId="327"/>
            <ac:spMk id="15" creationId="{3AB2CD76-298A-8EE5-5BB2-A7C5AC70BD2A}"/>
          </ac:spMkLst>
        </pc:spChg>
        <pc:spChg chg="add mod">
          <ac:chgData name="James Cave" userId="4087b8b8-337e-4db3-87c5-56598d9a69c0" providerId="ADAL" clId="{E427AC7E-00D3-FC44-B007-09D860995153}" dt="2023-05-26T15:46:42.328" v="575" actId="1076"/>
          <ac:spMkLst>
            <pc:docMk/>
            <pc:sldMk cId="2462682756" sldId="327"/>
            <ac:spMk id="16" creationId="{4EAF9BB9-ABC8-378D-D600-265F464B01E9}"/>
          </ac:spMkLst>
        </pc:spChg>
        <pc:spChg chg="add del mod">
          <ac:chgData name="James Cave" userId="4087b8b8-337e-4db3-87c5-56598d9a69c0" providerId="ADAL" clId="{E427AC7E-00D3-FC44-B007-09D860995153}" dt="2023-05-26T15:30:58.171" v="413" actId="478"/>
          <ac:spMkLst>
            <pc:docMk/>
            <pc:sldMk cId="2462682756" sldId="327"/>
            <ac:spMk id="20" creationId="{D77A2B07-28EE-8DA4-B82A-F71FFF6263B8}"/>
          </ac:spMkLst>
        </pc:spChg>
        <pc:spChg chg="add mod">
          <ac:chgData name="James Cave" userId="4087b8b8-337e-4db3-87c5-56598d9a69c0" providerId="ADAL" clId="{E427AC7E-00D3-FC44-B007-09D860995153}" dt="2023-05-26T15:31:57.196" v="439" actId="1076"/>
          <ac:spMkLst>
            <pc:docMk/>
            <pc:sldMk cId="2462682756" sldId="327"/>
            <ac:spMk id="22" creationId="{9CC95FAE-522A-B0BF-02D4-3A1FAC1C3D11}"/>
          </ac:spMkLst>
        </pc:spChg>
        <pc:picChg chg="del">
          <ac:chgData name="James Cave" userId="4087b8b8-337e-4db3-87c5-56598d9a69c0" providerId="ADAL" clId="{E427AC7E-00D3-FC44-B007-09D860995153}" dt="2023-05-26T15:29:04.740" v="369" actId="478"/>
          <ac:picMkLst>
            <pc:docMk/>
            <pc:sldMk cId="2462682756" sldId="327"/>
            <ac:picMk id="6" creationId="{F139F380-17D8-9EB4-C320-318AF4154547}"/>
          </ac:picMkLst>
        </pc:picChg>
        <pc:picChg chg="del">
          <ac:chgData name="James Cave" userId="4087b8b8-337e-4db3-87c5-56598d9a69c0" providerId="ADAL" clId="{E427AC7E-00D3-FC44-B007-09D860995153}" dt="2023-05-26T15:29:08.343" v="372" actId="478"/>
          <ac:picMkLst>
            <pc:docMk/>
            <pc:sldMk cId="2462682756" sldId="327"/>
            <ac:picMk id="7" creationId="{088162EE-CEF4-0971-129B-373C4E07A87E}"/>
          </ac:picMkLst>
        </pc:picChg>
        <pc:picChg chg="add del mod">
          <ac:chgData name="James Cave" userId="4087b8b8-337e-4db3-87c5-56598d9a69c0" providerId="ADAL" clId="{E427AC7E-00D3-FC44-B007-09D860995153}" dt="2023-05-26T15:30:05.374" v="392" actId="478"/>
          <ac:picMkLst>
            <pc:docMk/>
            <pc:sldMk cId="2462682756" sldId="327"/>
            <ac:picMk id="18" creationId="{F66151FA-A009-F537-26D4-D20FF485D22C}"/>
          </ac:picMkLst>
        </pc:picChg>
        <pc:picChg chg="add del mod">
          <ac:chgData name="James Cave" userId="4087b8b8-337e-4db3-87c5-56598d9a69c0" providerId="ADAL" clId="{E427AC7E-00D3-FC44-B007-09D860995153}" dt="2023-05-26T15:31:37.115" v="432" actId="478"/>
          <ac:picMkLst>
            <pc:docMk/>
            <pc:sldMk cId="2462682756" sldId="327"/>
            <ac:picMk id="24" creationId="{9FE272AC-08B7-0DB0-842A-88B92FFFCD8D}"/>
          </ac:picMkLst>
        </pc:picChg>
        <pc:picChg chg="add mod">
          <ac:chgData name="James Cave" userId="4087b8b8-337e-4db3-87c5-56598d9a69c0" providerId="ADAL" clId="{E427AC7E-00D3-FC44-B007-09D860995153}" dt="2023-05-26T15:46:38.205" v="573" actId="1076"/>
          <ac:picMkLst>
            <pc:docMk/>
            <pc:sldMk cId="2462682756" sldId="327"/>
            <ac:picMk id="26" creationId="{846793F5-C7BC-3E38-B147-B62491BFD93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8BA74-0CB4-CE4C-ADFF-A60480D93DF4}" type="datetimeFigureOut">
              <a:rPr lang="en-US" smtClean="0"/>
              <a:t>5/26/23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DBF2C-C93A-FD4E-BA14-EA660F09F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5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4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2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5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900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088A67F-651C-1C3A-30D9-1F23B452F84B}"/>
              </a:ext>
            </a:extLst>
          </p:cNvPr>
          <p:cNvGrpSpPr/>
          <p:nvPr/>
        </p:nvGrpSpPr>
        <p:grpSpPr>
          <a:xfrm>
            <a:off x="0" y="0"/>
            <a:ext cx="9144000" cy="6864626"/>
            <a:chOff x="0" y="294289"/>
            <a:chExt cx="9144000" cy="6864626"/>
          </a:xfrm>
        </p:grpSpPr>
        <p:pic>
          <p:nvPicPr>
            <p:cNvPr id="3" name="Picture 2" descr="A person holding a clay pot&#10;&#10;Description automatically generated with medium confidence">
              <a:extLst>
                <a:ext uri="{FF2B5EF4-FFF2-40B4-BE49-F238E27FC236}">
                  <a16:creationId xmlns:a16="http://schemas.microsoft.com/office/drawing/2014/main" id="{B7A2D872-F5B5-EB84-0DA6-F6F327B43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94289"/>
              <a:ext cx="9144000" cy="686462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9A4302-4771-5BC9-FF6F-5931E75FA91B}"/>
                </a:ext>
              </a:extLst>
            </p:cNvPr>
            <p:cNvSpPr txBox="1"/>
            <p:nvPr/>
          </p:nvSpPr>
          <p:spPr>
            <a:xfrm>
              <a:off x="4708635" y="3899338"/>
              <a:ext cx="73930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chemeClr val="bg1"/>
                  </a:solidFill>
                  <a:latin typeface="Rubik" pitchFamily="2" charset="-79"/>
                  <a:cs typeface="Rubik" pitchFamily="2" charset="-79"/>
                </a:rPr>
                <a:t>Assefash</a:t>
              </a:r>
              <a:endParaRPr lang="en-US" sz="1000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endParaRPr>
            </a:p>
            <a:p>
              <a:r>
                <a:rPr lang="en-US" sz="1000" dirty="0">
                  <a:solidFill>
                    <a:schemeClr val="bg1"/>
                  </a:solidFill>
                  <a:latin typeface="Rubik" pitchFamily="2" charset="-79"/>
                  <a:cs typeface="Rubik" pitchFamily="2" charset="-79"/>
                </a:rPr>
                <a:t>Ethiopia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5962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ness, graphics, screenshot&#10;&#10;Description automatically generated">
            <a:extLst>
              <a:ext uri="{FF2B5EF4-FFF2-40B4-BE49-F238E27FC236}">
                <a16:creationId xmlns:a16="http://schemas.microsoft.com/office/drawing/2014/main" id="{5AF9821A-A542-5B47-41B6-416475333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0" y="-1"/>
            <a:ext cx="9144000" cy="2217683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71C8C9F0-6C2A-28B4-86EB-DDAE45190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31" y="115612"/>
            <a:ext cx="1539766" cy="7698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9DBF4F-18FD-E0EB-4F9E-1C8969B63614}"/>
              </a:ext>
            </a:extLst>
          </p:cNvPr>
          <p:cNvSpPr txBox="1"/>
          <p:nvPr/>
        </p:nvSpPr>
        <p:spPr>
          <a:xfrm rot="209860">
            <a:off x="4593728" y="264146"/>
            <a:ext cx="4895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Session one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3DFB7D-ECFE-F763-82C7-F288BCD04735}"/>
              </a:ext>
            </a:extLst>
          </p:cNvPr>
          <p:cNvSpPr txBox="1"/>
          <p:nvPr/>
        </p:nvSpPr>
        <p:spPr>
          <a:xfrm>
            <a:off x="272143" y="1444687"/>
            <a:ext cx="556109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Launch and ideas</a:t>
            </a:r>
          </a:p>
          <a:p>
            <a:endParaRPr lang="en-GB" sz="1300" b="1" dirty="0">
              <a:solidFill>
                <a:srgbClr val="12375A"/>
              </a:solidFill>
              <a:latin typeface="Colby StBlk" pitchFamily="2" charset="77"/>
              <a:ea typeface="Colby StBlk" pitchFamily="2" charset="77"/>
            </a:endParaRPr>
          </a:p>
          <a:p>
            <a:r>
              <a:rPr lang="en-GB" sz="26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A SCIAF Speaker will present the project using the Parable of the Talents to encourage the students to use their own skills and gifts to help others in this fundraising enterprise.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59BB02-611A-7A05-651F-BB1EE7AE5745}"/>
              </a:ext>
            </a:extLst>
          </p:cNvPr>
          <p:cNvSpPr txBox="1"/>
          <p:nvPr/>
        </p:nvSpPr>
        <p:spPr>
          <a:xfrm>
            <a:off x="714433" y="4736118"/>
            <a:ext cx="5234422" cy="192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7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As part of the launch, the students are  encouraged to use their creativity to develop different fundraising ideas.</a:t>
            </a:r>
          </a:p>
          <a:p>
            <a:endParaRPr lang="en-GB" sz="1700" dirty="0">
              <a:solidFill>
                <a:srgbClr val="A1CA5E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r>
              <a:rPr lang="en-GB" sz="17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By the end of the session we hope students will have reached a consensus on the fundraising idea.</a:t>
            </a:r>
          </a:p>
        </p:txBody>
      </p:sp>
      <p:pic>
        <p:nvPicPr>
          <p:cNvPr id="14" name="Picture 13" descr="A person holding a large clay pot&#10;&#10;Description automatically generated with medium confidence">
            <a:extLst>
              <a:ext uri="{FF2B5EF4-FFF2-40B4-BE49-F238E27FC236}">
                <a16:creationId xmlns:a16="http://schemas.microsoft.com/office/drawing/2014/main" id="{B85205AF-3699-C7F8-37FB-17F2FDA6A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242" y="1051034"/>
            <a:ext cx="2921876" cy="5806966"/>
          </a:xfrm>
          <a:prstGeom prst="rect">
            <a:avLst/>
          </a:prstGeom>
        </p:spPr>
      </p:pic>
      <p:pic>
        <p:nvPicPr>
          <p:cNvPr id="16" name="Picture 15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B1719644-2683-98BA-DCD2-CF1DADDE5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457" y="4736118"/>
            <a:ext cx="507233" cy="687815"/>
          </a:xfrm>
          <a:prstGeom prst="rect">
            <a:avLst/>
          </a:prstGeom>
        </p:spPr>
      </p:pic>
      <p:pic>
        <p:nvPicPr>
          <p:cNvPr id="19" name="Picture 18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13D6D2AB-FBC5-4AA6-BCC6-FD02416334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931" y="5749472"/>
            <a:ext cx="507233" cy="68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88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ness, graphics, screenshot&#10;&#10;Description automatically generated">
            <a:extLst>
              <a:ext uri="{FF2B5EF4-FFF2-40B4-BE49-F238E27FC236}">
                <a16:creationId xmlns:a16="http://schemas.microsoft.com/office/drawing/2014/main" id="{5AF9821A-A542-5B47-41B6-416475333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0" y="-1"/>
            <a:ext cx="9144000" cy="2217683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71C8C9F0-6C2A-28B4-86EB-DDAE45190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31" y="115612"/>
            <a:ext cx="1539766" cy="7698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9DBF4F-18FD-E0EB-4F9E-1C8969B63614}"/>
              </a:ext>
            </a:extLst>
          </p:cNvPr>
          <p:cNvSpPr txBox="1"/>
          <p:nvPr/>
        </p:nvSpPr>
        <p:spPr>
          <a:xfrm rot="209860">
            <a:off x="4593728" y="264146"/>
            <a:ext cx="4895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Session two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3DFB7D-ECFE-F763-82C7-F288BCD04735}"/>
              </a:ext>
            </a:extLst>
          </p:cNvPr>
          <p:cNvSpPr txBox="1"/>
          <p:nvPr/>
        </p:nvSpPr>
        <p:spPr>
          <a:xfrm>
            <a:off x="272143" y="1444687"/>
            <a:ext cx="556109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Teamwork and group roles</a:t>
            </a:r>
          </a:p>
          <a:p>
            <a:endParaRPr lang="en-GB" sz="1300" b="1" dirty="0">
              <a:solidFill>
                <a:srgbClr val="12375A"/>
              </a:solidFill>
              <a:latin typeface="Colby StBlk" pitchFamily="2" charset="77"/>
              <a:ea typeface="Colby StBlk" pitchFamily="2" charset="77"/>
            </a:endParaRPr>
          </a:p>
          <a:p>
            <a:r>
              <a:rPr lang="en-GB" sz="26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Use the Teamwork folder in the Enterprise Action Plan.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59BB02-611A-7A05-651F-BB1EE7AE5745}"/>
              </a:ext>
            </a:extLst>
          </p:cNvPr>
          <p:cNvSpPr txBox="1"/>
          <p:nvPr/>
        </p:nvSpPr>
        <p:spPr>
          <a:xfrm>
            <a:off x="692546" y="3244965"/>
            <a:ext cx="546535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Briefly discuss the importance of working together.</a:t>
            </a:r>
          </a:p>
          <a:p>
            <a:endParaRPr lang="en-GB" sz="2400" dirty="0">
              <a:solidFill>
                <a:srgbClr val="A1CA5E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Read the different team roles. </a:t>
            </a:r>
          </a:p>
          <a:p>
            <a:endParaRPr lang="en-GB" sz="2400" dirty="0">
              <a:solidFill>
                <a:srgbClr val="A1CA5E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Facilitate discussion about the different jobs and help the students to decide on who will fill each role.</a:t>
            </a:r>
          </a:p>
        </p:txBody>
      </p:sp>
      <p:pic>
        <p:nvPicPr>
          <p:cNvPr id="14" name="Picture 13" descr="A person holding a large clay pot&#10;&#10;Description automatically generated with medium confidence">
            <a:extLst>
              <a:ext uri="{FF2B5EF4-FFF2-40B4-BE49-F238E27FC236}">
                <a16:creationId xmlns:a16="http://schemas.microsoft.com/office/drawing/2014/main" id="{B85205AF-3699-C7F8-37FB-17F2FDA6A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242" y="1051034"/>
            <a:ext cx="2921876" cy="5806966"/>
          </a:xfrm>
          <a:prstGeom prst="rect">
            <a:avLst/>
          </a:prstGeom>
        </p:spPr>
      </p:pic>
      <p:pic>
        <p:nvPicPr>
          <p:cNvPr id="6" name="Picture 5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03472AEA-8F84-E8A9-3520-BF1F68B157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610" y="3337157"/>
            <a:ext cx="398446" cy="522038"/>
          </a:xfrm>
          <a:prstGeom prst="rect">
            <a:avLst/>
          </a:prstGeom>
        </p:spPr>
      </p:pic>
      <p:pic>
        <p:nvPicPr>
          <p:cNvPr id="7" name="Picture 6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D8CB7750-797D-1E10-E56F-62B5053A2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00" y="4334536"/>
            <a:ext cx="398446" cy="522038"/>
          </a:xfrm>
          <a:prstGeom prst="rect">
            <a:avLst/>
          </a:prstGeom>
        </p:spPr>
      </p:pic>
      <p:pic>
        <p:nvPicPr>
          <p:cNvPr id="8" name="Picture 7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78A68ADF-CAE7-6642-7DFC-2244BFCE06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143" y="5403473"/>
            <a:ext cx="398446" cy="52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02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ness, graphics, screenshot&#10;&#10;Description automatically generated">
            <a:extLst>
              <a:ext uri="{FF2B5EF4-FFF2-40B4-BE49-F238E27FC236}">
                <a16:creationId xmlns:a16="http://schemas.microsoft.com/office/drawing/2014/main" id="{5AF9821A-A542-5B47-41B6-416475333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0" y="-1"/>
            <a:ext cx="9144000" cy="2217683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71C8C9F0-6C2A-28B4-86EB-DDAE45190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31" y="115612"/>
            <a:ext cx="1539766" cy="7698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9DBF4F-18FD-E0EB-4F9E-1C8969B63614}"/>
              </a:ext>
            </a:extLst>
          </p:cNvPr>
          <p:cNvSpPr txBox="1"/>
          <p:nvPr/>
        </p:nvSpPr>
        <p:spPr>
          <a:xfrm rot="209860">
            <a:off x="4042653" y="264146"/>
            <a:ext cx="4895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Session three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3DFB7D-ECFE-F763-82C7-F288BCD04735}"/>
              </a:ext>
            </a:extLst>
          </p:cNvPr>
          <p:cNvSpPr txBox="1"/>
          <p:nvPr/>
        </p:nvSpPr>
        <p:spPr>
          <a:xfrm>
            <a:off x="272143" y="1444687"/>
            <a:ext cx="556109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From idea to enterprise</a:t>
            </a:r>
          </a:p>
          <a:p>
            <a:endParaRPr lang="en-GB" sz="1300" b="1" dirty="0">
              <a:solidFill>
                <a:srgbClr val="12375A"/>
              </a:solidFill>
              <a:latin typeface="Colby StBlk" pitchFamily="2" charset="77"/>
              <a:ea typeface="Colby StBlk" pitchFamily="2" charset="77"/>
            </a:endParaRPr>
          </a:p>
          <a:p>
            <a:r>
              <a:rPr lang="en-GB" sz="26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Use the Tasks folder in the Enterprise Action Plan.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59BB02-611A-7A05-651F-BB1EE7AE5745}"/>
              </a:ext>
            </a:extLst>
          </p:cNvPr>
          <p:cNvSpPr txBox="1"/>
          <p:nvPr/>
        </p:nvSpPr>
        <p:spPr>
          <a:xfrm>
            <a:off x="780767" y="3107634"/>
            <a:ext cx="594998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Use the different questions to </a:t>
            </a:r>
            <a:b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</a:br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create a more concrete idea of the fundraising activity.</a:t>
            </a:r>
          </a:p>
          <a:p>
            <a:endParaRPr lang="en-GB" sz="2400" dirty="0">
              <a:solidFill>
                <a:srgbClr val="A1CA5E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Decide on actions which need</a:t>
            </a:r>
            <a:b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</a:br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to be carried out. </a:t>
            </a:r>
          </a:p>
          <a:p>
            <a:endParaRPr lang="en-GB" sz="2400" dirty="0">
              <a:solidFill>
                <a:srgbClr val="A1CA5E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Make sure everyone knows what </a:t>
            </a:r>
          </a:p>
          <a:p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action they have to do.</a:t>
            </a:r>
          </a:p>
        </p:txBody>
      </p:sp>
      <p:pic>
        <p:nvPicPr>
          <p:cNvPr id="14" name="Picture 13" descr="A person holding a large clay pot&#10;&#10;Description automatically generated with medium confidence">
            <a:extLst>
              <a:ext uri="{FF2B5EF4-FFF2-40B4-BE49-F238E27FC236}">
                <a16:creationId xmlns:a16="http://schemas.microsoft.com/office/drawing/2014/main" id="{B85205AF-3699-C7F8-37FB-17F2FDA6A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242" y="1051034"/>
            <a:ext cx="2921876" cy="5806966"/>
          </a:xfrm>
          <a:prstGeom prst="rect">
            <a:avLst/>
          </a:prstGeom>
        </p:spPr>
      </p:pic>
      <p:pic>
        <p:nvPicPr>
          <p:cNvPr id="2" name="Picture 1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3EA80519-E2AE-7514-7C2C-185DFBAD92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871" y="3441145"/>
            <a:ext cx="398446" cy="522038"/>
          </a:xfrm>
          <a:prstGeom prst="rect">
            <a:avLst/>
          </a:prstGeom>
        </p:spPr>
      </p:pic>
      <p:pic>
        <p:nvPicPr>
          <p:cNvPr id="4" name="Picture 3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F01FB529-E6F7-6ADE-2BF1-A8958EEB3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143" y="5821738"/>
            <a:ext cx="398446" cy="522038"/>
          </a:xfrm>
          <a:prstGeom prst="rect">
            <a:avLst/>
          </a:prstGeom>
        </p:spPr>
      </p:pic>
      <p:pic>
        <p:nvPicPr>
          <p:cNvPr id="6" name="Picture 5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9EDAF125-41E3-3095-7421-59D4B2F5DD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143" y="4685359"/>
            <a:ext cx="398446" cy="52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91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ness, graphics, screenshot&#10;&#10;Description automatically generated">
            <a:extLst>
              <a:ext uri="{FF2B5EF4-FFF2-40B4-BE49-F238E27FC236}">
                <a16:creationId xmlns:a16="http://schemas.microsoft.com/office/drawing/2014/main" id="{5AF9821A-A542-5B47-41B6-416475333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0" y="-1"/>
            <a:ext cx="9144000" cy="2217683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71C8C9F0-6C2A-28B4-86EB-DDAE45190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31" y="115612"/>
            <a:ext cx="1539766" cy="7698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9DBF4F-18FD-E0EB-4F9E-1C8969B63614}"/>
              </a:ext>
            </a:extLst>
          </p:cNvPr>
          <p:cNvSpPr txBox="1"/>
          <p:nvPr/>
        </p:nvSpPr>
        <p:spPr>
          <a:xfrm rot="209860">
            <a:off x="4410514" y="264146"/>
            <a:ext cx="4895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Session four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3DFB7D-ECFE-F763-82C7-F288BCD04735}"/>
              </a:ext>
            </a:extLst>
          </p:cNvPr>
          <p:cNvSpPr txBox="1"/>
          <p:nvPr/>
        </p:nvSpPr>
        <p:spPr>
          <a:xfrm>
            <a:off x="272143" y="1444687"/>
            <a:ext cx="556109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Putting your enterprise</a:t>
            </a:r>
            <a:br>
              <a:rPr lang="en-GB" sz="26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</a:br>
            <a:r>
              <a:rPr lang="en-GB" sz="26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into action</a:t>
            </a:r>
          </a:p>
          <a:p>
            <a:endParaRPr lang="en-GB" sz="1300" b="1" dirty="0">
              <a:solidFill>
                <a:srgbClr val="12375A"/>
              </a:solidFill>
              <a:latin typeface="Colby StBlk" pitchFamily="2" charset="77"/>
              <a:ea typeface="Colby StBlk" pitchFamily="2" charset="77"/>
            </a:endParaRPr>
          </a:p>
          <a:p>
            <a:r>
              <a:rPr lang="en-GB" sz="26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Use the Action folder in the Enterprise Action Plan.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59BB02-611A-7A05-651F-BB1EE7AE5745}"/>
              </a:ext>
            </a:extLst>
          </p:cNvPr>
          <p:cNvSpPr txBox="1"/>
          <p:nvPr/>
        </p:nvSpPr>
        <p:spPr>
          <a:xfrm>
            <a:off x="724650" y="3662372"/>
            <a:ext cx="517221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Help the students create a realistic agenda for carrying out the fundraising activity.</a:t>
            </a:r>
          </a:p>
          <a:p>
            <a:endParaRPr lang="en-GB" sz="2400" dirty="0">
              <a:solidFill>
                <a:srgbClr val="A1CA5E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Make sure everyone knows what they have to do.</a:t>
            </a:r>
          </a:p>
        </p:txBody>
      </p:sp>
      <p:pic>
        <p:nvPicPr>
          <p:cNvPr id="14" name="Picture 13" descr="A person holding a large clay pot&#10;&#10;Description automatically generated with medium confidence">
            <a:extLst>
              <a:ext uri="{FF2B5EF4-FFF2-40B4-BE49-F238E27FC236}">
                <a16:creationId xmlns:a16="http://schemas.microsoft.com/office/drawing/2014/main" id="{B85205AF-3699-C7F8-37FB-17F2FDA6A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242" y="1051034"/>
            <a:ext cx="2921876" cy="5806966"/>
          </a:xfrm>
          <a:prstGeom prst="rect">
            <a:avLst/>
          </a:prstGeom>
        </p:spPr>
      </p:pic>
      <p:pic>
        <p:nvPicPr>
          <p:cNvPr id="2" name="Picture 1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938E54CD-93D6-94D0-B87D-D3CF8A0F0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070" y="5144191"/>
            <a:ext cx="398446" cy="522038"/>
          </a:xfrm>
          <a:prstGeom prst="rect">
            <a:avLst/>
          </a:prstGeom>
        </p:spPr>
      </p:pic>
      <p:pic>
        <p:nvPicPr>
          <p:cNvPr id="4" name="Picture 3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0E7E8C47-09CD-275E-C597-AC9DDA5AB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070" y="4024361"/>
            <a:ext cx="398446" cy="52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7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ness, graphics, screenshot&#10;&#10;Description automatically generated">
            <a:extLst>
              <a:ext uri="{FF2B5EF4-FFF2-40B4-BE49-F238E27FC236}">
                <a16:creationId xmlns:a16="http://schemas.microsoft.com/office/drawing/2014/main" id="{5AF9821A-A542-5B47-41B6-416475333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0" y="-1"/>
            <a:ext cx="9144000" cy="2217683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71C8C9F0-6C2A-28B4-86EB-DDAE45190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31" y="115612"/>
            <a:ext cx="1539766" cy="7698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9DBF4F-18FD-E0EB-4F9E-1C8969B63614}"/>
              </a:ext>
            </a:extLst>
          </p:cNvPr>
          <p:cNvSpPr txBox="1"/>
          <p:nvPr/>
        </p:nvSpPr>
        <p:spPr>
          <a:xfrm rot="209860">
            <a:off x="4410514" y="264146"/>
            <a:ext cx="4895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Session five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3DFB7D-ECFE-F763-82C7-F288BCD04735}"/>
              </a:ext>
            </a:extLst>
          </p:cNvPr>
          <p:cNvSpPr txBox="1"/>
          <p:nvPr/>
        </p:nvSpPr>
        <p:spPr>
          <a:xfrm>
            <a:off x="272143" y="1444687"/>
            <a:ext cx="556109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Doing Business</a:t>
            </a:r>
          </a:p>
          <a:p>
            <a:endParaRPr lang="en-GB" sz="1300" b="1" dirty="0">
              <a:solidFill>
                <a:srgbClr val="12375A"/>
              </a:solidFill>
              <a:latin typeface="Colby StBlk" pitchFamily="2" charset="77"/>
              <a:ea typeface="Colby StBlk" pitchFamily="2" charset="77"/>
            </a:endParaRPr>
          </a:p>
          <a:p>
            <a:r>
              <a:rPr lang="en-GB" sz="26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Use the Activity folder in the Enterprise Action Plan.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59BB02-611A-7A05-651F-BB1EE7AE5745}"/>
              </a:ext>
            </a:extLst>
          </p:cNvPr>
          <p:cNvSpPr txBox="1"/>
          <p:nvPr/>
        </p:nvSpPr>
        <p:spPr>
          <a:xfrm>
            <a:off x="272142" y="3362181"/>
            <a:ext cx="594998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A1CA5E"/>
                </a:solidFill>
                <a:latin typeface="Colby StBlk" pitchFamily="2" charset="77"/>
                <a:ea typeface="Colby StBlk" pitchFamily="2" charset="77"/>
              </a:rPr>
              <a:t>Do the fundraising activity!</a:t>
            </a:r>
          </a:p>
          <a:p>
            <a:endParaRPr lang="en-GB" sz="2400" dirty="0">
              <a:solidFill>
                <a:srgbClr val="A1CA5E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Have fun! And remember to take lots</a:t>
            </a:r>
            <a:b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</a:br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of photos and share them with us.</a:t>
            </a:r>
          </a:p>
        </p:txBody>
      </p:sp>
      <p:pic>
        <p:nvPicPr>
          <p:cNvPr id="14" name="Picture 13" descr="A person holding a large clay pot&#10;&#10;Description automatically generated with medium confidence">
            <a:extLst>
              <a:ext uri="{FF2B5EF4-FFF2-40B4-BE49-F238E27FC236}">
                <a16:creationId xmlns:a16="http://schemas.microsoft.com/office/drawing/2014/main" id="{B85205AF-3699-C7F8-37FB-17F2FDA6A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242" y="1051034"/>
            <a:ext cx="2921876" cy="5806966"/>
          </a:xfrm>
          <a:prstGeom prst="rect">
            <a:avLst/>
          </a:prstGeom>
        </p:spPr>
      </p:pic>
      <p:pic>
        <p:nvPicPr>
          <p:cNvPr id="20" name="Picture 19" descr="A picture containing font, graphics, logo, typography&#10;&#10;Description automatically generated">
            <a:extLst>
              <a:ext uri="{FF2B5EF4-FFF2-40B4-BE49-F238E27FC236}">
                <a16:creationId xmlns:a16="http://schemas.microsoft.com/office/drawing/2014/main" id="{A651049A-24CE-5796-D1B6-35D86E10B8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141" y="5169908"/>
            <a:ext cx="5383203" cy="135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28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ness, graphics, screenshot&#10;&#10;Description automatically generated">
            <a:extLst>
              <a:ext uri="{FF2B5EF4-FFF2-40B4-BE49-F238E27FC236}">
                <a16:creationId xmlns:a16="http://schemas.microsoft.com/office/drawing/2014/main" id="{5AF9821A-A542-5B47-41B6-416475333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0" y="-1"/>
            <a:ext cx="9144000" cy="2217683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71C8C9F0-6C2A-28B4-86EB-DDAE45190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31" y="115612"/>
            <a:ext cx="1539766" cy="7698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9DBF4F-18FD-E0EB-4F9E-1C8969B63614}"/>
              </a:ext>
            </a:extLst>
          </p:cNvPr>
          <p:cNvSpPr txBox="1"/>
          <p:nvPr/>
        </p:nvSpPr>
        <p:spPr>
          <a:xfrm rot="209860">
            <a:off x="4410514" y="264146"/>
            <a:ext cx="4895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Session six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3DFB7D-ECFE-F763-82C7-F288BCD04735}"/>
              </a:ext>
            </a:extLst>
          </p:cNvPr>
          <p:cNvSpPr txBox="1"/>
          <p:nvPr/>
        </p:nvSpPr>
        <p:spPr>
          <a:xfrm>
            <a:off x="272143" y="1444687"/>
            <a:ext cx="556109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Evaluation</a:t>
            </a:r>
          </a:p>
          <a:p>
            <a:endParaRPr lang="en-GB" sz="1300" b="1" dirty="0">
              <a:solidFill>
                <a:srgbClr val="12375A"/>
              </a:solidFill>
              <a:latin typeface="Colby StBlk" pitchFamily="2" charset="77"/>
              <a:ea typeface="Colby StBlk" pitchFamily="2" charset="77"/>
            </a:endParaRPr>
          </a:p>
          <a:p>
            <a:r>
              <a:rPr lang="en-GB" sz="26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Use the Evaluation folder in the Enterprise Action Plan.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59BB02-611A-7A05-651F-BB1EE7AE5745}"/>
              </a:ext>
            </a:extLst>
          </p:cNvPr>
          <p:cNvSpPr txBox="1"/>
          <p:nvPr/>
        </p:nvSpPr>
        <p:spPr>
          <a:xfrm>
            <a:off x="754672" y="3232986"/>
            <a:ext cx="556109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Use the questions to encourage discussion about the project and a</a:t>
            </a:r>
          </a:p>
          <a:p>
            <a:r>
              <a:rPr lang="en-GB" sz="22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Sense of achievement in its completion.</a:t>
            </a:r>
          </a:p>
          <a:p>
            <a:endParaRPr lang="en-GB" sz="2200" dirty="0">
              <a:solidFill>
                <a:srgbClr val="A1CA5E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r>
              <a:rPr lang="en-GB" sz="22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Discuss how the story of the project could be portrayed. </a:t>
            </a:r>
          </a:p>
          <a:p>
            <a:endParaRPr lang="en-GB" sz="2200" dirty="0">
              <a:solidFill>
                <a:srgbClr val="A1CA5E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r>
              <a:rPr lang="en-GB" sz="22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Encourage the students to be</a:t>
            </a:r>
          </a:p>
          <a:p>
            <a:r>
              <a:rPr lang="en-GB" sz="22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creative and make use of different media.</a:t>
            </a:r>
          </a:p>
        </p:txBody>
      </p:sp>
      <p:pic>
        <p:nvPicPr>
          <p:cNvPr id="14" name="Picture 13" descr="A person holding a large clay pot&#10;&#10;Description automatically generated with medium confidence">
            <a:extLst>
              <a:ext uri="{FF2B5EF4-FFF2-40B4-BE49-F238E27FC236}">
                <a16:creationId xmlns:a16="http://schemas.microsoft.com/office/drawing/2014/main" id="{B85205AF-3699-C7F8-37FB-17F2FDA6A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242" y="1051034"/>
            <a:ext cx="2921876" cy="5806966"/>
          </a:xfrm>
          <a:prstGeom prst="rect">
            <a:avLst/>
          </a:prstGeom>
        </p:spPr>
      </p:pic>
      <p:pic>
        <p:nvPicPr>
          <p:cNvPr id="2" name="Picture 1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6DBA3186-B896-3C8A-7574-8BCC0BB87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143" y="4619711"/>
            <a:ext cx="398446" cy="522038"/>
          </a:xfrm>
          <a:prstGeom prst="rect">
            <a:avLst/>
          </a:prstGeom>
        </p:spPr>
      </p:pic>
      <p:pic>
        <p:nvPicPr>
          <p:cNvPr id="4" name="Picture 3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B8979B0C-B365-A389-709F-AEA586DAD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247" y="3339475"/>
            <a:ext cx="398446" cy="522038"/>
          </a:xfrm>
          <a:prstGeom prst="rect">
            <a:avLst/>
          </a:prstGeom>
        </p:spPr>
      </p:pic>
      <p:pic>
        <p:nvPicPr>
          <p:cNvPr id="6" name="Picture 5" descr="A picture containing orange, triangle, line, amber&#10;&#10;Description automatically generated">
            <a:extLst>
              <a:ext uri="{FF2B5EF4-FFF2-40B4-BE49-F238E27FC236}">
                <a16:creationId xmlns:a16="http://schemas.microsoft.com/office/drawing/2014/main" id="{B471446D-07A9-ECE3-AB77-866E2A2906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652" y="5638928"/>
            <a:ext cx="398446" cy="52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57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139F380-17D8-9EB4-C320-318AF41545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7382" y="4150176"/>
            <a:ext cx="2921875" cy="25405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8162EE-CEF4-0971-129B-373C4E07A8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194528" y="4135872"/>
            <a:ext cx="2860217" cy="2554882"/>
          </a:xfrm>
          <a:prstGeom prst="rect">
            <a:avLst/>
          </a:prstGeom>
        </p:spPr>
      </p:pic>
      <p:pic>
        <p:nvPicPr>
          <p:cNvPr id="3" name="Picture 2" descr="A picture containing colorfulness, graphics, screenshot&#10;&#10;Description automatically generated">
            <a:extLst>
              <a:ext uri="{FF2B5EF4-FFF2-40B4-BE49-F238E27FC236}">
                <a16:creationId xmlns:a16="http://schemas.microsoft.com/office/drawing/2014/main" id="{5AF9821A-A542-5B47-41B6-416475333F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>
            <a:off x="0" y="-1"/>
            <a:ext cx="9144000" cy="2217683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71C8C9F0-6C2A-28B4-86EB-DDAE451907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931" y="115612"/>
            <a:ext cx="1539766" cy="7698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9DBF4F-18FD-E0EB-4F9E-1C8969B63614}"/>
              </a:ext>
            </a:extLst>
          </p:cNvPr>
          <p:cNvSpPr txBox="1"/>
          <p:nvPr/>
        </p:nvSpPr>
        <p:spPr>
          <a:xfrm rot="209860">
            <a:off x="4410514" y="264146"/>
            <a:ext cx="4895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Session six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3DFB7D-ECFE-F763-82C7-F288BCD04735}"/>
              </a:ext>
            </a:extLst>
          </p:cNvPr>
          <p:cNvSpPr txBox="1"/>
          <p:nvPr/>
        </p:nvSpPr>
        <p:spPr>
          <a:xfrm>
            <a:off x="272143" y="1444687"/>
            <a:ext cx="556109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Evaluation</a:t>
            </a:r>
          </a:p>
          <a:p>
            <a:endParaRPr lang="en-GB" sz="1300" b="1" dirty="0">
              <a:solidFill>
                <a:srgbClr val="12375A"/>
              </a:solidFill>
              <a:latin typeface="Colby StBlk" pitchFamily="2" charset="77"/>
              <a:ea typeface="Colby StBlk" pitchFamily="2" charset="77"/>
            </a:endParaRPr>
          </a:p>
          <a:p>
            <a:r>
              <a:rPr lang="en-GB" sz="26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Use the Evaluation folder in the Enterprise Action Plan.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59BB02-611A-7A05-651F-BB1EE7AE5745}"/>
              </a:ext>
            </a:extLst>
          </p:cNvPr>
          <p:cNvSpPr txBox="1"/>
          <p:nvPr/>
        </p:nvSpPr>
        <p:spPr>
          <a:xfrm>
            <a:off x="272143" y="3153111"/>
            <a:ext cx="55610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A1CA5E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Return the £50 loan, and any profit made to SCIAF.</a:t>
            </a:r>
          </a:p>
        </p:txBody>
      </p:sp>
      <p:pic>
        <p:nvPicPr>
          <p:cNvPr id="14" name="Picture 13" descr="A person holding a large clay pot&#10;&#10;Description automatically generated with medium confidence">
            <a:extLst>
              <a:ext uri="{FF2B5EF4-FFF2-40B4-BE49-F238E27FC236}">
                <a16:creationId xmlns:a16="http://schemas.microsoft.com/office/drawing/2014/main" id="{B85205AF-3699-C7F8-37FB-17F2FDA6A6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242" y="1051034"/>
            <a:ext cx="2921876" cy="58069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882CF5-EE54-D39B-6C6B-AA5DAC159184}"/>
              </a:ext>
            </a:extLst>
          </p:cNvPr>
          <p:cNvSpPr txBox="1"/>
          <p:nvPr/>
        </p:nvSpPr>
        <p:spPr>
          <a:xfrm>
            <a:off x="278416" y="4212350"/>
            <a:ext cx="2638205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 dirty="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Pay by bank transfer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deposit into sort code 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83-21-08 and account number 16021287 using your postcode as a reference. </a:t>
            </a:r>
            <a:endParaRPr lang="en-GB" sz="1400" i="1" dirty="0">
              <a:solidFill>
                <a:schemeClr val="bg1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DB2BC-C5DB-9D55-6C39-8309FBFC0A1D}"/>
              </a:ext>
            </a:extLst>
          </p:cNvPr>
          <p:cNvSpPr/>
          <p:nvPr/>
        </p:nvSpPr>
        <p:spPr>
          <a:xfrm>
            <a:off x="3170183" y="4175848"/>
            <a:ext cx="2873000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 dirty="0">
                <a:solidFill>
                  <a:schemeClr val="bg1"/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Post us a cheque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FREEPOST SCIAF or mail it to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SCIAF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7 West Nile Street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Glasgow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G1 2PR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908299-9261-D51B-C1BE-1B2986FE4103}"/>
              </a:ext>
            </a:extLst>
          </p:cNvPr>
          <p:cNvSpPr txBox="1"/>
          <p:nvPr/>
        </p:nvSpPr>
        <p:spPr>
          <a:xfrm>
            <a:off x="305350" y="5659301"/>
            <a:ext cx="26112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Please let us know about your donation by completing our online form at </a:t>
            </a:r>
            <a:r>
              <a:rPr lang="en-GB" sz="1400" i="1" dirty="0" err="1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sciaf.org.uk</a:t>
            </a:r>
            <a:r>
              <a:rPr lang="en-GB" sz="1400" i="1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/return</a:t>
            </a:r>
            <a:endParaRPr lang="en-US" sz="1400" i="1" dirty="0">
              <a:solidFill>
                <a:schemeClr val="bg1"/>
              </a:solidFill>
              <a:latin typeface="Rubik" pitchFamily="2" charset="-79"/>
              <a:cs typeface="Rubik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B2CD76-298A-8EE5-5BB2-A7C5AC70BD2A}"/>
              </a:ext>
            </a:extLst>
          </p:cNvPr>
          <p:cNvSpPr txBox="1"/>
          <p:nvPr/>
        </p:nvSpPr>
        <p:spPr>
          <a:xfrm>
            <a:off x="3180750" y="5760897"/>
            <a:ext cx="285186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Please add a note or reference to  ‘Talented Fundraisers’ </a:t>
            </a:r>
          </a:p>
          <a:p>
            <a:pPr algn="ctr"/>
            <a:r>
              <a:rPr lang="en-GB" sz="1400" i="1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for our information</a:t>
            </a:r>
            <a:r>
              <a:rPr lang="en-GB" sz="1800" i="1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2946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ness, graphics, screenshot&#10;&#10;Description automatically generated">
            <a:extLst>
              <a:ext uri="{FF2B5EF4-FFF2-40B4-BE49-F238E27FC236}">
                <a16:creationId xmlns:a16="http://schemas.microsoft.com/office/drawing/2014/main" id="{5AF9821A-A542-5B47-41B6-416475333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0" y="-1"/>
            <a:ext cx="9144000" cy="2217683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71C8C9F0-6C2A-28B4-86EB-DDAE45190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931" y="115612"/>
            <a:ext cx="1539766" cy="7698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9DBF4F-18FD-E0EB-4F9E-1C8969B63614}"/>
              </a:ext>
            </a:extLst>
          </p:cNvPr>
          <p:cNvSpPr txBox="1"/>
          <p:nvPr/>
        </p:nvSpPr>
        <p:spPr>
          <a:xfrm rot="209860">
            <a:off x="4410514" y="264146"/>
            <a:ext cx="4895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Thank You!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3DFB7D-ECFE-F763-82C7-F288BCD04735}"/>
              </a:ext>
            </a:extLst>
          </p:cNvPr>
          <p:cNvSpPr txBox="1"/>
          <p:nvPr/>
        </p:nvSpPr>
        <p:spPr>
          <a:xfrm>
            <a:off x="272143" y="1577583"/>
            <a:ext cx="556109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25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  <a:cs typeface="Rubik" pitchFamily="2" charset="-79"/>
              </a:rPr>
              <a:t>A just world, free of poverty, where we flourish and live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5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  <a:cs typeface="Rubik" pitchFamily="2" charset="-79"/>
              </a:rPr>
              <a:t>in harmony with each other and all creation.</a:t>
            </a:r>
            <a:endParaRPr lang="en-GB" sz="2500" b="1" dirty="0">
              <a:solidFill>
                <a:srgbClr val="12375A"/>
              </a:solidFill>
              <a:latin typeface="Colby StBlk" pitchFamily="2" charset="77"/>
              <a:ea typeface="Colby StBlk" pitchFamily="2" charset="77"/>
              <a:cs typeface="Rubik" pitchFamily="2" charset="-79"/>
            </a:endParaRPr>
          </a:p>
        </p:txBody>
      </p:sp>
      <p:pic>
        <p:nvPicPr>
          <p:cNvPr id="14" name="Picture 13" descr="A person holding a large clay pot&#10;&#10;Description automatically generated with medium confidence">
            <a:extLst>
              <a:ext uri="{FF2B5EF4-FFF2-40B4-BE49-F238E27FC236}">
                <a16:creationId xmlns:a16="http://schemas.microsoft.com/office/drawing/2014/main" id="{B85205AF-3699-C7F8-37FB-17F2FDA6A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3242" y="1051034"/>
            <a:ext cx="2921876" cy="580696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EAF9BB9-ABC8-378D-D600-265F464B01E9}"/>
              </a:ext>
            </a:extLst>
          </p:cNvPr>
          <p:cNvSpPr txBox="1"/>
          <p:nvPr/>
        </p:nvSpPr>
        <p:spPr>
          <a:xfrm>
            <a:off x="270658" y="4889327"/>
            <a:ext cx="5561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1200" b="1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Scottish Catholic International Aid Fund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2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SCIAF is the official relief and development agency of the Catholic Church in Scotland  and a proud member of the Caritas family. 7 West Nile Street, Glasgow G1 2PR.  Tel: 0141 354 5555. Scottish Charity No: SC012302. </a:t>
            </a:r>
            <a:br>
              <a:rPr lang="en-GB" altLang="en-US" sz="12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</a:br>
            <a:r>
              <a:rPr lang="en-GB" altLang="en-US" sz="12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Company No: SC197327.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C95FAE-522A-B0BF-02D4-3A1FAC1C3D11}"/>
              </a:ext>
            </a:extLst>
          </p:cNvPr>
          <p:cNvSpPr txBox="1"/>
          <p:nvPr/>
        </p:nvSpPr>
        <p:spPr>
          <a:xfrm>
            <a:off x="270658" y="3414927"/>
            <a:ext cx="46665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Phone 0141 354 5555</a:t>
            </a:r>
          </a:p>
          <a:p>
            <a:pPr>
              <a:spcBef>
                <a:spcPct val="0"/>
              </a:spcBef>
            </a:pPr>
            <a:r>
              <a:rPr lang="en-GB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email: </a:t>
            </a:r>
            <a:r>
              <a:rPr lang="en-GB" dirty="0" err="1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getinvolved@sciaf.org.uk</a:t>
            </a:r>
            <a:endParaRPr lang="en-GB" dirty="0">
              <a:solidFill>
                <a:srgbClr val="12375A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pic>
        <p:nvPicPr>
          <p:cNvPr id="26" name="Picture 25" descr="A blue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846793F5-C7BC-3E38-B147-B62491BFD9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658" y="6081110"/>
            <a:ext cx="1671902" cy="60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682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CDBB180FF70E4F9AAF3F4A24B4682B" ma:contentTypeVersion="19" ma:contentTypeDescription="Create a new document." ma:contentTypeScope="" ma:versionID="dde4c88c5ddff5e43bf02c7ff41582c6">
  <xsd:schema xmlns:xsd="http://www.w3.org/2001/XMLSchema" xmlns:xs="http://www.w3.org/2001/XMLSchema" xmlns:p="http://schemas.microsoft.com/office/2006/metadata/properties" xmlns:ns2="3aeeed41-e4f7-4dc0-b6a5-f015b25a8391" xmlns:ns3="4fdb592e-eed0-45ab-8ab1-beea036d36b1" targetNamespace="http://schemas.microsoft.com/office/2006/metadata/properties" ma:root="true" ma:fieldsID="b1121fd6553adc006343617fe6affd1b" ns2:_="" ns3:_="">
    <xsd:import namespace="3aeeed41-e4f7-4dc0-b6a5-f015b25a8391"/>
    <xsd:import namespace="4fdb592e-eed0-45ab-8ab1-beea036d36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Stev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eeed41-e4f7-4dc0-b6a5-f015b25a83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d4a124e-ca87-4357-b891-080022d937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Steve" ma:index="24" nillable="true" ma:displayName="Steve" ma:format="Dropdown" ma:list="UserInfo" ma:SharePointGroup="0" ma:internalName="Stev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b592e-eed0-45ab-8ab1-beea036d36b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384a3d3-b28d-4e47-a5e7-7bb8ea089f40}" ma:internalName="TaxCatchAll" ma:showField="CatchAllData" ma:web="4fdb592e-eed0-45ab-8ab1-beea036d36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fdb592e-eed0-45ab-8ab1-beea036d36b1">
      <UserInfo>
        <DisplayName>Katie Ann McGeary</DisplayName>
        <AccountId>953</AccountId>
        <AccountType/>
      </UserInfo>
    </SharedWithUsers>
    <Steve xmlns="3aeeed41-e4f7-4dc0-b6a5-f015b25a8391">
      <UserInfo>
        <DisplayName/>
        <AccountId xsi:nil="true"/>
        <AccountType/>
      </UserInfo>
    </Steve>
    <lcf76f155ced4ddcb4097134ff3c332f xmlns="3aeeed41-e4f7-4dc0-b6a5-f015b25a8391">
      <Terms xmlns="http://schemas.microsoft.com/office/infopath/2007/PartnerControls"/>
    </lcf76f155ced4ddcb4097134ff3c332f>
    <TaxCatchAll xmlns="4fdb592e-eed0-45ab-8ab1-beea036d36b1" xsi:nil="true"/>
  </documentManagement>
</p:properties>
</file>

<file path=customXml/itemProps1.xml><?xml version="1.0" encoding="utf-8"?>
<ds:datastoreItem xmlns:ds="http://schemas.openxmlformats.org/officeDocument/2006/customXml" ds:itemID="{F95ED3C1-2848-4B52-B482-65682039D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9BDD53-9427-4A7D-9A1D-E7FC16982A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eeed41-e4f7-4dc0-b6a5-f015b25a8391"/>
    <ds:schemaRef ds:uri="4fdb592e-eed0-45ab-8ab1-beea036d36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F523C4F-92D0-4C07-B8D5-72BA0200B906}">
  <ds:schemaRefs>
    <ds:schemaRef ds:uri="http://purl.org/dc/elements/1.1/"/>
    <ds:schemaRef ds:uri="http://schemas.microsoft.com/office/2006/metadata/properties"/>
    <ds:schemaRef ds:uri="8a85751e-8a6e-426b-9b46-e950c15a4d7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a082e9d2-b095-487d-b169-bfc3ea0b7fd6"/>
    <ds:schemaRef ds:uri="http://www.w3.org/XML/1998/namespace"/>
    <ds:schemaRef ds:uri="http://purl.org/dc/dcmitype/"/>
    <ds:schemaRef ds:uri="4fdb592e-eed0-45ab-8ab1-beea036d36b1"/>
    <ds:schemaRef ds:uri="3aeeed41-e4f7-4dc0-b6a5-f015b25a83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</TotalTime>
  <Words>508</Words>
  <Application>Microsoft Macintosh PowerPoint</Application>
  <PresentationFormat>On-screen Show (4:3)</PresentationFormat>
  <Paragraphs>79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Rubik</vt:lpstr>
      <vt:lpstr>Arial</vt:lpstr>
      <vt:lpstr>Colby StBlk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Iain Lindsay</dc:creator>
  <cp:lastModifiedBy>James Cave</cp:lastModifiedBy>
  <cp:revision>10</cp:revision>
  <dcterms:created xsi:type="dcterms:W3CDTF">2021-07-26T14:29:33Z</dcterms:created>
  <dcterms:modified xsi:type="dcterms:W3CDTF">2023-05-26T15:51:38Z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0x010100F9CDBB180FF70E4F9AAF3F4A24B4682B</vt:lpwstr>
  </property>
  <property fmtid="{D5CDD505-2E9C-101B-9397-08002B2CF9AE}" pid="3" name="MediaServiceImageTags">
    <vt:lpwstr/>
  </property>
</Properties>
</file>