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33"/>
  </p:notesMasterIdLst>
  <p:sldIdLst>
    <p:sldId id="276" r:id="rId5"/>
    <p:sldId id="263" r:id="rId6"/>
    <p:sldId id="299" r:id="rId7"/>
    <p:sldId id="297" r:id="rId8"/>
    <p:sldId id="296" r:id="rId9"/>
    <p:sldId id="301" r:id="rId10"/>
    <p:sldId id="302" r:id="rId11"/>
    <p:sldId id="303" r:id="rId12"/>
    <p:sldId id="298" r:id="rId13"/>
    <p:sldId id="304" r:id="rId14"/>
    <p:sldId id="300" r:id="rId15"/>
    <p:sldId id="321" r:id="rId16"/>
    <p:sldId id="308" r:id="rId17"/>
    <p:sldId id="293" r:id="rId18"/>
    <p:sldId id="306" r:id="rId19"/>
    <p:sldId id="307" r:id="rId20"/>
    <p:sldId id="314" r:id="rId21"/>
    <p:sldId id="315" r:id="rId22"/>
    <p:sldId id="316" r:id="rId23"/>
    <p:sldId id="318" r:id="rId24"/>
    <p:sldId id="290" r:id="rId25"/>
    <p:sldId id="310" r:id="rId26"/>
    <p:sldId id="294" r:id="rId27"/>
    <p:sldId id="291" r:id="rId28"/>
    <p:sldId id="312" r:id="rId29"/>
    <p:sldId id="292" r:id="rId30"/>
    <p:sldId id="320" r:id="rId31"/>
    <p:sldId id="319" r:id="rId32"/>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Colby StBlk" pitchFamily="2" charset="77"/>
      <p:bold r:id="rId40"/>
    </p:embeddedFont>
    <p:embeddedFont>
      <p:font typeface="Rubik" pitchFamily="2" charset="-79"/>
      <p:regular r:id="rId41"/>
      <p:bold r:id="rId42"/>
      <p:italic r:id="rId43"/>
      <p:boldItalic r:id="rId44"/>
    </p:embeddedFont>
    <p:embeddedFont>
      <p:font typeface="Rubik Black" pitchFamily="2" charset="-79"/>
      <p:bold r:id="rId45"/>
      <p:italic r:id="rId46"/>
      <p:boldItalic r:id="rId47"/>
    </p:embeddedFont>
    <p:embeddedFont>
      <p:font typeface="Rubik-Bold" pitchFamily="2" charset="-79"/>
      <p:bold r:id="rId48"/>
    </p:embeddedFont>
    <p:embeddedFont>
      <p:font typeface="Rubik-Regular" pitchFamily="2" charset="-79"/>
      <p:regular r:id="rId4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949"/>
    <a:srgbClr val="008EBB"/>
    <a:srgbClr val="7373B4"/>
    <a:srgbClr val="E43B2F"/>
    <a:srgbClr val="E43C30"/>
    <a:srgbClr val="575200"/>
    <a:srgbClr val="404040"/>
    <a:srgbClr val="A1CA5E"/>
    <a:srgbClr val="A7D500"/>
    <a:srgbClr val="ED98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C9CF5-5E42-AA41-8ABF-0EC5E335E59F}" v="44" dt="2023-10-20T18:11:16.7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3" autoAdjust="0"/>
    <p:restoredTop sz="70930" autoAdjust="0"/>
  </p:normalViewPr>
  <p:slideViewPr>
    <p:cSldViewPr snapToGrid="0" snapToObjects="1">
      <p:cViewPr varScale="1">
        <p:scale>
          <a:sx n="99" d="100"/>
          <a:sy n="99" d="100"/>
        </p:scale>
        <p:origin x="1272"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4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6.xml"/><Relationship Id="rId41" Type="http://schemas.openxmlformats.org/officeDocument/2006/relationships/font" Target="fonts/font8.fntdata"/><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Cave" userId="4087b8b8-337e-4db3-87c5-56598d9a69c0" providerId="ADAL" clId="{184C9CF5-5E42-AA41-8ABF-0EC5E335E59F}"/>
    <pc:docChg chg="undo custSel addSld delSld modSld">
      <pc:chgData name="James Cave" userId="4087b8b8-337e-4db3-87c5-56598d9a69c0" providerId="ADAL" clId="{184C9CF5-5E42-AA41-8ABF-0EC5E335E59F}" dt="2023-10-20T18:13:42.678" v="207" actId="1076"/>
      <pc:docMkLst>
        <pc:docMk/>
      </pc:docMkLst>
      <pc:sldChg chg="addSp delSp modSp mod">
        <pc:chgData name="James Cave" userId="4087b8b8-337e-4db3-87c5-56598d9a69c0" providerId="ADAL" clId="{184C9CF5-5E42-AA41-8ABF-0EC5E335E59F}" dt="2023-10-20T18:12:26.070" v="196" actId="20577"/>
        <pc:sldMkLst>
          <pc:docMk/>
          <pc:sldMk cId="227551832" sldId="263"/>
        </pc:sldMkLst>
        <pc:spChg chg="mod">
          <ac:chgData name="James Cave" userId="4087b8b8-337e-4db3-87c5-56598d9a69c0" providerId="ADAL" clId="{184C9CF5-5E42-AA41-8ABF-0EC5E335E59F}" dt="2023-10-20T18:12:26.070" v="196" actId="20577"/>
          <ac:spMkLst>
            <pc:docMk/>
            <pc:sldMk cId="227551832" sldId="263"/>
            <ac:spMk id="5" creationId="{64A63F80-BFAE-8ACD-50AD-B0269D912C67}"/>
          </ac:spMkLst>
        </pc:spChg>
        <pc:grpChg chg="mod">
          <ac:chgData name="James Cave" userId="4087b8b8-337e-4db3-87c5-56598d9a69c0" providerId="ADAL" clId="{184C9CF5-5E42-AA41-8ABF-0EC5E335E59F}" dt="2023-10-20T18:12:17.318" v="191" actId="14100"/>
          <ac:grpSpMkLst>
            <pc:docMk/>
            <pc:sldMk cId="227551832" sldId="263"/>
            <ac:grpSpMk id="21" creationId="{00000000-0000-0000-0000-000000000000}"/>
          </ac:grpSpMkLst>
        </pc:grpChg>
        <pc:picChg chg="add mod">
          <ac:chgData name="James Cave" userId="4087b8b8-337e-4db3-87c5-56598d9a69c0" providerId="ADAL" clId="{184C9CF5-5E42-AA41-8ABF-0EC5E335E59F}" dt="2023-10-20T17:59:13.955" v="21"/>
          <ac:picMkLst>
            <pc:docMk/>
            <pc:sldMk cId="227551832" sldId="263"/>
            <ac:picMk id="2" creationId="{734354AE-FF8A-99C1-7A2A-2F1A541D7EF0}"/>
          </ac:picMkLst>
        </pc:picChg>
        <pc:picChg chg="del mod">
          <ac:chgData name="James Cave" userId="4087b8b8-337e-4db3-87c5-56598d9a69c0" providerId="ADAL" clId="{184C9CF5-5E42-AA41-8ABF-0EC5E335E59F}" dt="2023-10-20T17:59:12.220" v="18" actId="478"/>
          <ac:picMkLst>
            <pc:docMk/>
            <pc:sldMk cId="227551832" sldId="263"/>
            <ac:picMk id="3" creationId="{2871B93A-C85A-1942-AFC6-CC9C4CEE2610}"/>
          </ac:picMkLst>
        </pc:picChg>
        <pc:picChg chg="add mod">
          <ac:chgData name="James Cave" userId="4087b8b8-337e-4db3-87c5-56598d9a69c0" providerId="ADAL" clId="{184C9CF5-5E42-AA41-8ABF-0EC5E335E59F}" dt="2023-10-20T17:59:13.955" v="21"/>
          <ac:picMkLst>
            <pc:docMk/>
            <pc:sldMk cId="227551832" sldId="263"/>
            <ac:picMk id="4" creationId="{0FF0B688-1580-AFC4-E472-FD7ADEC84070}"/>
          </ac:picMkLst>
        </pc:picChg>
        <pc:picChg chg="del mod">
          <ac:chgData name="James Cave" userId="4087b8b8-337e-4db3-87c5-56598d9a69c0" providerId="ADAL" clId="{184C9CF5-5E42-AA41-8ABF-0EC5E335E59F}" dt="2023-10-20T17:59:12.644" v="20" actId="478"/>
          <ac:picMkLst>
            <pc:docMk/>
            <pc:sldMk cId="227551832" sldId="263"/>
            <ac:picMk id="12" creationId="{BC34C828-99F4-6DEC-F0BA-1E6C8B2CBB77}"/>
          </ac:picMkLst>
        </pc:picChg>
      </pc:sldChg>
      <pc:sldChg chg="addSp delSp modSp del mod">
        <pc:chgData name="James Cave" userId="4087b8b8-337e-4db3-87c5-56598d9a69c0" providerId="ADAL" clId="{184C9CF5-5E42-AA41-8ABF-0EC5E335E59F}" dt="2023-10-20T18:02:40.140" v="86" actId="2696"/>
        <pc:sldMkLst>
          <pc:docMk/>
          <pc:sldMk cId="3776448937" sldId="270"/>
        </pc:sldMkLst>
        <pc:picChg chg="del">
          <ac:chgData name="James Cave" userId="4087b8b8-337e-4db3-87c5-56598d9a69c0" providerId="ADAL" clId="{184C9CF5-5E42-AA41-8ABF-0EC5E335E59F}" dt="2023-10-20T18:02:22.646" v="82" actId="478"/>
          <ac:picMkLst>
            <pc:docMk/>
            <pc:sldMk cId="3776448937" sldId="270"/>
            <ac:picMk id="3" creationId="{2871B93A-C85A-1942-AFC6-CC9C4CEE2610}"/>
          </ac:picMkLst>
        </pc:picChg>
        <pc:picChg chg="del">
          <ac:chgData name="James Cave" userId="4087b8b8-337e-4db3-87c5-56598d9a69c0" providerId="ADAL" clId="{184C9CF5-5E42-AA41-8ABF-0EC5E335E59F}" dt="2023-10-20T18:02:22.646" v="82" actId="478"/>
          <ac:picMkLst>
            <pc:docMk/>
            <pc:sldMk cId="3776448937" sldId="270"/>
            <ac:picMk id="4" creationId="{C79CB4EC-A012-C453-11B9-1137FA0ABE90}"/>
          </ac:picMkLst>
        </pc:picChg>
        <pc:picChg chg="add mod">
          <ac:chgData name="James Cave" userId="4087b8b8-337e-4db3-87c5-56598d9a69c0" providerId="ADAL" clId="{184C9CF5-5E42-AA41-8ABF-0EC5E335E59F}" dt="2023-10-20T18:02:23.260" v="83"/>
          <ac:picMkLst>
            <pc:docMk/>
            <pc:sldMk cId="3776448937" sldId="270"/>
            <ac:picMk id="7" creationId="{65887AAD-C6BC-CF2D-C979-8E4736DA9B6B}"/>
          </ac:picMkLst>
        </pc:picChg>
        <pc:picChg chg="add mod">
          <ac:chgData name="James Cave" userId="4087b8b8-337e-4db3-87c5-56598d9a69c0" providerId="ADAL" clId="{184C9CF5-5E42-AA41-8ABF-0EC5E335E59F}" dt="2023-10-20T18:02:23.260" v="83"/>
          <ac:picMkLst>
            <pc:docMk/>
            <pc:sldMk cId="3776448937" sldId="270"/>
            <ac:picMk id="8" creationId="{0D0D93B4-1749-9466-E15C-7FD7F5EC2766}"/>
          </ac:picMkLst>
        </pc:picChg>
      </pc:sldChg>
      <pc:sldChg chg="addSp delSp modSp mod">
        <pc:chgData name="James Cave" userId="4087b8b8-337e-4db3-87c5-56598d9a69c0" providerId="ADAL" clId="{184C9CF5-5E42-AA41-8ABF-0EC5E335E59F}" dt="2023-10-20T18:10:23.300" v="175"/>
        <pc:sldMkLst>
          <pc:docMk/>
          <pc:sldMk cId="3208362132" sldId="276"/>
        </pc:sldMkLst>
        <pc:spChg chg="add del mod">
          <ac:chgData name="James Cave" userId="4087b8b8-337e-4db3-87c5-56598d9a69c0" providerId="ADAL" clId="{184C9CF5-5E42-AA41-8ABF-0EC5E335E59F}" dt="2023-10-20T17:57:40.685" v="16" actId="21"/>
          <ac:spMkLst>
            <pc:docMk/>
            <pc:sldMk cId="3208362132" sldId="276"/>
            <ac:spMk id="7" creationId="{CC62A984-06E6-3EBA-7AAA-4E41779CCE1A}"/>
          </ac:spMkLst>
        </pc:spChg>
        <pc:grpChg chg="mod">
          <ac:chgData name="James Cave" userId="4087b8b8-337e-4db3-87c5-56598d9a69c0" providerId="ADAL" clId="{184C9CF5-5E42-AA41-8ABF-0EC5E335E59F}" dt="2023-10-20T17:56:35.738" v="4" actId="1076"/>
          <ac:grpSpMkLst>
            <pc:docMk/>
            <pc:sldMk cId="3208362132" sldId="276"/>
            <ac:grpSpMk id="2" creationId="{00000000-0000-0000-0000-000000000000}"/>
          </ac:grpSpMkLst>
        </pc:grpChg>
        <pc:picChg chg="mod">
          <ac:chgData name="James Cave" userId="4087b8b8-337e-4db3-87c5-56598d9a69c0" providerId="ADAL" clId="{184C9CF5-5E42-AA41-8ABF-0EC5E335E59F}" dt="2023-10-20T17:56:37.154" v="6" actId="1076"/>
          <ac:picMkLst>
            <pc:docMk/>
            <pc:sldMk cId="3208362132" sldId="276"/>
            <ac:picMk id="3" creationId="{DAE72353-AF6D-9779-7D0C-0CA84A699B2E}"/>
          </ac:picMkLst>
        </pc:picChg>
        <pc:picChg chg="add mod">
          <ac:chgData name="James Cave" userId="4087b8b8-337e-4db3-87c5-56598d9a69c0" providerId="ADAL" clId="{184C9CF5-5E42-AA41-8ABF-0EC5E335E59F}" dt="2023-10-20T17:57:35.653" v="14" actId="1076"/>
          <ac:picMkLst>
            <pc:docMk/>
            <pc:sldMk cId="3208362132" sldId="276"/>
            <ac:picMk id="5" creationId="{D81F7A36-DFC7-3215-3FA3-B6DE129DA162}"/>
          </ac:picMkLst>
        </pc:picChg>
        <pc:picChg chg="add del">
          <ac:chgData name="James Cave" userId="4087b8b8-337e-4db3-87c5-56598d9a69c0" providerId="ADAL" clId="{184C9CF5-5E42-AA41-8ABF-0EC5E335E59F}" dt="2023-10-20T17:56:39.182" v="7" actId="478"/>
          <ac:picMkLst>
            <pc:docMk/>
            <pc:sldMk cId="3208362132" sldId="276"/>
            <ac:picMk id="8" creationId="{654340B2-8422-B0B8-338A-F54C0F9CF798}"/>
          </ac:picMkLst>
        </pc:picChg>
        <pc:picChg chg="add mod">
          <ac:chgData name="James Cave" userId="4087b8b8-337e-4db3-87c5-56598d9a69c0" providerId="ADAL" clId="{184C9CF5-5E42-AA41-8ABF-0EC5E335E59F}" dt="2023-10-20T18:10:23.300" v="175"/>
          <ac:picMkLst>
            <pc:docMk/>
            <pc:sldMk cId="3208362132" sldId="276"/>
            <ac:picMk id="9" creationId="{B5790E44-1B36-FE7F-C4AD-3C21139122F3}"/>
          </ac:picMkLst>
        </pc:picChg>
        <pc:picChg chg="del">
          <ac:chgData name="James Cave" userId="4087b8b8-337e-4db3-87c5-56598d9a69c0" providerId="ADAL" clId="{184C9CF5-5E42-AA41-8ABF-0EC5E335E59F}" dt="2023-10-20T17:56:29.399" v="0" actId="478"/>
          <ac:picMkLst>
            <pc:docMk/>
            <pc:sldMk cId="3208362132" sldId="276"/>
            <ac:picMk id="10" creationId="{3B110739-2F11-982D-FCB7-1BB9150185A6}"/>
          </ac:picMkLst>
        </pc:picChg>
      </pc:sldChg>
      <pc:sldChg chg="del">
        <pc:chgData name="James Cave" userId="4087b8b8-337e-4db3-87c5-56598d9a69c0" providerId="ADAL" clId="{184C9CF5-5E42-AA41-8ABF-0EC5E335E59F}" dt="2023-10-20T18:06:19.104" v="124" actId="2696"/>
        <pc:sldMkLst>
          <pc:docMk/>
          <pc:sldMk cId="2408597074" sldId="288"/>
        </pc:sldMkLst>
      </pc:sldChg>
      <pc:sldChg chg="add del">
        <pc:chgData name="James Cave" userId="4087b8b8-337e-4db3-87c5-56598d9a69c0" providerId="ADAL" clId="{184C9CF5-5E42-AA41-8ABF-0EC5E335E59F}" dt="2023-10-20T18:10:06.624" v="174"/>
        <pc:sldMkLst>
          <pc:docMk/>
          <pc:sldMk cId="3813399708" sldId="290"/>
        </pc:sldMkLst>
      </pc:sldChg>
      <pc:sldChg chg="add del">
        <pc:chgData name="James Cave" userId="4087b8b8-337e-4db3-87c5-56598d9a69c0" providerId="ADAL" clId="{184C9CF5-5E42-AA41-8ABF-0EC5E335E59F}" dt="2023-10-20T18:11:07.888" v="179"/>
        <pc:sldMkLst>
          <pc:docMk/>
          <pc:sldMk cId="3987417017" sldId="291"/>
        </pc:sldMkLst>
      </pc:sldChg>
      <pc:sldChg chg="addSp delSp modSp mod">
        <pc:chgData name="James Cave" userId="4087b8b8-337e-4db3-87c5-56598d9a69c0" providerId="ADAL" clId="{184C9CF5-5E42-AA41-8ABF-0EC5E335E59F}" dt="2023-10-20T18:11:53.829" v="187" actId="1076"/>
        <pc:sldMkLst>
          <pc:docMk/>
          <pc:sldMk cId="2182271250" sldId="292"/>
        </pc:sldMkLst>
        <pc:spChg chg="mod">
          <ac:chgData name="James Cave" userId="4087b8b8-337e-4db3-87c5-56598d9a69c0" providerId="ADAL" clId="{184C9CF5-5E42-AA41-8ABF-0EC5E335E59F}" dt="2023-10-20T18:11:33.829" v="182" actId="2711"/>
          <ac:spMkLst>
            <pc:docMk/>
            <pc:sldMk cId="2182271250" sldId="292"/>
            <ac:spMk id="2" creationId="{CFE0E5F4-5CEC-37BE-A5BE-6C6AD0A2C4DB}"/>
          </ac:spMkLst>
        </pc:spChg>
        <pc:picChg chg="del">
          <ac:chgData name="James Cave" userId="4087b8b8-337e-4db3-87c5-56598d9a69c0" providerId="ADAL" clId="{184C9CF5-5E42-AA41-8ABF-0EC5E335E59F}" dt="2023-10-20T18:02:19.862" v="80" actId="478"/>
          <ac:picMkLst>
            <pc:docMk/>
            <pc:sldMk cId="2182271250" sldId="292"/>
            <ac:picMk id="3" creationId="{2871B93A-C85A-1942-AFC6-CC9C4CEE2610}"/>
          </ac:picMkLst>
        </pc:picChg>
        <pc:picChg chg="add mod">
          <ac:chgData name="James Cave" userId="4087b8b8-337e-4db3-87c5-56598d9a69c0" providerId="ADAL" clId="{184C9CF5-5E42-AA41-8ABF-0EC5E335E59F}" dt="2023-10-20T18:02:20.354" v="81"/>
          <ac:picMkLst>
            <pc:docMk/>
            <pc:sldMk cId="2182271250" sldId="292"/>
            <ac:picMk id="4" creationId="{5FEB5892-69E9-3627-6F56-B4DB6701B59A}"/>
          </ac:picMkLst>
        </pc:picChg>
        <pc:picChg chg="add mod">
          <ac:chgData name="James Cave" userId="4087b8b8-337e-4db3-87c5-56598d9a69c0" providerId="ADAL" clId="{184C9CF5-5E42-AA41-8ABF-0EC5E335E59F}" dt="2023-10-20T18:02:20.354" v="81"/>
          <ac:picMkLst>
            <pc:docMk/>
            <pc:sldMk cId="2182271250" sldId="292"/>
            <ac:picMk id="5" creationId="{7C55FCDA-4B9E-D392-E168-418584E5E2C8}"/>
          </ac:picMkLst>
        </pc:picChg>
        <pc:picChg chg="del">
          <ac:chgData name="James Cave" userId="4087b8b8-337e-4db3-87c5-56598d9a69c0" providerId="ADAL" clId="{184C9CF5-5E42-AA41-8ABF-0EC5E335E59F}" dt="2023-10-20T18:02:19.862" v="80" actId="478"/>
          <ac:picMkLst>
            <pc:docMk/>
            <pc:sldMk cId="2182271250" sldId="292"/>
            <ac:picMk id="12" creationId="{BC34C828-99F4-6DEC-F0BA-1E6C8B2CBB77}"/>
          </ac:picMkLst>
        </pc:picChg>
        <pc:picChg chg="del mod modCrop">
          <ac:chgData name="James Cave" userId="4087b8b8-337e-4db3-87c5-56598d9a69c0" providerId="ADAL" clId="{184C9CF5-5E42-AA41-8ABF-0EC5E335E59F}" dt="2023-10-20T18:11:51.868" v="186" actId="478"/>
          <ac:picMkLst>
            <pc:docMk/>
            <pc:sldMk cId="2182271250" sldId="292"/>
            <ac:picMk id="14" creationId="{367669C9-3B5D-B1A5-E04B-444616AB5224}"/>
          </ac:picMkLst>
        </pc:picChg>
        <pc:picChg chg="add del mod">
          <ac:chgData name="James Cave" userId="4087b8b8-337e-4db3-87c5-56598d9a69c0" providerId="ADAL" clId="{184C9CF5-5E42-AA41-8ABF-0EC5E335E59F}" dt="2023-10-20T18:11:53.829" v="187" actId="1076"/>
          <ac:picMkLst>
            <pc:docMk/>
            <pc:sldMk cId="2182271250" sldId="292"/>
            <ac:picMk id="17" creationId="{D6FE6795-4A74-AF36-EB10-3DD437DC2BDB}"/>
          </ac:picMkLst>
        </pc:picChg>
      </pc:sldChg>
      <pc:sldChg chg="addSp delSp modSp mod">
        <pc:chgData name="James Cave" userId="4087b8b8-337e-4db3-87c5-56598d9a69c0" providerId="ADAL" clId="{184C9CF5-5E42-AA41-8ABF-0EC5E335E59F}" dt="2023-10-20T18:01:46.320" v="59"/>
        <pc:sldMkLst>
          <pc:docMk/>
          <pc:sldMk cId="3072742718" sldId="293"/>
        </pc:sldMkLst>
        <pc:picChg chg="del">
          <ac:chgData name="James Cave" userId="4087b8b8-337e-4db3-87c5-56598d9a69c0" providerId="ADAL" clId="{184C9CF5-5E42-AA41-8ABF-0EC5E335E59F}" dt="2023-10-20T18:01:45.564" v="58" actId="478"/>
          <ac:picMkLst>
            <pc:docMk/>
            <pc:sldMk cId="3072742718" sldId="293"/>
            <ac:picMk id="3" creationId="{2871B93A-C85A-1942-AFC6-CC9C4CEE2610}"/>
          </ac:picMkLst>
        </pc:picChg>
        <pc:picChg chg="add mod">
          <ac:chgData name="James Cave" userId="4087b8b8-337e-4db3-87c5-56598d9a69c0" providerId="ADAL" clId="{184C9CF5-5E42-AA41-8ABF-0EC5E335E59F}" dt="2023-10-20T18:01:46.320" v="59"/>
          <ac:picMkLst>
            <pc:docMk/>
            <pc:sldMk cId="3072742718" sldId="293"/>
            <ac:picMk id="4" creationId="{775FA5E7-B3E0-1403-5DD7-F9D523EFD514}"/>
          </ac:picMkLst>
        </pc:picChg>
        <pc:picChg chg="add mod">
          <ac:chgData name="James Cave" userId="4087b8b8-337e-4db3-87c5-56598d9a69c0" providerId="ADAL" clId="{184C9CF5-5E42-AA41-8ABF-0EC5E335E59F}" dt="2023-10-20T18:01:46.320" v="59"/>
          <ac:picMkLst>
            <pc:docMk/>
            <pc:sldMk cId="3072742718" sldId="293"/>
            <ac:picMk id="5" creationId="{CAFB3824-5B2D-7221-0743-6F3E89BB9AF9}"/>
          </ac:picMkLst>
        </pc:picChg>
        <pc:picChg chg="del">
          <ac:chgData name="James Cave" userId="4087b8b8-337e-4db3-87c5-56598d9a69c0" providerId="ADAL" clId="{184C9CF5-5E42-AA41-8ABF-0EC5E335E59F}" dt="2023-10-20T18:01:45.564" v="58" actId="478"/>
          <ac:picMkLst>
            <pc:docMk/>
            <pc:sldMk cId="3072742718" sldId="293"/>
            <ac:picMk id="12" creationId="{BC34C828-99F4-6DEC-F0BA-1E6C8B2CBB77}"/>
          </ac:picMkLst>
        </pc:picChg>
      </pc:sldChg>
      <pc:sldChg chg="addSp delSp modSp mod">
        <pc:chgData name="James Cave" userId="4087b8b8-337e-4db3-87c5-56598d9a69c0" providerId="ADAL" clId="{184C9CF5-5E42-AA41-8ABF-0EC5E335E59F}" dt="2023-10-20T18:02:13.346" v="77"/>
        <pc:sldMkLst>
          <pc:docMk/>
          <pc:sldMk cId="1692227610" sldId="294"/>
        </pc:sldMkLst>
        <pc:picChg chg="del mod">
          <ac:chgData name="James Cave" userId="4087b8b8-337e-4db3-87c5-56598d9a69c0" providerId="ADAL" clId="{184C9CF5-5E42-AA41-8ABF-0EC5E335E59F}" dt="2023-10-20T18:02:12.836" v="76" actId="478"/>
          <ac:picMkLst>
            <pc:docMk/>
            <pc:sldMk cId="1692227610" sldId="294"/>
            <ac:picMk id="3" creationId="{2871B93A-C85A-1942-AFC6-CC9C4CEE2610}"/>
          </ac:picMkLst>
        </pc:picChg>
        <pc:picChg chg="add mod">
          <ac:chgData name="James Cave" userId="4087b8b8-337e-4db3-87c5-56598d9a69c0" providerId="ADAL" clId="{184C9CF5-5E42-AA41-8ABF-0EC5E335E59F}" dt="2023-10-20T18:02:13.346" v="77"/>
          <ac:picMkLst>
            <pc:docMk/>
            <pc:sldMk cId="1692227610" sldId="294"/>
            <ac:picMk id="4" creationId="{EFC1DA75-3E40-F9D3-EF98-CD6EA72D5EAB}"/>
          </ac:picMkLst>
        </pc:picChg>
        <pc:picChg chg="add mod">
          <ac:chgData name="James Cave" userId="4087b8b8-337e-4db3-87c5-56598d9a69c0" providerId="ADAL" clId="{184C9CF5-5E42-AA41-8ABF-0EC5E335E59F}" dt="2023-10-20T18:02:13.346" v="77"/>
          <ac:picMkLst>
            <pc:docMk/>
            <pc:sldMk cId="1692227610" sldId="294"/>
            <ac:picMk id="5" creationId="{1A1ACFF3-841A-E679-8B76-237FBB7C3E1B}"/>
          </ac:picMkLst>
        </pc:picChg>
        <pc:picChg chg="del mod">
          <ac:chgData name="James Cave" userId="4087b8b8-337e-4db3-87c5-56598d9a69c0" providerId="ADAL" clId="{184C9CF5-5E42-AA41-8ABF-0EC5E335E59F}" dt="2023-10-20T18:02:12.836" v="76" actId="478"/>
          <ac:picMkLst>
            <pc:docMk/>
            <pc:sldMk cId="1692227610" sldId="294"/>
            <ac:picMk id="12" creationId="{BC34C828-99F4-6DEC-F0BA-1E6C8B2CBB77}"/>
          </ac:picMkLst>
        </pc:picChg>
      </pc:sldChg>
      <pc:sldChg chg="addSp delSp modSp mod">
        <pc:chgData name="James Cave" userId="4087b8b8-337e-4db3-87c5-56598d9a69c0" providerId="ADAL" clId="{184C9CF5-5E42-AA41-8ABF-0EC5E335E59F}" dt="2023-10-20T18:04:31.573" v="110" actId="1076"/>
        <pc:sldMkLst>
          <pc:docMk/>
          <pc:sldMk cId="1519197916" sldId="296"/>
        </pc:sldMkLst>
        <pc:spChg chg="mod">
          <ac:chgData name="James Cave" userId="4087b8b8-337e-4db3-87c5-56598d9a69c0" providerId="ADAL" clId="{184C9CF5-5E42-AA41-8ABF-0EC5E335E59F}" dt="2023-10-20T18:01:19.899" v="49" actId="1076"/>
          <ac:spMkLst>
            <pc:docMk/>
            <pc:sldMk cId="1519197916" sldId="296"/>
            <ac:spMk id="4" creationId="{00000000-0000-0000-0000-000000000000}"/>
          </ac:spMkLst>
        </pc:spChg>
        <pc:spChg chg="mod">
          <ac:chgData name="James Cave" userId="4087b8b8-337e-4db3-87c5-56598d9a69c0" providerId="ADAL" clId="{184C9CF5-5E42-AA41-8ABF-0EC5E335E59F}" dt="2023-10-20T18:04:31.573" v="110" actId="1076"/>
          <ac:spMkLst>
            <pc:docMk/>
            <pc:sldMk cId="1519197916" sldId="296"/>
            <ac:spMk id="8" creationId="{74980B18-DC2F-B9BC-A0CF-AF1827DF216B}"/>
          </ac:spMkLst>
        </pc:spChg>
        <pc:picChg chg="add mod">
          <ac:chgData name="James Cave" userId="4087b8b8-337e-4db3-87c5-56598d9a69c0" providerId="ADAL" clId="{184C9CF5-5E42-AA41-8ABF-0EC5E335E59F}" dt="2023-10-20T17:59:27.706" v="30"/>
          <ac:picMkLst>
            <pc:docMk/>
            <pc:sldMk cId="1519197916" sldId="296"/>
            <ac:picMk id="2" creationId="{9514D4D9-EC0B-7148-3B15-D855D8A0E546}"/>
          </ac:picMkLst>
        </pc:picChg>
        <pc:picChg chg="del">
          <ac:chgData name="James Cave" userId="4087b8b8-337e-4db3-87c5-56598d9a69c0" providerId="ADAL" clId="{184C9CF5-5E42-AA41-8ABF-0EC5E335E59F}" dt="2023-10-20T17:59:27.291" v="29" actId="478"/>
          <ac:picMkLst>
            <pc:docMk/>
            <pc:sldMk cId="1519197916" sldId="296"/>
            <ac:picMk id="3" creationId="{2871B93A-C85A-1942-AFC6-CC9C4CEE2610}"/>
          </ac:picMkLst>
        </pc:picChg>
        <pc:picChg chg="add mod">
          <ac:chgData name="James Cave" userId="4087b8b8-337e-4db3-87c5-56598d9a69c0" providerId="ADAL" clId="{184C9CF5-5E42-AA41-8ABF-0EC5E335E59F}" dt="2023-10-20T17:59:27.706" v="30"/>
          <ac:picMkLst>
            <pc:docMk/>
            <pc:sldMk cId="1519197916" sldId="296"/>
            <ac:picMk id="5" creationId="{22966E68-421C-6F15-68D0-B669E1947B91}"/>
          </ac:picMkLst>
        </pc:picChg>
        <pc:picChg chg="del">
          <ac:chgData name="James Cave" userId="4087b8b8-337e-4db3-87c5-56598d9a69c0" providerId="ADAL" clId="{184C9CF5-5E42-AA41-8ABF-0EC5E335E59F}" dt="2023-10-20T17:59:27.291" v="29" actId="478"/>
          <ac:picMkLst>
            <pc:docMk/>
            <pc:sldMk cId="1519197916" sldId="296"/>
            <ac:picMk id="12" creationId="{BC34C828-99F4-6DEC-F0BA-1E6C8B2CBB77}"/>
          </ac:picMkLst>
        </pc:picChg>
      </pc:sldChg>
      <pc:sldChg chg="addSp delSp modSp mod">
        <pc:chgData name="James Cave" userId="4087b8b8-337e-4db3-87c5-56598d9a69c0" providerId="ADAL" clId="{184C9CF5-5E42-AA41-8ABF-0EC5E335E59F}" dt="2023-10-20T18:01:10.372" v="48" actId="1076"/>
        <pc:sldMkLst>
          <pc:docMk/>
          <pc:sldMk cId="3480418335" sldId="297"/>
        </pc:sldMkLst>
        <pc:spChg chg="mod">
          <ac:chgData name="James Cave" userId="4087b8b8-337e-4db3-87c5-56598d9a69c0" providerId="ADAL" clId="{184C9CF5-5E42-AA41-8ABF-0EC5E335E59F}" dt="2023-10-20T18:01:02.884" v="44" actId="1076"/>
          <ac:spMkLst>
            <pc:docMk/>
            <pc:sldMk cId="3480418335" sldId="297"/>
            <ac:spMk id="2" creationId="{00000000-0000-0000-0000-000000000000}"/>
          </ac:spMkLst>
        </pc:spChg>
        <pc:spChg chg="mod">
          <ac:chgData name="James Cave" userId="4087b8b8-337e-4db3-87c5-56598d9a69c0" providerId="ADAL" clId="{184C9CF5-5E42-AA41-8ABF-0EC5E335E59F}" dt="2023-10-20T18:01:08.899" v="47" actId="1076"/>
          <ac:spMkLst>
            <pc:docMk/>
            <pc:sldMk cId="3480418335" sldId="297"/>
            <ac:spMk id="9" creationId="{74980B18-DC2F-B9BC-A0CF-AF1827DF216B}"/>
          </ac:spMkLst>
        </pc:spChg>
        <pc:spChg chg="mod">
          <ac:chgData name="James Cave" userId="4087b8b8-337e-4db3-87c5-56598d9a69c0" providerId="ADAL" clId="{184C9CF5-5E42-AA41-8ABF-0EC5E335E59F}" dt="2023-10-20T18:01:10.372" v="48" actId="1076"/>
          <ac:spMkLst>
            <pc:docMk/>
            <pc:sldMk cId="3480418335" sldId="297"/>
            <ac:spMk id="11" creationId="{8E8BB5E3-BB56-E1B8-5591-4BC19ADBED60}"/>
          </ac:spMkLst>
        </pc:spChg>
        <pc:picChg chg="del">
          <ac:chgData name="James Cave" userId="4087b8b8-337e-4db3-87c5-56598d9a69c0" providerId="ADAL" clId="{184C9CF5-5E42-AA41-8ABF-0EC5E335E59F}" dt="2023-10-20T17:59:23.580" v="27" actId="478"/>
          <ac:picMkLst>
            <pc:docMk/>
            <pc:sldMk cId="3480418335" sldId="297"/>
            <ac:picMk id="3" creationId="{2871B93A-C85A-1942-AFC6-CC9C4CEE2610}"/>
          </ac:picMkLst>
        </pc:picChg>
        <pc:picChg chg="add mod">
          <ac:chgData name="James Cave" userId="4087b8b8-337e-4db3-87c5-56598d9a69c0" providerId="ADAL" clId="{184C9CF5-5E42-AA41-8ABF-0EC5E335E59F}" dt="2023-10-20T17:59:24.538" v="28"/>
          <ac:picMkLst>
            <pc:docMk/>
            <pc:sldMk cId="3480418335" sldId="297"/>
            <ac:picMk id="4" creationId="{7AB1BBBA-F57B-10D0-EF9B-75C48A0275C1}"/>
          </ac:picMkLst>
        </pc:picChg>
        <pc:picChg chg="add mod">
          <ac:chgData name="James Cave" userId="4087b8b8-337e-4db3-87c5-56598d9a69c0" providerId="ADAL" clId="{184C9CF5-5E42-AA41-8ABF-0EC5E335E59F}" dt="2023-10-20T17:59:24.538" v="28"/>
          <ac:picMkLst>
            <pc:docMk/>
            <pc:sldMk cId="3480418335" sldId="297"/>
            <ac:picMk id="5" creationId="{B05B78F4-C1F8-62C5-EA6F-79CFAFE240B9}"/>
          </ac:picMkLst>
        </pc:picChg>
        <pc:picChg chg="del">
          <ac:chgData name="James Cave" userId="4087b8b8-337e-4db3-87c5-56598d9a69c0" providerId="ADAL" clId="{184C9CF5-5E42-AA41-8ABF-0EC5E335E59F}" dt="2023-10-20T17:59:23.580" v="27" actId="478"/>
          <ac:picMkLst>
            <pc:docMk/>
            <pc:sldMk cId="3480418335" sldId="297"/>
            <ac:picMk id="12" creationId="{BC34C828-99F4-6DEC-F0BA-1E6C8B2CBB77}"/>
          </ac:picMkLst>
        </pc:picChg>
        <pc:picChg chg="mod">
          <ac:chgData name="James Cave" userId="4087b8b8-337e-4db3-87c5-56598d9a69c0" providerId="ADAL" clId="{184C9CF5-5E42-AA41-8ABF-0EC5E335E59F}" dt="2023-10-20T18:01:02.884" v="44" actId="1076"/>
          <ac:picMkLst>
            <pc:docMk/>
            <pc:sldMk cId="3480418335" sldId="297"/>
            <ac:picMk id="13" creationId="{A719938C-836C-1F5C-7623-FA3ED1B53C28}"/>
          </ac:picMkLst>
        </pc:picChg>
      </pc:sldChg>
      <pc:sldChg chg="addSp delSp modSp mod">
        <pc:chgData name="James Cave" userId="4087b8b8-337e-4db3-87c5-56598d9a69c0" providerId="ADAL" clId="{184C9CF5-5E42-AA41-8ABF-0EC5E335E59F}" dt="2023-10-20T18:13:01.063" v="199" actId="1076"/>
        <pc:sldMkLst>
          <pc:docMk/>
          <pc:sldMk cId="2994759433" sldId="298"/>
        </pc:sldMkLst>
        <pc:picChg chg="add mod">
          <ac:chgData name="James Cave" userId="4087b8b8-337e-4db3-87c5-56598d9a69c0" providerId="ADAL" clId="{184C9CF5-5E42-AA41-8ABF-0EC5E335E59F}" dt="2023-10-20T17:59:45.448" v="38"/>
          <ac:picMkLst>
            <pc:docMk/>
            <pc:sldMk cId="2994759433" sldId="298"/>
            <ac:picMk id="2" creationId="{D34AF5B2-1BC5-5754-946D-46FCC1358DF9}"/>
          </ac:picMkLst>
        </pc:picChg>
        <pc:picChg chg="del">
          <ac:chgData name="James Cave" userId="4087b8b8-337e-4db3-87c5-56598d9a69c0" providerId="ADAL" clId="{184C9CF5-5E42-AA41-8ABF-0EC5E335E59F}" dt="2023-10-20T17:59:45.310" v="37" actId="478"/>
          <ac:picMkLst>
            <pc:docMk/>
            <pc:sldMk cId="2994759433" sldId="298"/>
            <ac:picMk id="3" creationId="{2871B93A-C85A-1942-AFC6-CC9C4CEE2610}"/>
          </ac:picMkLst>
        </pc:picChg>
        <pc:picChg chg="add mod">
          <ac:chgData name="James Cave" userId="4087b8b8-337e-4db3-87c5-56598d9a69c0" providerId="ADAL" clId="{184C9CF5-5E42-AA41-8ABF-0EC5E335E59F}" dt="2023-10-20T17:59:45.448" v="38"/>
          <ac:picMkLst>
            <pc:docMk/>
            <pc:sldMk cId="2994759433" sldId="298"/>
            <ac:picMk id="4" creationId="{8EB89BC6-D4BB-442F-486A-8AF57BE0192F}"/>
          </ac:picMkLst>
        </pc:picChg>
        <pc:picChg chg="del">
          <ac:chgData name="James Cave" userId="4087b8b8-337e-4db3-87c5-56598d9a69c0" providerId="ADAL" clId="{184C9CF5-5E42-AA41-8ABF-0EC5E335E59F}" dt="2023-10-20T17:59:45.310" v="37" actId="478"/>
          <ac:picMkLst>
            <pc:docMk/>
            <pc:sldMk cId="2994759433" sldId="298"/>
            <ac:picMk id="12" creationId="{BC34C828-99F4-6DEC-F0BA-1E6C8B2CBB77}"/>
          </ac:picMkLst>
        </pc:picChg>
        <pc:picChg chg="mod">
          <ac:chgData name="James Cave" userId="4087b8b8-337e-4db3-87c5-56598d9a69c0" providerId="ADAL" clId="{184C9CF5-5E42-AA41-8ABF-0EC5E335E59F}" dt="2023-10-20T18:13:01.063" v="199" actId="1076"/>
          <ac:picMkLst>
            <pc:docMk/>
            <pc:sldMk cId="2994759433" sldId="298"/>
            <ac:picMk id="17" creationId="{D6FE6795-4A74-AF36-EB10-3DD437DC2BDB}"/>
          </ac:picMkLst>
        </pc:picChg>
      </pc:sldChg>
      <pc:sldChg chg="addSp delSp modSp mod">
        <pc:chgData name="James Cave" userId="4087b8b8-337e-4db3-87c5-56598d9a69c0" providerId="ADAL" clId="{184C9CF5-5E42-AA41-8ABF-0EC5E335E59F}" dt="2023-10-20T18:00:32.709" v="40" actId="14100"/>
        <pc:sldMkLst>
          <pc:docMk/>
          <pc:sldMk cId="2817709886" sldId="299"/>
        </pc:sldMkLst>
        <pc:spChg chg="mod">
          <ac:chgData name="James Cave" userId="4087b8b8-337e-4db3-87c5-56598d9a69c0" providerId="ADAL" clId="{184C9CF5-5E42-AA41-8ABF-0EC5E335E59F}" dt="2023-10-20T18:00:32.709" v="40" actId="14100"/>
          <ac:spMkLst>
            <pc:docMk/>
            <pc:sldMk cId="2817709886" sldId="299"/>
            <ac:spMk id="8" creationId="{74980B18-DC2F-B9BC-A0CF-AF1827DF216B}"/>
          </ac:spMkLst>
        </pc:spChg>
        <pc:picChg chg="add mod">
          <ac:chgData name="James Cave" userId="4087b8b8-337e-4db3-87c5-56598d9a69c0" providerId="ADAL" clId="{184C9CF5-5E42-AA41-8ABF-0EC5E335E59F}" dt="2023-10-20T17:59:21.134" v="26"/>
          <ac:picMkLst>
            <pc:docMk/>
            <pc:sldMk cId="2817709886" sldId="299"/>
            <ac:picMk id="2" creationId="{967CF9AB-E696-8A82-0D7F-D74A09171C30}"/>
          </ac:picMkLst>
        </pc:picChg>
        <pc:picChg chg="del mod">
          <ac:chgData name="James Cave" userId="4087b8b8-337e-4db3-87c5-56598d9a69c0" providerId="ADAL" clId="{184C9CF5-5E42-AA41-8ABF-0EC5E335E59F}" dt="2023-10-20T17:59:19.940" v="24" actId="478"/>
          <ac:picMkLst>
            <pc:docMk/>
            <pc:sldMk cId="2817709886" sldId="299"/>
            <ac:picMk id="3" creationId="{2871B93A-C85A-1942-AFC6-CC9C4CEE2610}"/>
          </ac:picMkLst>
        </pc:picChg>
        <pc:picChg chg="add mod">
          <ac:chgData name="James Cave" userId="4087b8b8-337e-4db3-87c5-56598d9a69c0" providerId="ADAL" clId="{184C9CF5-5E42-AA41-8ABF-0EC5E335E59F}" dt="2023-10-20T17:59:21.134" v="26"/>
          <ac:picMkLst>
            <pc:docMk/>
            <pc:sldMk cId="2817709886" sldId="299"/>
            <ac:picMk id="5" creationId="{5F5CE7FE-812C-8358-D77F-5607F013712B}"/>
          </ac:picMkLst>
        </pc:picChg>
        <pc:picChg chg="del">
          <ac:chgData name="James Cave" userId="4087b8b8-337e-4db3-87c5-56598d9a69c0" providerId="ADAL" clId="{184C9CF5-5E42-AA41-8ABF-0EC5E335E59F}" dt="2023-10-20T17:59:20.318" v="25" actId="478"/>
          <ac:picMkLst>
            <pc:docMk/>
            <pc:sldMk cId="2817709886" sldId="299"/>
            <ac:picMk id="12" creationId="{BC34C828-99F4-6DEC-F0BA-1E6C8B2CBB77}"/>
          </ac:picMkLst>
        </pc:picChg>
      </pc:sldChg>
      <pc:sldChg chg="addSp delSp modSp mod">
        <pc:chgData name="James Cave" userId="4087b8b8-337e-4db3-87c5-56598d9a69c0" providerId="ADAL" clId="{184C9CF5-5E42-AA41-8ABF-0EC5E335E59F}" dt="2023-10-20T18:13:18.656" v="204" actId="1076"/>
        <pc:sldMkLst>
          <pc:docMk/>
          <pc:sldMk cId="3970700360" sldId="300"/>
        </pc:sldMkLst>
        <pc:spChg chg="mod">
          <ac:chgData name="James Cave" userId="4087b8b8-337e-4db3-87c5-56598d9a69c0" providerId="ADAL" clId="{184C9CF5-5E42-AA41-8ABF-0EC5E335E59F}" dt="2023-10-20T18:13:18.656" v="204" actId="1076"/>
          <ac:spMkLst>
            <pc:docMk/>
            <pc:sldMk cId="3970700360" sldId="300"/>
            <ac:spMk id="2" creationId="{00000000-0000-0000-0000-000000000000}"/>
          </ac:spMkLst>
        </pc:spChg>
        <pc:picChg chg="del">
          <ac:chgData name="James Cave" userId="4087b8b8-337e-4db3-87c5-56598d9a69c0" providerId="ADAL" clId="{184C9CF5-5E42-AA41-8ABF-0EC5E335E59F}" dt="2023-10-20T18:01:36.822" v="54" actId="478"/>
          <ac:picMkLst>
            <pc:docMk/>
            <pc:sldMk cId="3970700360" sldId="300"/>
            <ac:picMk id="3" creationId="{2871B93A-C85A-1942-AFC6-CC9C4CEE2610}"/>
          </ac:picMkLst>
        </pc:picChg>
        <pc:picChg chg="mod">
          <ac:chgData name="James Cave" userId="4087b8b8-337e-4db3-87c5-56598d9a69c0" providerId="ADAL" clId="{184C9CF5-5E42-AA41-8ABF-0EC5E335E59F}" dt="2023-10-20T18:05:52.830" v="121" actId="1076"/>
          <ac:picMkLst>
            <pc:docMk/>
            <pc:sldMk cId="3970700360" sldId="300"/>
            <ac:picMk id="4" creationId="{00000000-0000-0000-0000-000000000000}"/>
          </ac:picMkLst>
        </pc:picChg>
        <pc:picChg chg="add mod">
          <ac:chgData name="James Cave" userId="4087b8b8-337e-4db3-87c5-56598d9a69c0" providerId="ADAL" clId="{184C9CF5-5E42-AA41-8ABF-0EC5E335E59F}" dt="2023-10-20T18:01:37.330" v="55"/>
          <ac:picMkLst>
            <pc:docMk/>
            <pc:sldMk cId="3970700360" sldId="300"/>
            <ac:picMk id="5" creationId="{5E905831-5BA2-9126-A777-AE1D898D6AFE}"/>
          </ac:picMkLst>
        </pc:picChg>
        <pc:picChg chg="add mod">
          <ac:chgData name="James Cave" userId="4087b8b8-337e-4db3-87c5-56598d9a69c0" providerId="ADAL" clId="{184C9CF5-5E42-AA41-8ABF-0EC5E335E59F}" dt="2023-10-20T18:01:37.330" v="55"/>
          <ac:picMkLst>
            <pc:docMk/>
            <pc:sldMk cId="3970700360" sldId="300"/>
            <ac:picMk id="6" creationId="{6E2CF4AE-1A89-79B4-3BCD-AB29C09A12DA}"/>
          </ac:picMkLst>
        </pc:picChg>
        <pc:picChg chg="del">
          <ac:chgData name="James Cave" userId="4087b8b8-337e-4db3-87c5-56598d9a69c0" providerId="ADAL" clId="{184C9CF5-5E42-AA41-8ABF-0EC5E335E59F}" dt="2023-10-20T18:01:36.822" v="54" actId="478"/>
          <ac:picMkLst>
            <pc:docMk/>
            <pc:sldMk cId="3970700360" sldId="300"/>
            <ac:picMk id="12" creationId="{BC34C828-99F4-6DEC-F0BA-1E6C8B2CBB77}"/>
          </ac:picMkLst>
        </pc:picChg>
      </pc:sldChg>
      <pc:sldChg chg="addSp delSp modSp mod">
        <pc:chgData name="James Cave" userId="4087b8b8-337e-4db3-87c5-56598d9a69c0" providerId="ADAL" clId="{184C9CF5-5E42-AA41-8ABF-0EC5E335E59F}" dt="2023-10-20T17:59:31.066" v="32"/>
        <pc:sldMkLst>
          <pc:docMk/>
          <pc:sldMk cId="3500465936" sldId="301"/>
        </pc:sldMkLst>
        <pc:picChg chg="add mod">
          <ac:chgData name="James Cave" userId="4087b8b8-337e-4db3-87c5-56598d9a69c0" providerId="ADAL" clId="{184C9CF5-5E42-AA41-8ABF-0EC5E335E59F}" dt="2023-10-20T17:59:31.066" v="32"/>
          <ac:picMkLst>
            <pc:docMk/>
            <pc:sldMk cId="3500465936" sldId="301"/>
            <ac:picMk id="2" creationId="{387D18F8-7012-96DE-A629-5D034F498D70}"/>
          </ac:picMkLst>
        </pc:picChg>
        <pc:picChg chg="del">
          <ac:chgData name="James Cave" userId="4087b8b8-337e-4db3-87c5-56598d9a69c0" providerId="ADAL" clId="{184C9CF5-5E42-AA41-8ABF-0EC5E335E59F}" dt="2023-10-20T17:59:30.800" v="31" actId="478"/>
          <ac:picMkLst>
            <pc:docMk/>
            <pc:sldMk cId="3500465936" sldId="301"/>
            <ac:picMk id="3" creationId="{2871B93A-C85A-1942-AFC6-CC9C4CEE2610}"/>
          </ac:picMkLst>
        </pc:picChg>
        <pc:picChg chg="add mod">
          <ac:chgData name="James Cave" userId="4087b8b8-337e-4db3-87c5-56598d9a69c0" providerId="ADAL" clId="{184C9CF5-5E42-AA41-8ABF-0EC5E335E59F}" dt="2023-10-20T17:59:31.066" v="32"/>
          <ac:picMkLst>
            <pc:docMk/>
            <pc:sldMk cId="3500465936" sldId="301"/>
            <ac:picMk id="5" creationId="{3DA0C20B-8A5F-2AB2-C506-E36F34C7371D}"/>
          </ac:picMkLst>
        </pc:picChg>
        <pc:picChg chg="del">
          <ac:chgData name="James Cave" userId="4087b8b8-337e-4db3-87c5-56598d9a69c0" providerId="ADAL" clId="{184C9CF5-5E42-AA41-8ABF-0EC5E335E59F}" dt="2023-10-20T17:59:30.800" v="31" actId="478"/>
          <ac:picMkLst>
            <pc:docMk/>
            <pc:sldMk cId="3500465936" sldId="301"/>
            <ac:picMk id="12" creationId="{BC34C828-99F4-6DEC-F0BA-1E6C8B2CBB77}"/>
          </ac:picMkLst>
        </pc:picChg>
      </pc:sldChg>
      <pc:sldChg chg="addSp delSp modSp mod">
        <pc:chgData name="James Cave" userId="4087b8b8-337e-4db3-87c5-56598d9a69c0" providerId="ADAL" clId="{184C9CF5-5E42-AA41-8ABF-0EC5E335E59F}" dt="2023-10-20T18:12:52.062" v="198" actId="14100"/>
        <pc:sldMkLst>
          <pc:docMk/>
          <pc:sldMk cId="1088749249" sldId="302"/>
        </pc:sldMkLst>
        <pc:spChg chg="mod">
          <ac:chgData name="James Cave" userId="4087b8b8-337e-4db3-87c5-56598d9a69c0" providerId="ADAL" clId="{184C9CF5-5E42-AA41-8ABF-0EC5E335E59F}" dt="2023-10-20T18:12:50.497" v="197" actId="1076"/>
          <ac:spMkLst>
            <pc:docMk/>
            <pc:sldMk cId="1088749249" sldId="302"/>
            <ac:spMk id="4" creationId="{00000000-0000-0000-0000-000000000000}"/>
          </ac:spMkLst>
        </pc:spChg>
        <pc:picChg chg="mod">
          <ac:chgData name="James Cave" userId="4087b8b8-337e-4db3-87c5-56598d9a69c0" providerId="ADAL" clId="{184C9CF5-5E42-AA41-8ABF-0EC5E335E59F}" dt="2023-10-20T18:12:52.062" v="198" actId="14100"/>
          <ac:picMkLst>
            <pc:docMk/>
            <pc:sldMk cId="1088749249" sldId="302"/>
            <ac:picMk id="2" creationId="{00000000-0000-0000-0000-000000000000}"/>
          </ac:picMkLst>
        </pc:picChg>
        <pc:picChg chg="del">
          <ac:chgData name="James Cave" userId="4087b8b8-337e-4db3-87c5-56598d9a69c0" providerId="ADAL" clId="{184C9CF5-5E42-AA41-8ABF-0EC5E335E59F}" dt="2023-10-20T17:59:37.052" v="33" actId="478"/>
          <ac:picMkLst>
            <pc:docMk/>
            <pc:sldMk cId="1088749249" sldId="302"/>
            <ac:picMk id="3" creationId="{2871B93A-C85A-1942-AFC6-CC9C4CEE2610}"/>
          </ac:picMkLst>
        </pc:picChg>
        <pc:picChg chg="add mod">
          <ac:chgData name="James Cave" userId="4087b8b8-337e-4db3-87c5-56598d9a69c0" providerId="ADAL" clId="{184C9CF5-5E42-AA41-8ABF-0EC5E335E59F}" dt="2023-10-20T17:59:37.320" v="34"/>
          <ac:picMkLst>
            <pc:docMk/>
            <pc:sldMk cId="1088749249" sldId="302"/>
            <ac:picMk id="5" creationId="{401109F3-97A3-6735-6166-C296ADD3C3F7}"/>
          </ac:picMkLst>
        </pc:picChg>
        <pc:picChg chg="add mod">
          <ac:chgData name="James Cave" userId="4087b8b8-337e-4db3-87c5-56598d9a69c0" providerId="ADAL" clId="{184C9CF5-5E42-AA41-8ABF-0EC5E335E59F}" dt="2023-10-20T17:59:37.320" v="34"/>
          <ac:picMkLst>
            <pc:docMk/>
            <pc:sldMk cId="1088749249" sldId="302"/>
            <ac:picMk id="6" creationId="{56711750-C3F6-93FA-49AE-2705B0C1DC73}"/>
          </ac:picMkLst>
        </pc:picChg>
        <pc:picChg chg="del">
          <ac:chgData name="James Cave" userId="4087b8b8-337e-4db3-87c5-56598d9a69c0" providerId="ADAL" clId="{184C9CF5-5E42-AA41-8ABF-0EC5E335E59F}" dt="2023-10-20T17:59:37.052" v="33" actId="478"/>
          <ac:picMkLst>
            <pc:docMk/>
            <pc:sldMk cId="1088749249" sldId="302"/>
            <ac:picMk id="12" creationId="{BC34C828-99F4-6DEC-F0BA-1E6C8B2CBB77}"/>
          </ac:picMkLst>
        </pc:picChg>
      </pc:sldChg>
      <pc:sldChg chg="addSp delSp modSp mod">
        <pc:chgData name="James Cave" userId="4087b8b8-337e-4db3-87c5-56598d9a69c0" providerId="ADAL" clId="{184C9CF5-5E42-AA41-8ABF-0EC5E335E59F}" dt="2023-10-20T18:05:09.653" v="118" actId="1076"/>
        <pc:sldMkLst>
          <pc:docMk/>
          <pc:sldMk cId="3710392012" sldId="303"/>
        </pc:sldMkLst>
        <pc:spChg chg="mod">
          <ac:chgData name="James Cave" userId="4087b8b8-337e-4db3-87c5-56598d9a69c0" providerId="ADAL" clId="{184C9CF5-5E42-AA41-8ABF-0EC5E335E59F}" dt="2023-10-20T18:05:04.972" v="116" actId="1076"/>
          <ac:spMkLst>
            <pc:docMk/>
            <pc:sldMk cId="3710392012" sldId="303"/>
            <ac:spMk id="2" creationId="{00000000-0000-0000-0000-000000000000}"/>
          </ac:spMkLst>
        </pc:spChg>
        <pc:spChg chg="mod">
          <ac:chgData name="James Cave" userId="4087b8b8-337e-4db3-87c5-56598d9a69c0" providerId="ADAL" clId="{184C9CF5-5E42-AA41-8ABF-0EC5E335E59F}" dt="2023-10-20T18:05:02.319" v="115" actId="20577"/>
          <ac:spMkLst>
            <pc:docMk/>
            <pc:sldMk cId="3710392012" sldId="303"/>
            <ac:spMk id="8" creationId="{74980B18-DC2F-B9BC-A0CF-AF1827DF216B}"/>
          </ac:spMkLst>
        </pc:spChg>
        <pc:spChg chg="mod">
          <ac:chgData name="James Cave" userId="4087b8b8-337e-4db3-87c5-56598d9a69c0" providerId="ADAL" clId="{184C9CF5-5E42-AA41-8ABF-0EC5E335E59F}" dt="2023-10-20T18:05:09.653" v="118" actId="1076"/>
          <ac:spMkLst>
            <pc:docMk/>
            <pc:sldMk cId="3710392012" sldId="303"/>
            <ac:spMk id="11" creationId="{00000000-0000-0000-0000-000000000000}"/>
          </ac:spMkLst>
        </pc:spChg>
        <pc:picChg chg="del">
          <ac:chgData name="James Cave" userId="4087b8b8-337e-4db3-87c5-56598d9a69c0" providerId="ADAL" clId="{184C9CF5-5E42-AA41-8ABF-0EC5E335E59F}" dt="2023-10-20T17:59:41.462" v="35" actId="478"/>
          <ac:picMkLst>
            <pc:docMk/>
            <pc:sldMk cId="3710392012" sldId="303"/>
            <ac:picMk id="3" creationId="{2871B93A-C85A-1942-AFC6-CC9C4CEE2610}"/>
          </ac:picMkLst>
        </pc:picChg>
        <pc:picChg chg="mod">
          <ac:chgData name="James Cave" userId="4087b8b8-337e-4db3-87c5-56598d9a69c0" providerId="ADAL" clId="{184C9CF5-5E42-AA41-8ABF-0EC5E335E59F}" dt="2023-10-20T18:05:07.317" v="117" actId="1076"/>
          <ac:picMkLst>
            <pc:docMk/>
            <pc:sldMk cId="3710392012" sldId="303"/>
            <ac:picMk id="4" creationId="{00000000-0000-0000-0000-000000000000}"/>
          </ac:picMkLst>
        </pc:picChg>
        <pc:picChg chg="add mod">
          <ac:chgData name="James Cave" userId="4087b8b8-337e-4db3-87c5-56598d9a69c0" providerId="ADAL" clId="{184C9CF5-5E42-AA41-8ABF-0EC5E335E59F}" dt="2023-10-20T17:59:41.771" v="36"/>
          <ac:picMkLst>
            <pc:docMk/>
            <pc:sldMk cId="3710392012" sldId="303"/>
            <ac:picMk id="5" creationId="{CA41E3E0-21D5-4DE7-51F6-DCC50633372F}"/>
          </ac:picMkLst>
        </pc:picChg>
        <pc:picChg chg="add mod">
          <ac:chgData name="James Cave" userId="4087b8b8-337e-4db3-87c5-56598d9a69c0" providerId="ADAL" clId="{184C9CF5-5E42-AA41-8ABF-0EC5E335E59F}" dt="2023-10-20T17:59:41.771" v="36"/>
          <ac:picMkLst>
            <pc:docMk/>
            <pc:sldMk cId="3710392012" sldId="303"/>
            <ac:picMk id="6" creationId="{D6E0B512-D9A3-C12C-1E01-CF6D834E30AC}"/>
          </ac:picMkLst>
        </pc:picChg>
        <pc:picChg chg="mod">
          <ac:chgData name="James Cave" userId="4087b8b8-337e-4db3-87c5-56598d9a69c0" providerId="ADAL" clId="{184C9CF5-5E42-AA41-8ABF-0EC5E335E59F}" dt="2023-10-20T18:05:09.653" v="118" actId="1076"/>
          <ac:picMkLst>
            <pc:docMk/>
            <pc:sldMk cId="3710392012" sldId="303"/>
            <ac:picMk id="9" creationId="{A719938C-836C-1F5C-7623-FA3ED1B53C28}"/>
          </ac:picMkLst>
        </pc:picChg>
        <pc:picChg chg="del">
          <ac:chgData name="James Cave" userId="4087b8b8-337e-4db3-87c5-56598d9a69c0" providerId="ADAL" clId="{184C9CF5-5E42-AA41-8ABF-0EC5E335E59F}" dt="2023-10-20T17:59:41.462" v="35" actId="478"/>
          <ac:picMkLst>
            <pc:docMk/>
            <pc:sldMk cId="3710392012" sldId="303"/>
            <ac:picMk id="12" creationId="{BC34C828-99F4-6DEC-F0BA-1E6C8B2CBB77}"/>
          </ac:picMkLst>
        </pc:picChg>
      </pc:sldChg>
      <pc:sldChg chg="addSp delSp modSp mod">
        <pc:chgData name="James Cave" userId="4087b8b8-337e-4db3-87c5-56598d9a69c0" providerId="ADAL" clId="{184C9CF5-5E42-AA41-8ABF-0EC5E335E59F}" dt="2023-10-20T18:13:13.838" v="203" actId="1076"/>
        <pc:sldMkLst>
          <pc:docMk/>
          <pc:sldMk cId="1239869294" sldId="304"/>
        </pc:sldMkLst>
        <pc:spChg chg="mod">
          <ac:chgData name="James Cave" userId="4087b8b8-337e-4db3-87c5-56598d9a69c0" providerId="ADAL" clId="{184C9CF5-5E42-AA41-8ABF-0EC5E335E59F}" dt="2023-10-20T18:13:07.643" v="200" actId="1076"/>
          <ac:spMkLst>
            <pc:docMk/>
            <pc:sldMk cId="1239869294" sldId="304"/>
            <ac:spMk id="2" creationId="{00000000-0000-0000-0000-000000000000}"/>
          </ac:spMkLst>
        </pc:spChg>
        <pc:spChg chg="mod">
          <ac:chgData name="James Cave" userId="4087b8b8-337e-4db3-87c5-56598d9a69c0" providerId="ADAL" clId="{184C9CF5-5E42-AA41-8ABF-0EC5E335E59F}" dt="2023-10-20T18:13:13.838" v="203" actId="1076"/>
          <ac:spMkLst>
            <pc:docMk/>
            <pc:sldMk cId="1239869294" sldId="304"/>
            <ac:spMk id="14" creationId="{00000000-0000-0000-0000-000000000000}"/>
          </ac:spMkLst>
        </pc:spChg>
        <pc:picChg chg="del">
          <ac:chgData name="James Cave" userId="4087b8b8-337e-4db3-87c5-56598d9a69c0" providerId="ADAL" clId="{184C9CF5-5E42-AA41-8ABF-0EC5E335E59F}" dt="2023-10-20T18:01:32.630" v="52" actId="478"/>
          <ac:picMkLst>
            <pc:docMk/>
            <pc:sldMk cId="1239869294" sldId="304"/>
            <ac:picMk id="3" creationId="{2871B93A-C85A-1942-AFC6-CC9C4CEE2610}"/>
          </ac:picMkLst>
        </pc:picChg>
        <pc:picChg chg="mod">
          <ac:chgData name="James Cave" userId="4087b8b8-337e-4db3-87c5-56598d9a69c0" providerId="ADAL" clId="{184C9CF5-5E42-AA41-8ABF-0EC5E335E59F}" dt="2023-10-20T18:13:09.511" v="201" actId="1076"/>
          <ac:picMkLst>
            <pc:docMk/>
            <pc:sldMk cId="1239869294" sldId="304"/>
            <ac:picMk id="4" creationId="{00000000-0000-0000-0000-000000000000}"/>
          </ac:picMkLst>
        </pc:picChg>
        <pc:picChg chg="add mod">
          <ac:chgData name="James Cave" userId="4087b8b8-337e-4db3-87c5-56598d9a69c0" providerId="ADAL" clId="{184C9CF5-5E42-AA41-8ABF-0EC5E335E59F}" dt="2023-10-20T18:01:33.681" v="53"/>
          <ac:picMkLst>
            <pc:docMk/>
            <pc:sldMk cId="1239869294" sldId="304"/>
            <ac:picMk id="5" creationId="{496656E7-A271-5062-5192-E82775C09621}"/>
          </ac:picMkLst>
        </pc:picChg>
        <pc:picChg chg="add mod">
          <ac:chgData name="James Cave" userId="4087b8b8-337e-4db3-87c5-56598d9a69c0" providerId="ADAL" clId="{184C9CF5-5E42-AA41-8ABF-0EC5E335E59F}" dt="2023-10-20T18:01:33.681" v="53"/>
          <ac:picMkLst>
            <pc:docMk/>
            <pc:sldMk cId="1239869294" sldId="304"/>
            <ac:picMk id="6" creationId="{94F6CCE4-A889-84E7-42AD-8DE9F818C6F3}"/>
          </ac:picMkLst>
        </pc:picChg>
        <pc:picChg chg="del mod">
          <ac:chgData name="James Cave" userId="4087b8b8-337e-4db3-87c5-56598d9a69c0" providerId="ADAL" clId="{184C9CF5-5E42-AA41-8ABF-0EC5E335E59F}" dt="2023-10-20T18:01:32.350" v="51" actId="478"/>
          <ac:picMkLst>
            <pc:docMk/>
            <pc:sldMk cId="1239869294" sldId="304"/>
            <ac:picMk id="12" creationId="{BC34C828-99F4-6DEC-F0BA-1E6C8B2CBB77}"/>
          </ac:picMkLst>
        </pc:picChg>
        <pc:picChg chg="mod">
          <ac:chgData name="James Cave" userId="4087b8b8-337e-4db3-87c5-56598d9a69c0" providerId="ADAL" clId="{184C9CF5-5E42-AA41-8ABF-0EC5E335E59F}" dt="2023-10-20T18:13:13.838" v="203" actId="1076"/>
          <ac:picMkLst>
            <pc:docMk/>
            <pc:sldMk cId="1239869294" sldId="304"/>
            <ac:picMk id="13" creationId="{A719938C-836C-1F5C-7623-FA3ED1B53C28}"/>
          </ac:picMkLst>
        </pc:picChg>
      </pc:sldChg>
      <pc:sldChg chg="addSp delSp modSp mod">
        <pc:chgData name="James Cave" userId="4087b8b8-337e-4db3-87c5-56598d9a69c0" providerId="ADAL" clId="{184C9CF5-5E42-AA41-8ABF-0EC5E335E59F}" dt="2023-10-20T18:13:31.218" v="206" actId="1076"/>
        <pc:sldMkLst>
          <pc:docMk/>
          <pc:sldMk cId="1964693802" sldId="306"/>
        </pc:sldMkLst>
        <pc:spChg chg="mod">
          <ac:chgData name="James Cave" userId="4087b8b8-337e-4db3-87c5-56598d9a69c0" providerId="ADAL" clId="{184C9CF5-5E42-AA41-8ABF-0EC5E335E59F}" dt="2023-10-20T18:13:31.218" v="206" actId="1076"/>
          <ac:spMkLst>
            <pc:docMk/>
            <pc:sldMk cId="1964693802" sldId="306"/>
            <ac:spMk id="2" creationId="{00000000-0000-0000-0000-000000000000}"/>
          </ac:spMkLst>
        </pc:spChg>
        <pc:picChg chg="del">
          <ac:chgData name="James Cave" userId="4087b8b8-337e-4db3-87c5-56598d9a69c0" providerId="ADAL" clId="{184C9CF5-5E42-AA41-8ABF-0EC5E335E59F}" dt="2023-10-20T18:01:48.726" v="60" actId="478"/>
          <ac:picMkLst>
            <pc:docMk/>
            <pc:sldMk cId="1964693802" sldId="306"/>
            <ac:picMk id="3" creationId="{2871B93A-C85A-1942-AFC6-CC9C4CEE2610}"/>
          </ac:picMkLst>
        </pc:picChg>
        <pc:picChg chg="add mod">
          <ac:chgData name="James Cave" userId="4087b8b8-337e-4db3-87c5-56598d9a69c0" providerId="ADAL" clId="{184C9CF5-5E42-AA41-8ABF-0EC5E335E59F}" dt="2023-10-20T18:01:49.156" v="61"/>
          <ac:picMkLst>
            <pc:docMk/>
            <pc:sldMk cId="1964693802" sldId="306"/>
            <ac:picMk id="5" creationId="{C238B53F-7868-AADE-C19B-296565F21168}"/>
          </ac:picMkLst>
        </pc:picChg>
        <pc:picChg chg="add mod">
          <ac:chgData name="James Cave" userId="4087b8b8-337e-4db3-87c5-56598d9a69c0" providerId="ADAL" clId="{184C9CF5-5E42-AA41-8ABF-0EC5E335E59F}" dt="2023-10-20T18:01:49.156" v="61"/>
          <ac:picMkLst>
            <pc:docMk/>
            <pc:sldMk cId="1964693802" sldId="306"/>
            <ac:picMk id="6" creationId="{060C0A2E-7B6F-444B-36D0-489AA95E9B6C}"/>
          </ac:picMkLst>
        </pc:picChg>
        <pc:picChg chg="mod">
          <ac:chgData name="James Cave" userId="4087b8b8-337e-4db3-87c5-56598d9a69c0" providerId="ADAL" clId="{184C9CF5-5E42-AA41-8ABF-0EC5E335E59F}" dt="2023-10-20T18:07:05.971" v="129" actId="14826"/>
          <ac:picMkLst>
            <pc:docMk/>
            <pc:sldMk cId="1964693802" sldId="306"/>
            <ac:picMk id="9" creationId="{A719938C-836C-1F5C-7623-FA3ED1B53C28}"/>
          </ac:picMkLst>
        </pc:picChg>
        <pc:picChg chg="del">
          <ac:chgData name="James Cave" userId="4087b8b8-337e-4db3-87c5-56598d9a69c0" providerId="ADAL" clId="{184C9CF5-5E42-AA41-8ABF-0EC5E335E59F}" dt="2023-10-20T18:01:48.726" v="60" actId="478"/>
          <ac:picMkLst>
            <pc:docMk/>
            <pc:sldMk cId="1964693802" sldId="306"/>
            <ac:picMk id="12" creationId="{BC34C828-99F4-6DEC-F0BA-1E6C8B2CBB77}"/>
          </ac:picMkLst>
        </pc:picChg>
      </pc:sldChg>
      <pc:sldChg chg="addSp delSp modSp mod">
        <pc:chgData name="James Cave" userId="4087b8b8-337e-4db3-87c5-56598d9a69c0" providerId="ADAL" clId="{184C9CF5-5E42-AA41-8ABF-0EC5E335E59F}" dt="2023-10-20T18:07:24.021" v="133" actId="1076"/>
        <pc:sldMkLst>
          <pc:docMk/>
          <pc:sldMk cId="1885113876" sldId="307"/>
        </pc:sldMkLst>
        <pc:spChg chg="mod">
          <ac:chgData name="James Cave" userId="4087b8b8-337e-4db3-87c5-56598d9a69c0" providerId="ADAL" clId="{184C9CF5-5E42-AA41-8ABF-0EC5E335E59F}" dt="2023-10-20T18:07:16.997" v="131" actId="1076"/>
          <ac:spMkLst>
            <pc:docMk/>
            <pc:sldMk cId="1885113876" sldId="307"/>
            <ac:spMk id="4" creationId="{00000000-0000-0000-0000-000000000000}"/>
          </ac:spMkLst>
        </pc:spChg>
        <pc:spChg chg="mod">
          <ac:chgData name="James Cave" userId="4087b8b8-337e-4db3-87c5-56598d9a69c0" providerId="ADAL" clId="{184C9CF5-5E42-AA41-8ABF-0EC5E335E59F}" dt="2023-10-20T18:07:24.021" v="133" actId="1076"/>
          <ac:spMkLst>
            <pc:docMk/>
            <pc:sldMk cId="1885113876" sldId="307"/>
            <ac:spMk id="8" creationId="{74980B18-DC2F-B9BC-A0CF-AF1827DF216B}"/>
          </ac:spMkLst>
        </pc:spChg>
        <pc:spChg chg="mod">
          <ac:chgData name="James Cave" userId="4087b8b8-337e-4db3-87c5-56598d9a69c0" providerId="ADAL" clId="{184C9CF5-5E42-AA41-8ABF-0EC5E335E59F}" dt="2023-10-20T18:07:19.508" v="132" actId="1076"/>
          <ac:spMkLst>
            <pc:docMk/>
            <pc:sldMk cId="1885113876" sldId="307"/>
            <ac:spMk id="11" creationId="{00000000-0000-0000-0000-000000000000}"/>
          </ac:spMkLst>
        </pc:spChg>
        <pc:picChg chg="del">
          <ac:chgData name="James Cave" userId="4087b8b8-337e-4db3-87c5-56598d9a69c0" providerId="ADAL" clId="{184C9CF5-5E42-AA41-8ABF-0EC5E335E59F}" dt="2023-10-20T18:01:53.071" v="62" actId="478"/>
          <ac:picMkLst>
            <pc:docMk/>
            <pc:sldMk cId="1885113876" sldId="307"/>
            <ac:picMk id="3" creationId="{2871B93A-C85A-1942-AFC6-CC9C4CEE2610}"/>
          </ac:picMkLst>
        </pc:picChg>
        <pc:picChg chg="add mod">
          <ac:chgData name="James Cave" userId="4087b8b8-337e-4db3-87c5-56598d9a69c0" providerId="ADAL" clId="{184C9CF5-5E42-AA41-8ABF-0EC5E335E59F}" dt="2023-10-20T18:01:53.562" v="63"/>
          <ac:picMkLst>
            <pc:docMk/>
            <pc:sldMk cId="1885113876" sldId="307"/>
            <ac:picMk id="5" creationId="{7F83912D-50D5-D837-CA53-0D560D0EB343}"/>
          </ac:picMkLst>
        </pc:picChg>
        <pc:picChg chg="add mod">
          <ac:chgData name="James Cave" userId="4087b8b8-337e-4db3-87c5-56598d9a69c0" providerId="ADAL" clId="{184C9CF5-5E42-AA41-8ABF-0EC5E335E59F}" dt="2023-10-20T18:01:53.562" v="63"/>
          <ac:picMkLst>
            <pc:docMk/>
            <pc:sldMk cId="1885113876" sldId="307"/>
            <ac:picMk id="6" creationId="{63967011-B898-9D4F-1277-45BB9AEF0FD8}"/>
          </ac:picMkLst>
        </pc:picChg>
        <pc:picChg chg="mod">
          <ac:chgData name="James Cave" userId="4087b8b8-337e-4db3-87c5-56598d9a69c0" providerId="ADAL" clId="{184C9CF5-5E42-AA41-8ABF-0EC5E335E59F}" dt="2023-10-20T18:07:19.508" v="132" actId="1076"/>
          <ac:picMkLst>
            <pc:docMk/>
            <pc:sldMk cId="1885113876" sldId="307"/>
            <ac:picMk id="9" creationId="{A719938C-836C-1F5C-7623-FA3ED1B53C28}"/>
          </ac:picMkLst>
        </pc:picChg>
        <pc:picChg chg="del">
          <ac:chgData name="James Cave" userId="4087b8b8-337e-4db3-87c5-56598d9a69c0" providerId="ADAL" clId="{184C9CF5-5E42-AA41-8ABF-0EC5E335E59F}" dt="2023-10-20T18:01:53.071" v="62" actId="478"/>
          <ac:picMkLst>
            <pc:docMk/>
            <pc:sldMk cId="1885113876" sldId="307"/>
            <ac:picMk id="12" creationId="{BC34C828-99F4-6DEC-F0BA-1E6C8B2CBB77}"/>
          </ac:picMkLst>
        </pc:picChg>
      </pc:sldChg>
      <pc:sldChg chg="addSp delSp modSp mod">
        <pc:chgData name="James Cave" userId="4087b8b8-337e-4db3-87c5-56598d9a69c0" providerId="ADAL" clId="{184C9CF5-5E42-AA41-8ABF-0EC5E335E59F}" dt="2023-10-20T18:13:26.247" v="205" actId="1076"/>
        <pc:sldMkLst>
          <pc:docMk/>
          <pc:sldMk cId="3760337661" sldId="308"/>
        </pc:sldMkLst>
        <pc:spChg chg="mod">
          <ac:chgData name="James Cave" userId="4087b8b8-337e-4db3-87c5-56598d9a69c0" providerId="ADAL" clId="{184C9CF5-5E42-AA41-8ABF-0EC5E335E59F}" dt="2023-10-20T18:13:26.247" v="205" actId="1076"/>
          <ac:spMkLst>
            <pc:docMk/>
            <pc:sldMk cId="3760337661" sldId="308"/>
            <ac:spMk id="2" creationId="{00000000-0000-0000-0000-000000000000}"/>
          </ac:spMkLst>
        </pc:spChg>
        <pc:picChg chg="del">
          <ac:chgData name="James Cave" userId="4087b8b8-337e-4db3-87c5-56598d9a69c0" providerId="ADAL" clId="{184C9CF5-5E42-AA41-8ABF-0EC5E335E59F}" dt="2023-10-20T18:01:42.342" v="56" actId="478"/>
          <ac:picMkLst>
            <pc:docMk/>
            <pc:sldMk cId="3760337661" sldId="308"/>
            <ac:picMk id="3" creationId="{2871B93A-C85A-1942-AFC6-CC9C4CEE2610}"/>
          </ac:picMkLst>
        </pc:picChg>
        <pc:picChg chg="mod">
          <ac:chgData name="James Cave" userId="4087b8b8-337e-4db3-87c5-56598d9a69c0" providerId="ADAL" clId="{184C9CF5-5E42-AA41-8ABF-0EC5E335E59F}" dt="2023-10-20T18:06:51.381" v="128" actId="1076"/>
          <ac:picMkLst>
            <pc:docMk/>
            <pc:sldMk cId="3760337661" sldId="308"/>
            <ac:picMk id="4" creationId="{00000000-0000-0000-0000-000000000000}"/>
          </ac:picMkLst>
        </pc:picChg>
        <pc:picChg chg="add mod">
          <ac:chgData name="James Cave" userId="4087b8b8-337e-4db3-87c5-56598d9a69c0" providerId="ADAL" clId="{184C9CF5-5E42-AA41-8ABF-0EC5E335E59F}" dt="2023-10-20T18:01:42.795" v="57"/>
          <ac:picMkLst>
            <pc:docMk/>
            <pc:sldMk cId="3760337661" sldId="308"/>
            <ac:picMk id="5" creationId="{C8B37C50-0A6D-46CF-C432-C9BC30038EE6}"/>
          </ac:picMkLst>
        </pc:picChg>
        <pc:picChg chg="add mod">
          <ac:chgData name="James Cave" userId="4087b8b8-337e-4db3-87c5-56598d9a69c0" providerId="ADAL" clId="{184C9CF5-5E42-AA41-8ABF-0EC5E335E59F}" dt="2023-10-20T18:01:42.795" v="57"/>
          <ac:picMkLst>
            <pc:docMk/>
            <pc:sldMk cId="3760337661" sldId="308"/>
            <ac:picMk id="6" creationId="{7F3C626E-97A8-CEBD-16F7-A711C9AAA0CC}"/>
          </ac:picMkLst>
        </pc:picChg>
        <pc:picChg chg="mod">
          <ac:chgData name="James Cave" userId="4087b8b8-337e-4db3-87c5-56598d9a69c0" providerId="ADAL" clId="{184C9CF5-5E42-AA41-8ABF-0EC5E335E59F}" dt="2023-10-20T18:06:39.262" v="125" actId="14826"/>
          <ac:picMkLst>
            <pc:docMk/>
            <pc:sldMk cId="3760337661" sldId="308"/>
            <ac:picMk id="9" creationId="{A719938C-836C-1F5C-7623-FA3ED1B53C28}"/>
          </ac:picMkLst>
        </pc:picChg>
        <pc:picChg chg="del">
          <ac:chgData name="James Cave" userId="4087b8b8-337e-4db3-87c5-56598d9a69c0" providerId="ADAL" clId="{184C9CF5-5E42-AA41-8ABF-0EC5E335E59F}" dt="2023-10-20T18:01:42.342" v="56" actId="478"/>
          <ac:picMkLst>
            <pc:docMk/>
            <pc:sldMk cId="3760337661" sldId="308"/>
            <ac:picMk id="12" creationId="{BC34C828-99F4-6DEC-F0BA-1E6C8B2CBB77}"/>
          </ac:picMkLst>
        </pc:picChg>
      </pc:sldChg>
      <pc:sldChg chg="addSp delSp modSp mod">
        <pc:chgData name="James Cave" userId="4087b8b8-337e-4db3-87c5-56598d9a69c0" providerId="ADAL" clId="{184C9CF5-5E42-AA41-8ABF-0EC5E335E59F}" dt="2023-10-20T18:10:51.715" v="177" actId="14826"/>
        <pc:sldMkLst>
          <pc:docMk/>
          <pc:sldMk cId="1401248139" sldId="310"/>
        </pc:sldMkLst>
        <pc:spChg chg="mod">
          <ac:chgData name="James Cave" userId="4087b8b8-337e-4db3-87c5-56598d9a69c0" providerId="ADAL" clId="{184C9CF5-5E42-AA41-8ABF-0EC5E335E59F}" dt="2023-10-20T18:10:34.927" v="176" actId="1076"/>
          <ac:spMkLst>
            <pc:docMk/>
            <pc:sldMk cId="1401248139" sldId="310"/>
            <ac:spMk id="2" creationId="{00000000-0000-0000-0000-000000000000}"/>
          </ac:spMkLst>
        </pc:spChg>
        <pc:picChg chg="del">
          <ac:chgData name="James Cave" userId="4087b8b8-337e-4db3-87c5-56598d9a69c0" providerId="ADAL" clId="{184C9CF5-5E42-AA41-8ABF-0EC5E335E59F}" dt="2023-10-20T18:02:10.310" v="73" actId="478"/>
          <ac:picMkLst>
            <pc:docMk/>
            <pc:sldMk cId="1401248139" sldId="310"/>
            <ac:picMk id="3" creationId="{2871B93A-C85A-1942-AFC6-CC9C4CEE2610}"/>
          </ac:picMkLst>
        </pc:picChg>
        <pc:picChg chg="add mod">
          <ac:chgData name="James Cave" userId="4087b8b8-337e-4db3-87c5-56598d9a69c0" providerId="ADAL" clId="{184C9CF5-5E42-AA41-8ABF-0EC5E335E59F}" dt="2023-10-20T18:02:10.801" v="74"/>
          <ac:picMkLst>
            <pc:docMk/>
            <pc:sldMk cId="1401248139" sldId="310"/>
            <ac:picMk id="5" creationId="{E6DB80FC-CB2A-6402-D66C-E84E848EC510}"/>
          </ac:picMkLst>
        </pc:picChg>
        <pc:picChg chg="add mod">
          <ac:chgData name="James Cave" userId="4087b8b8-337e-4db3-87c5-56598d9a69c0" providerId="ADAL" clId="{184C9CF5-5E42-AA41-8ABF-0EC5E335E59F}" dt="2023-10-20T18:02:10.801" v="74"/>
          <ac:picMkLst>
            <pc:docMk/>
            <pc:sldMk cId="1401248139" sldId="310"/>
            <ac:picMk id="6" creationId="{40207F02-4171-F45E-81EF-54F4317F3AC2}"/>
          </ac:picMkLst>
        </pc:picChg>
        <pc:picChg chg="mod">
          <ac:chgData name="James Cave" userId="4087b8b8-337e-4db3-87c5-56598d9a69c0" providerId="ADAL" clId="{184C9CF5-5E42-AA41-8ABF-0EC5E335E59F}" dt="2023-10-20T18:10:51.715" v="177" actId="14826"/>
          <ac:picMkLst>
            <pc:docMk/>
            <pc:sldMk cId="1401248139" sldId="310"/>
            <ac:picMk id="9" creationId="{A719938C-836C-1F5C-7623-FA3ED1B53C28}"/>
          </ac:picMkLst>
        </pc:picChg>
        <pc:picChg chg="del">
          <ac:chgData name="James Cave" userId="4087b8b8-337e-4db3-87c5-56598d9a69c0" providerId="ADAL" clId="{184C9CF5-5E42-AA41-8ABF-0EC5E335E59F}" dt="2023-10-20T18:02:10.310" v="73" actId="478"/>
          <ac:picMkLst>
            <pc:docMk/>
            <pc:sldMk cId="1401248139" sldId="310"/>
            <ac:picMk id="12" creationId="{BC34C828-99F4-6DEC-F0BA-1E6C8B2CBB77}"/>
          </ac:picMkLst>
        </pc:picChg>
      </pc:sldChg>
      <pc:sldChg chg="addSp delSp modSp mod">
        <pc:chgData name="James Cave" userId="4087b8b8-337e-4db3-87c5-56598d9a69c0" providerId="ADAL" clId="{184C9CF5-5E42-AA41-8ABF-0EC5E335E59F}" dt="2023-10-20T18:11:16.773" v="180" actId="14826"/>
        <pc:sldMkLst>
          <pc:docMk/>
          <pc:sldMk cId="512427295" sldId="312"/>
        </pc:sldMkLst>
        <pc:picChg chg="del">
          <ac:chgData name="James Cave" userId="4087b8b8-337e-4db3-87c5-56598d9a69c0" providerId="ADAL" clId="{184C9CF5-5E42-AA41-8ABF-0EC5E335E59F}" dt="2023-10-20T18:02:17.094" v="78" actId="478"/>
          <ac:picMkLst>
            <pc:docMk/>
            <pc:sldMk cId="512427295" sldId="312"/>
            <ac:picMk id="3" creationId="{2871B93A-C85A-1942-AFC6-CC9C4CEE2610}"/>
          </ac:picMkLst>
        </pc:picChg>
        <pc:picChg chg="add mod">
          <ac:chgData name="James Cave" userId="4087b8b8-337e-4db3-87c5-56598d9a69c0" providerId="ADAL" clId="{184C9CF5-5E42-AA41-8ABF-0EC5E335E59F}" dt="2023-10-20T18:02:17.563" v="79"/>
          <ac:picMkLst>
            <pc:docMk/>
            <pc:sldMk cId="512427295" sldId="312"/>
            <ac:picMk id="4" creationId="{123D32DE-CBB8-B0B8-11DC-4A41E2C541F7}"/>
          </ac:picMkLst>
        </pc:picChg>
        <pc:picChg chg="add mod">
          <ac:chgData name="James Cave" userId="4087b8b8-337e-4db3-87c5-56598d9a69c0" providerId="ADAL" clId="{184C9CF5-5E42-AA41-8ABF-0EC5E335E59F}" dt="2023-10-20T18:02:17.563" v="79"/>
          <ac:picMkLst>
            <pc:docMk/>
            <pc:sldMk cId="512427295" sldId="312"/>
            <ac:picMk id="6" creationId="{5EC99DA8-4DF8-D9B9-A402-B41A4FD638FC}"/>
          </ac:picMkLst>
        </pc:picChg>
        <pc:picChg chg="mod">
          <ac:chgData name="James Cave" userId="4087b8b8-337e-4db3-87c5-56598d9a69c0" providerId="ADAL" clId="{184C9CF5-5E42-AA41-8ABF-0EC5E335E59F}" dt="2023-10-20T18:11:16.773" v="180" actId="14826"/>
          <ac:picMkLst>
            <pc:docMk/>
            <pc:sldMk cId="512427295" sldId="312"/>
            <ac:picMk id="9" creationId="{A719938C-836C-1F5C-7623-FA3ED1B53C28}"/>
          </ac:picMkLst>
        </pc:picChg>
        <pc:picChg chg="del">
          <ac:chgData name="James Cave" userId="4087b8b8-337e-4db3-87c5-56598d9a69c0" providerId="ADAL" clId="{184C9CF5-5E42-AA41-8ABF-0EC5E335E59F}" dt="2023-10-20T18:02:17.094" v="78" actId="478"/>
          <ac:picMkLst>
            <pc:docMk/>
            <pc:sldMk cId="512427295" sldId="312"/>
            <ac:picMk id="12" creationId="{BC34C828-99F4-6DEC-F0BA-1E6C8B2CBB77}"/>
          </ac:picMkLst>
        </pc:picChg>
      </pc:sldChg>
      <pc:sldChg chg="del">
        <pc:chgData name="James Cave" userId="4087b8b8-337e-4db3-87c5-56598d9a69c0" providerId="ADAL" clId="{184C9CF5-5E42-AA41-8ABF-0EC5E335E59F}" dt="2023-10-20T17:59:16.927" v="22" actId="2696"/>
        <pc:sldMkLst>
          <pc:docMk/>
          <pc:sldMk cId="1083726011" sldId="313"/>
        </pc:sldMkLst>
      </pc:sldChg>
      <pc:sldChg chg="addSp delSp modSp mod">
        <pc:chgData name="James Cave" userId="4087b8b8-337e-4db3-87c5-56598d9a69c0" providerId="ADAL" clId="{184C9CF5-5E42-AA41-8ABF-0EC5E335E59F}" dt="2023-10-20T18:09:44.542" v="171" actId="1076"/>
        <pc:sldMkLst>
          <pc:docMk/>
          <pc:sldMk cId="3790283167" sldId="314"/>
        </pc:sldMkLst>
        <pc:spChg chg="mod">
          <ac:chgData name="James Cave" userId="4087b8b8-337e-4db3-87c5-56598d9a69c0" providerId="ADAL" clId="{184C9CF5-5E42-AA41-8ABF-0EC5E335E59F}" dt="2023-10-20T18:09:44.542" v="171" actId="1076"/>
          <ac:spMkLst>
            <pc:docMk/>
            <pc:sldMk cId="3790283167" sldId="314"/>
            <ac:spMk id="5" creationId="{00000000-0000-0000-0000-000000000000}"/>
          </ac:spMkLst>
        </pc:spChg>
        <pc:spChg chg="mod">
          <ac:chgData name="James Cave" userId="4087b8b8-337e-4db3-87c5-56598d9a69c0" providerId="ADAL" clId="{184C9CF5-5E42-AA41-8ABF-0EC5E335E59F}" dt="2023-10-20T18:08:23.900" v="142" actId="20577"/>
          <ac:spMkLst>
            <pc:docMk/>
            <pc:sldMk cId="3790283167" sldId="314"/>
            <ac:spMk id="8" creationId="{74980B18-DC2F-B9BC-A0CF-AF1827DF216B}"/>
          </ac:spMkLst>
        </pc:spChg>
        <pc:picChg chg="add mod">
          <ac:chgData name="James Cave" userId="4087b8b8-337e-4db3-87c5-56598d9a69c0" providerId="ADAL" clId="{184C9CF5-5E42-AA41-8ABF-0EC5E335E59F}" dt="2023-10-20T18:01:59.190" v="68"/>
          <ac:picMkLst>
            <pc:docMk/>
            <pc:sldMk cId="3790283167" sldId="314"/>
            <ac:picMk id="2" creationId="{EE8120B8-0713-0DD9-01B0-EE4AC6116B99}"/>
          </ac:picMkLst>
        </pc:picChg>
        <pc:picChg chg="del">
          <ac:chgData name="James Cave" userId="4087b8b8-337e-4db3-87c5-56598d9a69c0" providerId="ADAL" clId="{184C9CF5-5E42-AA41-8ABF-0EC5E335E59F}" dt="2023-10-20T18:01:58.373" v="67" actId="478"/>
          <ac:picMkLst>
            <pc:docMk/>
            <pc:sldMk cId="3790283167" sldId="314"/>
            <ac:picMk id="3" creationId="{2871B93A-C85A-1942-AFC6-CC9C4CEE2610}"/>
          </ac:picMkLst>
        </pc:picChg>
        <pc:picChg chg="add mod">
          <ac:chgData name="James Cave" userId="4087b8b8-337e-4db3-87c5-56598d9a69c0" providerId="ADAL" clId="{184C9CF5-5E42-AA41-8ABF-0EC5E335E59F}" dt="2023-10-20T18:01:59.190" v="68"/>
          <ac:picMkLst>
            <pc:docMk/>
            <pc:sldMk cId="3790283167" sldId="314"/>
            <ac:picMk id="4" creationId="{76083F38-BD0A-C280-12B1-27A03CED5CD7}"/>
          </ac:picMkLst>
        </pc:picChg>
        <pc:picChg chg="add mod">
          <ac:chgData name="James Cave" userId="4087b8b8-337e-4db3-87c5-56598d9a69c0" providerId="ADAL" clId="{184C9CF5-5E42-AA41-8ABF-0EC5E335E59F}" dt="2023-10-20T18:08:20.573" v="141" actId="1076"/>
          <ac:picMkLst>
            <pc:docMk/>
            <pc:sldMk cId="3790283167" sldId="314"/>
            <ac:picMk id="9" creationId="{AD351ACC-60F0-CE8F-7CAE-DD3C0BB789FC}"/>
          </ac:picMkLst>
        </pc:picChg>
        <pc:picChg chg="del">
          <ac:chgData name="James Cave" userId="4087b8b8-337e-4db3-87c5-56598d9a69c0" providerId="ADAL" clId="{184C9CF5-5E42-AA41-8ABF-0EC5E335E59F}" dt="2023-10-20T18:01:58.373" v="67" actId="478"/>
          <ac:picMkLst>
            <pc:docMk/>
            <pc:sldMk cId="3790283167" sldId="314"/>
            <ac:picMk id="12" creationId="{BC34C828-99F4-6DEC-F0BA-1E6C8B2CBB77}"/>
          </ac:picMkLst>
        </pc:picChg>
      </pc:sldChg>
      <pc:sldChg chg="addSp delSp modSp mod">
        <pc:chgData name="James Cave" userId="4087b8b8-337e-4db3-87c5-56598d9a69c0" providerId="ADAL" clId="{184C9CF5-5E42-AA41-8ABF-0EC5E335E59F}" dt="2023-10-20T18:09:40.639" v="170" actId="1076"/>
        <pc:sldMkLst>
          <pc:docMk/>
          <pc:sldMk cId="1906436404" sldId="315"/>
        </pc:sldMkLst>
        <pc:spChg chg="mod">
          <ac:chgData name="James Cave" userId="4087b8b8-337e-4db3-87c5-56598d9a69c0" providerId="ADAL" clId="{184C9CF5-5E42-AA41-8ABF-0EC5E335E59F}" dt="2023-10-20T18:09:40.639" v="170" actId="1076"/>
          <ac:spMkLst>
            <pc:docMk/>
            <pc:sldMk cId="1906436404" sldId="315"/>
            <ac:spMk id="2" creationId="{00000000-0000-0000-0000-000000000000}"/>
          </ac:spMkLst>
        </pc:spChg>
        <pc:spChg chg="mod">
          <ac:chgData name="James Cave" userId="4087b8b8-337e-4db3-87c5-56598d9a69c0" providerId="ADAL" clId="{184C9CF5-5E42-AA41-8ABF-0EC5E335E59F}" dt="2023-10-20T18:09:40.639" v="170" actId="1076"/>
          <ac:spMkLst>
            <pc:docMk/>
            <pc:sldMk cId="1906436404" sldId="315"/>
            <ac:spMk id="5" creationId="{00000000-0000-0000-0000-000000000000}"/>
          </ac:spMkLst>
        </pc:spChg>
        <pc:spChg chg="mod">
          <ac:chgData name="James Cave" userId="4087b8b8-337e-4db3-87c5-56598d9a69c0" providerId="ADAL" clId="{184C9CF5-5E42-AA41-8ABF-0EC5E335E59F}" dt="2023-10-20T18:08:34.635" v="144" actId="20577"/>
          <ac:spMkLst>
            <pc:docMk/>
            <pc:sldMk cId="1906436404" sldId="315"/>
            <ac:spMk id="8" creationId="{74980B18-DC2F-B9BC-A0CF-AF1827DF216B}"/>
          </ac:spMkLst>
        </pc:spChg>
        <pc:picChg chg="del">
          <ac:chgData name="James Cave" userId="4087b8b8-337e-4db3-87c5-56598d9a69c0" providerId="ADAL" clId="{184C9CF5-5E42-AA41-8ABF-0EC5E335E59F}" dt="2023-10-20T18:01:55.727" v="65" actId="478"/>
          <ac:picMkLst>
            <pc:docMk/>
            <pc:sldMk cId="1906436404" sldId="315"/>
            <ac:picMk id="3" creationId="{2871B93A-C85A-1942-AFC6-CC9C4CEE2610}"/>
          </ac:picMkLst>
        </pc:picChg>
        <pc:picChg chg="add mod">
          <ac:chgData name="James Cave" userId="4087b8b8-337e-4db3-87c5-56598d9a69c0" providerId="ADAL" clId="{184C9CF5-5E42-AA41-8ABF-0EC5E335E59F}" dt="2023-10-20T18:01:56.158" v="66"/>
          <ac:picMkLst>
            <pc:docMk/>
            <pc:sldMk cId="1906436404" sldId="315"/>
            <ac:picMk id="4" creationId="{16A75258-F6FF-E5E4-B947-0F94E2E24DD6}"/>
          </ac:picMkLst>
        </pc:picChg>
        <pc:picChg chg="add mod">
          <ac:chgData name="James Cave" userId="4087b8b8-337e-4db3-87c5-56598d9a69c0" providerId="ADAL" clId="{184C9CF5-5E42-AA41-8ABF-0EC5E335E59F}" dt="2023-10-20T18:01:56.158" v="66"/>
          <ac:picMkLst>
            <pc:docMk/>
            <pc:sldMk cId="1906436404" sldId="315"/>
            <ac:picMk id="6" creationId="{8702D8A3-3263-06AB-A1B0-F252B258F7F7}"/>
          </ac:picMkLst>
        </pc:picChg>
        <pc:picChg chg="add mod">
          <ac:chgData name="James Cave" userId="4087b8b8-337e-4db3-87c5-56598d9a69c0" providerId="ADAL" clId="{184C9CF5-5E42-AA41-8ABF-0EC5E335E59F}" dt="2023-10-20T18:08:38.248" v="145" actId="167"/>
          <ac:picMkLst>
            <pc:docMk/>
            <pc:sldMk cId="1906436404" sldId="315"/>
            <ac:picMk id="9" creationId="{DCF85AF1-3B71-8C25-F650-226E25BBB4D7}"/>
          </ac:picMkLst>
        </pc:picChg>
        <pc:picChg chg="del mod">
          <ac:chgData name="James Cave" userId="4087b8b8-337e-4db3-87c5-56598d9a69c0" providerId="ADAL" clId="{184C9CF5-5E42-AA41-8ABF-0EC5E335E59F}" dt="2023-10-20T18:01:55.727" v="65" actId="478"/>
          <ac:picMkLst>
            <pc:docMk/>
            <pc:sldMk cId="1906436404" sldId="315"/>
            <ac:picMk id="12" creationId="{BC34C828-99F4-6DEC-F0BA-1E6C8B2CBB77}"/>
          </ac:picMkLst>
        </pc:picChg>
      </pc:sldChg>
      <pc:sldChg chg="addSp delSp modSp mod">
        <pc:chgData name="James Cave" userId="4087b8b8-337e-4db3-87c5-56598d9a69c0" providerId="ADAL" clId="{184C9CF5-5E42-AA41-8ABF-0EC5E335E59F}" dt="2023-10-20T18:13:42.678" v="207" actId="1076"/>
        <pc:sldMkLst>
          <pc:docMk/>
          <pc:sldMk cId="2636280561" sldId="316"/>
        </pc:sldMkLst>
        <pc:spChg chg="mod">
          <ac:chgData name="James Cave" userId="4087b8b8-337e-4db3-87c5-56598d9a69c0" providerId="ADAL" clId="{184C9CF5-5E42-AA41-8ABF-0EC5E335E59F}" dt="2023-10-20T18:13:42.678" v="207" actId="1076"/>
          <ac:spMkLst>
            <pc:docMk/>
            <pc:sldMk cId="2636280561" sldId="316"/>
            <ac:spMk id="5" creationId="{00000000-0000-0000-0000-000000000000}"/>
          </ac:spMkLst>
        </pc:spChg>
        <pc:spChg chg="mod">
          <ac:chgData name="James Cave" userId="4087b8b8-337e-4db3-87c5-56598d9a69c0" providerId="ADAL" clId="{184C9CF5-5E42-AA41-8ABF-0EC5E335E59F}" dt="2023-10-20T18:08:56.339" v="152" actId="20577"/>
          <ac:spMkLst>
            <pc:docMk/>
            <pc:sldMk cId="2636280561" sldId="316"/>
            <ac:spMk id="8" creationId="{74980B18-DC2F-B9BC-A0CF-AF1827DF216B}"/>
          </ac:spMkLst>
        </pc:spChg>
        <pc:picChg chg="del">
          <ac:chgData name="James Cave" userId="4087b8b8-337e-4db3-87c5-56598d9a69c0" providerId="ADAL" clId="{184C9CF5-5E42-AA41-8ABF-0EC5E335E59F}" dt="2023-10-20T18:02:02.870" v="69" actId="478"/>
          <ac:picMkLst>
            <pc:docMk/>
            <pc:sldMk cId="2636280561" sldId="316"/>
            <ac:picMk id="3" creationId="{2871B93A-C85A-1942-AFC6-CC9C4CEE2610}"/>
          </ac:picMkLst>
        </pc:picChg>
        <pc:picChg chg="add mod">
          <ac:chgData name="James Cave" userId="4087b8b8-337e-4db3-87c5-56598d9a69c0" providerId="ADAL" clId="{184C9CF5-5E42-AA41-8ABF-0EC5E335E59F}" dt="2023-10-20T18:02:03.312" v="70"/>
          <ac:picMkLst>
            <pc:docMk/>
            <pc:sldMk cId="2636280561" sldId="316"/>
            <ac:picMk id="4" creationId="{6B845C9D-F80D-4021-9437-D9E6F0B629D3}"/>
          </ac:picMkLst>
        </pc:picChg>
        <pc:picChg chg="add mod">
          <ac:chgData name="James Cave" userId="4087b8b8-337e-4db3-87c5-56598d9a69c0" providerId="ADAL" clId="{184C9CF5-5E42-AA41-8ABF-0EC5E335E59F}" dt="2023-10-20T18:02:03.312" v="70"/>
          <ac:picMkLst>
            <pc:docMk/>
            <pc:sldMk cId="2636280561" sldId="316"/>
            <ac:picMk id="6" creationId="{23FCFC36-87F2-46AC-9D4B-529B221290E2}"/>
          </ac:picMkLst>
        </pc:picChg>
        <pc:picChg chg="add mod">
          <ac:chgData name="James Cave" userId="4087b8b8-337e-4db3-87c5-56598d9a69c0" providerId="ADAL" clId="{184C9CF5-5E42-AA41-8ABF-0EC5E335E59F}" dt="2023-10-20T18:08:54.513" v="151" actId="167"/>
          <ac:picMkLst>
            <pc:docMk/>
            <pc:sldMk cId="2636280561" sldId="316"/>
            <ac:picMk id="7" creationId="{72E8DA2F-AA82-B4D9-86E2-23C7F76430AB}"/>
          </ac:picMkLst>
        </pc:picChg>
        <pc:picChg chg="del">
          <ac:chgData name="James Cave" userId="4087b8b8-337e-4db3-87c5-56598d9a69c0" providerId="ADAL" clId="{184C9CF5-5E42-AA41-8ABF-0EC5E335E59F}" dt="2023-10-20T18:02:02.870" v="69" actId="478"/>
          <ac:picMkLst>
            <pc:docMk/>
            <pc:sldMk cId="2636280561" sldId="316"/>
            <ac:picMk id="12" creationId="{BC34C828-99F4-6DEC-F0BA-1E6C8B2CBB77}"/>
          </ac:picMkLst>
        </pc:picChg>
      </pc:sldChg>
      <pc:sldChg chg="addSp delSp modSp mod">
        <pc:chgData name="James Cave" userId="4087b8b8-337e-4db3-87c5-56598d9a69c0" providerId="ADAL" clId="{184C9CF5-5E42-AA41-8ABF-0EC5E335E59F}" dt="2023-10-20T18:09:55.440" v="172" actId="1076"/>
        <pc:sldMkLst>
          <pc:docMk/>
          <pc:sldMk cId="4067483458" sldId="318"/>
        </pc:sldMkLst>
        <pc:spChg chg="mod">
          <ac:chgData name="James Cave" userId="4087b8b8-337e-4db3-87c5-56598d9a69c0" providerId="ADAL" clId="{184C9CF5-5E42-AA41-8ABF-0EC5E335E59F}" dt="2023-10-20T18:09:55.440" v="172" actId="1076"/>
          <ac:spMkLst>
            <pc:docMk/>
            <pc:sldMk cId="4067483458" sldId="318"/>
            <ac:spMk id="5" creationId="{00000000-0000-0000-0000-000000000000}"/>
          </ac:spMkLst>
        </pc:spChg>
        <pc:spChg chg="mod">
          <ac:chgData name="James Cave" userId="4087b8b8-337e-4db3-87c5-56598d9a69c0" providerId="ADAL" clId="{184C9CF5-5E42-AA41-8ABF-0EC5E335E59F}" dt="2023-10-20T18:09:12.958" v="159" actId="20577"/>
          <ac:spMkLst>
            <pc:docMk/>
            <pc:sldMk cId="4067483458" sldId="318"/>
            <ac:spMk id="8" creationId="{74980B18-DC2F-B9BC-A0CF-AF1827DF216B}"/>
          </ac:spMkLst>
        </pc:spChg>
        <pc:picChg chg="mod">
          <ac:chgData name="James Cave" userId="4087b8b8-337e-4db3-87c5-56598d9a69c0" providerId="ADAL" clId="{184C9CF5-5E42-AA41-8ABF-0EC5E335E59F}" dt="2023-10-20T18:09:32.740" v="169" actId="14100"/>
          <ac:picMkLst>
            <pc:docMk/>
            <pc:sldMk cId="4067483458" sldId="318"/>
            <ac:picMk id="2" creationId="{00000000-0000-0000-0000-000000000000}"/>
          </ac:picMkLst>
        </pc:picChg>
        <pc:picChg chg="del">
          <ac:chgData name="James Cave" userId="4087b8b8-337e-4db3-87c5-56598d9a69c0" providerId="ADAL" clId="{184C9CF5-5E42-AA41-8ABF-0EC5E335E59F}" dt="2023-10-20T18:02:05.583" v="71" actId="478"/>
          <ac:picMkLst>
            <pc:docMk/>
            <pc:sldMk cId="4067483458" sldId="318"/>
            <ac:picMk id="3" creationId="{2871B93A-C85A-1942-AFC6-CC9C4CEE2610}"/>
          </ac:picMkLst>
        </pc:picChg>
        <pc:picChg chg="add mod">
          <ac:chgData name="James Cave" userId="4087b8b8-337e-4db3-87c5-56598d9a69c0" providerId="ADAL" clId="{184C9CF5-5E42-AA41-8ABF-0EC5E335E59F}" dt="2023-10-20T18:02:06.072" v="72"/>
          <ac:picMkLst>
            <pc:docMk/>
            <pc:sldMk cId="4067483458" sldId="318"/>
            <ac:picMk id="4" creationId="{C91D4AA2-D0B0-3186-77EC-210A068FA603}"/>
          </ac:picMkLst>
        </pc:picChg>
        <pc:picChg chg="add mod">
          <ac:chgData name="James Cave" userId="4087b8b8-337e-4db3-87c5-56598d9a69c0" providerId="ADAL" clId="{184C9CF5-5E42-AA41-8ABF-0EC5E335E59F}" dt="2023-10-20T18:02:06.072" v="72"/>
          <ac:picMkLst>
            <pc:docMk/>
            <pc:sldMk cId="4067483458" sldId="318"/>
            <ac:picMk id="6" creationId="{9FFE7006-6401-C87E-7520-09EDC1B91CCA}"/>
          </ac:picMkLst>
        </pc:picChg>
        <pc:picChg chg="add mod">
          <ac:chgData name="James Cave" userId="4087b8b8-337e-4db3-87c5-56598d9a69c0" providerId="ADAL" clId="{184C9CF5-5E42-AA41-8ABF-0EC5E335E59F}" dt="2023-10-20T18:09:15.610" v="161" actId="167"/>
          <ac:picMkLst>
            <pc:docMk/>
            <pc:sldMk cId="4067483458" sldId="318"/>
            <ac:picMk id="7" creationId="{49DBC23F-511D-C0CF-C5C0-AACD8C58BC25}"/>
          </ac:picMkLst>
        </pc:picChg>
        <pc:picChg chg="del">
          <ac:chgData name="James Cave" userId="4087b8b8-337e-4db3-87c5-56598d9a69c0" providerId="ADAL" clId="{184C9CF5-5E42-AA41-8ABF-0EC5E335E59F}" dt="2023-10-20T18:02:05.583" v="71" actId="478"/>
          <ac:picMkLst>
            <pc:docMk/>
            <pc:sldMk cId="4067483458" sldId="318"/>
            <ac:picMk id="12" creationId="{BC34C828-99F4-6DEC-F0BA-1E6C8B2CBB77}"/>
          </ac:picMkLst>
        </pc:picChg>
      </pc:sldChg>
      <pc:sldChg chg="delSp add setBg delDesignElem">
        <pc:chgData name="James Cave" userId="4087b8b8-337e-4db3-87c5-56598d9a69c0" providerId="ADAL" clId="{184C9CF5-5E42-AA41-8ABF-0EC5E335E59F}" dt="2023-10-20T18:02:36.887" v="85"/>
        <pc:sldMkLst>
          <pc:docMk/>
          <pc:sldMk cId="2243568459" sldId="319"/>
        </pc:sldMkLst>
        <pc:spChg chg="del">
          <ac:chgData name="James Cave" userId="4087b8b8-337e-4db3-87c5-56598d9a69c0" providerId="ADAL" clId="{184C9CF5-5E42-AA41-8ABF-0EC5E335E59F}" dt="2023-10-20T18:02:36.887" v="85"/>
          <ac:spMkLst>
            <pc:docMk/>
            <pc:sldMk cId="2243568459" sldId="319"/>
            <ac:spMk id="10" creationId="{42A4FC2C-047E-45A5-965D-8E1E3BF09BC6}"/>
          </ac:spMkLst>
        </pc:spChg>
      </pc:sldChg>
      <pc:sldChg chg="delSp modSp add mod setBg delDesignElem">
        <pc:chgData name="James Cave" userId="4087b8b8-337e-4db3-87c5-56598d9a69c0" providerId="ADAL" clId="{184C9CF5-5E42-AA41-8ABF-0EC5E335E59F}" dt="2023-10-20T18:11:43.353" v="183" actId="1076"/>
        <pc:sldMkLst>
          <pc:docMk/>
          <pc:sldMk cId="3228932123" sldId="320"/>
        </pc:sldMkLst>
        <pc:spChg chg="mod">
          <ac:chgData name="James Cave" userId="4087b8b8-337e-4db3-87c5-56598d9a69c0" providerId="ADAL" clId="{184C9CF5-5E42-AA41-8ABF-0EC5E335E59F}" dt="2023-10-20T18:11:43.353" v="183" actId="1076"/>
          <ac:spMkLst>
            <pc:docMk/>
            <pc:sldMk cId="3228932123" sldId="320"/>
            <ac:spMk id="2" creationId="{CFE0E5F4-5CEC-37BE-A5BE-6C6AD0A2C4DB}"/>
          </ac:spMkLst>
        </pc:spChg>
        <pc:spChg chg="del">
          <ac:chgData name="James Cave" userId="4087b8b8-337e-4db3-87c5-56598d9a69c0" providerId="ADAL" clId="{184C9CF5-5E42-AA41-8ABF-0EC5E335E59F}" dt="2023-10-20T18:02:50.965" v="88"/>
          <ac:spMkLst>
            <pc:docMk/>
            <pc:sldMk cId="3228932123" sldId="320"/>
            <ac:spMk id="10" creationId="{42A4FC2C-047E-45A5-965D-8E1E3BF09BC6}"/>
          </ac:spMkLst>
        </pc:spChg>
      </pc:sldChg>
      <pc:sldChg chg="add">
        <pc:chgData name="James Cave" userId="4087b8b8-337e-4db3-87c5-56598d9a69c0" providerId="ADAL" clId="{184C9CF5-5E42-AA41-8ABF-0EC5E335E59F}" dt="2023-10-20T18:06:17.243" v="123"/>
        <pc:sldMkLst>
          <pc:docMk/>
          <pc:sldMk cId="468126740" sldId="3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D24C7-694E-4F78-9DEA-32CF2645F379}" type="datetimeFigureOut">
              <a:rPr lang="en-GB" smtClean="0"/>
              <a:t>20/10/2023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BA1028-0515-4421-B181-A09EF4CDCE42}" type="slidenum">
              <a:rPr lang="en-GB" smtClean="0"/>
              <a:t>‹#›</a:t>
            </a:fld>
            <a:endParaRPr lang="en-GB"/>
          </a:p>
        </p:txBody>
      </p:sp>
    </p:spTree>
    <p:extLst>
      <p:ext uri="{BB962C8B-B14F-4D97-AF65-F5344CB8AC3E}">
        <p14:creationId xmlns:p14="http://schemas.microsoft.com/office/powerpoint/2010/main" val="2312607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9BA1028-0515-4421-B181-A09EF4CDCE42}" type="slidenum">
              <a:rPr lang="en-GB" smtClean="0"/>
              <a:t>4</a:t>
            </a:fld>
            <a:endParaRPr lang="en-GB"/>
          </a:p>
        </p:txBody>
      </p:sp>
    </p:spTree>
    <p:extLst>
      <p:ext uri="{BB962C8B-B14F-4D97-AF65-F5344CB8AC3E}">
        <p14:creationId xmlns:p14="http://schemas.microsoft.com/office/powerpoint/2010/main" val="352340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F9BA1028-0515-4421-B181-A09EF4CDCE42}" type="slidenum">
              <a:rPr lang="en-GB" smtClean="0"/>
              <a:t>7</a:t>
            </a:fld>
            <a:endParaRPr lang="en-GB"/>
          </a:p>
        </p:txBody>
      </p:sp>
    </p:spTree>
    <p:extLst>
      <p:ext uri="{BB962C8B-B14F-4D97-AF65-F5344CB8AC3E}">
        <p14:creationId xmlns:p14="http://schemas.microsoft.com/office/powerpoint/2010/main" val="4201064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9BA1028-0515-4421-B181-A09EF4CDCE42}" type="slidenum">
              <a:rPr lang="en-GB" smtClean="0"/>
              <a:t>8</a:t>
            </a:fld>
            <a:endParaRPr lang="en-GB"/>
          </a:p>
        </p:txBody>
      </p:sp>
    </p:spTree>
    <p:extLst>
      <p:ext uri="{BB962C8B-B14F-4D97-AF65-F5344CB8AC3E}">
        <p14:creationId xmlns:p14="http://schemas.microsoft.com/office/powerpoint/2010/main" val="4173432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BA1028-0515-4421-B181-A09EF4CDCE42}" type="slidenum">
              <a:rPr lang="en-GB" smtClean="0"/>
              <a:t>9</a:t>
            </a:fld>
            <a:endParaRPr lang="en-GB"/>
          </a:p>
        </p:txBody>
      </p:sp>
    </p:spTree>
    <p:extLst>
      <p:ext uri="{BB962C8B-B14F-4D97-AF65-F5344CB8AC3E}">
        <p14:creationId xmlns:p14="http://schemas.microsoft.com/office/powerpoint/2010/main" val="2579124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9BA1028-0515-4421-B181-A09EF4CDCE42}" type="slidenum">
              <a:rPr lang="en-GB" smtClean="0"/>
              <a:t>10</a:t>
            </a:fld>
            <a:endParaRPr lang="en-GB"/>
          </a:p>
        </p:txBody>
      </p:sp>
    </p:spTree>
    <p:extLst>
      <p:ext uri="{BB962C8B-B14F-4D97-AF65-F5344CB8AC3E}">
        <p14:creationId xmlns:p14="http://schemas.microsoft.com/office/powerpoint/2010/main" val="4154814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BA1028-0515-4421-B181-A09EF4CDCE42}" type="slidenum">
              <a:rPr lang="en-GB" smtClean="0"/>
              <a:t>16</a:t>
            </a:fld>
            <a:endParaRPr lang="en-GB"/>
          </a:p>
        </p:txBody>
      </p:sp>
    </p:spTree>
    <p:extLst>
      <p:ext uri="{BB962C8B-B14F-4D97-AF65-F5344CB8AC3E}">
        <p14:creationId xmlns:p14="http://schemas.microsoft.com/office/powerpoint/2010/main" val="3475449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BA1028-0515-4421-B181-A09EF4CDCE42}" type="slidenum">
              <a:rPr lang="en-GB" smtClean="0"/>
              <a:t>21</a:t>
            </a:fld>
            <a:endParaRPr lang="en-GB"/>
          </a:p>
        </p:txBody>
      </p:sp>
    </p:spTree>
    <p:extLst>
      <p:ext uri="{BB962C8B-B14F-4D97-AF65-F5344CB8AC3E}">
        <p14:creationId xmlns:p14="http://schemas.microsoft.com/office/powerpoint/2010/main" val="331138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BA1028-0515-4421-B181-A09EF4CDCE42}" type="slidenum">
              <a:rPr lang="en-GB" smtClean="0"/>
              <a:t>23</a:t>
            </a:fld>
            <a:endParaRPr lang="en-GB"/>
          </a:p>
        </p:txBody>
      </p:sp>
    </p:spTree>
    <p:extLst>
      <p:ext uri="{BB962C8B-B14F-4D97-AF65-F5344CB8AC3E}">
        <p14:creationId xmlns:p14="http://schemas.microsoft.com/office/powerpoint/2010/main" val="93051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BA1028-0515-4421-B181-A09EF4CDCE42}" type="slidenum">
              <a:rPr lang="en-GB" smtClean="0"/>
              <a:t>25</a:t>
            </a:fld>
            <a:endParaRPr lang="en-GB"/>
          </a:p>
        </p:txBody>
      </p:sp>
    </p:spTree>
    <p:extLst>
      <p:ext uri="{BB962C8B-B14F-4D97-AF65-F5344CB8AC3E}">
        <p14:creationId xmlns:p14="http://schemas.microsoft.com/office/powerpoint/2010/main" val="2722430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BA1028-0515-4421-B181-A09EF4CDCE42}" type="slidenum">
              <a:rPr lang="en-GB" smtClean="0"/>
              <a:t>26</a:t>
            </a:fld>
            <a:endParaRPr lang="en-GB"/>
          </a:p>
        </p:txBody>
      </p:sp>
    </p:spTree>
    <p:extLst>
      <p:ext uri="{BB962C8B-B14F-4D97-AF65-F5344CB8AC3E}">
        <p14:creationId xmlns:p14="http://schemas.microsoft.com/office/powerpoint/2010/main" val="737784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4285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37216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02CE124-D8C1-C947-A1F5-E00F3D539D55}" type="datetimeFigureOut">
              <a:rPr lang="en-US" smtClean="0"/>
              <a:t>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800465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02CE124-D8C1-C947-A1F5-E00F3D539D55}" type="datetimeFigureOut">
              <a:rPr lang="en-US" smtClean="0"/>
              <a:t>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99448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02CE124-D8C1-C947-A1F5-E00F3D539D55}" type="datetimeFigureOut">
              <a:rPr lang="en-US" smtClean="0"/>
              <a:t>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623628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02CE124-D8C1-C947-A1F5-E00F3D539D55}" type="datetimeFigureOut">
              <a:rPr lang="en-US" smtClean="0"/>
              <a:t>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853235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CE124-D8C1-C947-A1F5-E00F3D539D55}" type="datetimeFigureOut">
              <a:rPr lang="en-US" smtClean="0"/>
              <a:t>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36816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90766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35095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9758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02CE124-D8C1-C947-A1F5-E00F3D539D55}" type="datetimeFigureOut">
              <a:rPr lang="en-US" smtClean="0"/>
              <a:t>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51289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CE124-D8C1-C947-A1F5-E00F3D539D55}" type="datetimeFigureOut">
              <a:rPr lang="en-US" smtClean="0"/>
              <a:t>10/20/23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DBD67-81D0-144B-A64C-A4DB8FA6A553}" type="slidenum">
              <a:rPr lang="en-US" smtClean="0"/>
              <a:t>‹#›</a:t>
            </a:fld>
            <a:endParaRPr lang="en-US"/>
          </a:p>
        </p:txBody>
      </p:sp>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image" Target="../media/image11.jpeg"/><Relationship Id="rId3" Type="http://schemas.openxmlformats.org/officeDocument/2006/relationships/image" Target="../media/image5.jpeg"/><Relationship Id="rId7" Type="http://schemas.openxmlformats.org/officeDocument/2006/relationships/image" Target="../media/image8.svg"/><Relationship Id="rId12" Type="http://schemas.openxmlformats.org/officeDocument/2006/relationships/slide" Target="slide13.xml"/><Relationship Id="rId2" Type="http://schemas.openxmlformats.org/officeDocument/2006/relationships/slide" Target="slide21.xml"/><Relationship Id="rId16" Type="http://schemas.openxmlformats.org/officeDocument/2006/relationships/image" Target="../media/image14.sv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0.jpeg"/><Relationship Id="rId5" Type="http://schemas.openxmlformats.org/officeDocument/2006/relationships/image" Target="../media/image7.svg"/><Relationship Id="rId15" Type="http://schemas.openxmlformats.org/officeDocument/2006/relationships/image" Target="../media/image13.png"/><Relationship Id="rId10" Type="http://schemas.openxmlformats.org/officeDocument/2006/relationships/slide" Target="slide3.xml"/><Relationship Id="rId4" Type="http://schemas.openxmlformats.org/officeDocument/2006/relationships/image" Target="../media/image6.png"/><Relationship Id="rId9" Type="http://schemas.openxmlformats.org/officeDocument/2006/relationships/image" Target="../media/image9.jpe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22.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4.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14.sv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8.sv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44.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6.png"/><Relationship Id="rId4" Type="http://schemas.openxmlformats.org/officeDocument/2006/relationships/image" Target="../media/image45.sv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8.svg"/></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4.sv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13.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 y="0"/>
            <a:ext cx="9144001" cy="6714038"/>
            <a:chOff x="-1" y="0"/>
            <a:chExt cx="9144001" cy="6714038"/>
          </a:xfrm>
        </p:grpSpPr>
        <p:pic>
          <p:nvPicPr>
            <p:cNvPr id="3" name="Picture 2" descr="A person holding a chicken&#10;&#10;Description automatically generated">
              <a:extLst>
                <a:ext uri="{FF2B5EF4-FFF2-40B4-BE49-F238E27FC236}">
                  <a16:creationId xmlns:a16="http://schemas.microsoft.com/office/drawing/2014/main" id="{DAE72353-AF6D-9779-7D0C-0CA84A699B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9144001" cy="6681852"/>
            </a:xfrm>
            <a:prstGeom prst="rect">
              <a:avLst/>
            </a:prstGeom>
          </p:spPr>
        </p:pic>
        <p:sp>
          <p:nvSpPr>
            <p:cNvPr id="6" name="TextBox 5">
              <a:extLst>
                <a:ext uri="{FF2B5EF4-FFF2-40B4-BE49-F238E27FC236}">
                  <a16:creationId xmlns:a16="http://schemas.microsoft.com/office/drawing/2014/main" id="{230BD4A6-E6C8-BA4A-8C05-DE6566AE117A}"/>
                </a:ext>
              </a:extLst>
            </p:cNvPr>
            <p:cNvSpPr txBox="1"/>
            <p:nvPr/>
          </p:nvSpPr>
          <p:spPr>
            <a:xfrm>
              <a:off x="221671" y="6021156"/>
              <a:ext cx="4299857" cy="692882"/>
            </a:xfrm>
            <a:prstGeom prst="rect">
              <a:avLst/>
            </a:prstGeom>
            <a:noFill/>
          </p:spPr>
          <p:txBody>
            <a:bodyPr wrap="square" rtlCol="0">
              <a:spAutoFit/>
            </a:bodyPr>
            <a:lstStyle/>
            <a:p>
              <a:pPr>
                <a:lnSpc>
                  <a:spcPts val="2260"/>
                </a:lnSpc>
              </a:pPr>
              <a:r>
                <a:rPr lang="en-GB" sz="2600" dirty="0">
                  <a:solidFill>
                    <a:srgbClr val="ED9838"/>
                  </a:solidFill>
                  <a:latin typeface="Rubik Black" pitchFamily="2" charset="-79"/>
                  <a:ea typeface="Colby StBlk" pitchFamily="2" charset="77"/>
                  <a:cs typeface="Rubik Black" pitchFamily="2" charset="-79"/>
                </a:rPr>
                <a:t>GIFTS THAT</a:t>
              </a:r>
            </a:p>
            <a:p>
              <a:pPr>
                <a:lnSpc>
                  <a:spcPts val="2260"/>
                </a:lnSpc>
              </a:pPr>
              <a:r>
                <a:rPr lang="en-GB" sz="2600" dirty="0">
                  <a:solidFill>
                    <a:srgbClr val="ED9838"/>
                  </a:solidFill>
                  <a:latin typeface="Rubik Black" pitchFamily="2" charset="-79"/>
                  <a:ea typeface="Colby StBlk" pitchFamily="2" charset="77"/>
                  <a:cs typeface="Rubik Black" pitchFamily="2" charset="-79"/>
                </a:rPr>
                <a:t>KEEP ON GIVING</a:t>
              </a:r>
            </a:p>
          </p:txBody>
        </p:sp>
      </p:grpSp>
      <p:pic>
        <p:nvPicPr>
          <p:cNvPr id="5" name="Picture 4" descr="A white text on a black background&#10;&#10;Description automatically generated">
            <a:extLst>
              <a:ext uri="{FF2B5EF4-FFF2-40B4-BE49-F238E27FC236}">
                <a16:creationId xmlns:a16="http://schemas.microsoft.com/office/drawing/2014/main" id="{D81F7A36-DFC7-3215-3FA3-B6DE129DA162}"/>
              </a:ext>
            </a:extLst>
          </p:cNvPr>
          <p:cNvPicPr>
            <a:picLocks noChangeAspect="1"/>
          </p:cNvPicPr>
          <p:nvPr/>
        </p:nvPicPr>
        <p:blipFill>
          <a:blip r:embed="rId3"/>
          <a:stretch>
            <a:fillRect/>
          </a:stretch>
        </p:blipFill>
        <p:spPr>
          <a:xfrm>
            <a:off x="221671" y="0"/>
            <a:ext cx="2210144" cy="1243206"/>
          </a:xfrm>
          <a:prstGeom prst="rect">
            <a:avLst/>
          </a:prstGeom>
        </p:spPr>
      </p:pic>
      <p:pic>
        <p:nvPicPr>
          <p:cNvPr id="9" name="Graphic 8">
            <a:extLst>
              <a:ext uri="{FF2B5EF4-FFF2-40B4-BE49-F238E27FC236}">
                <a16:creationId xmlns:a16="http://schemas.microsoft.com/office/drawing/2014/main" id="{B5790E44-1B36-FE7F-C4AD-3C21139122F3}"/>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6555" t="30959" r="15711" b="30024"/>
          <a:stretch/>
        </p:blipFill>
        <p:spPr>
          <a:xfrm>
            <a:off x="6943596" y="5911778"/>
            <a:ext cx="2089563" cy="867060"/>
          </a:xfrm>
          <a:prstGeom prst="rect">
            <a:avLst/>
          </a:prstGeom>
        </p:spPr>
      </p:pic>
    </p:spTree>
    <p:extLst>
      <p:ext uri="{BB962C8B-B14F-4D97-AF65-F5344CB8AC3E}">
        <p14:creationId xmlns:p14="http://schemas.microsoft.com/office/powerpoint/2010/main" val="3208362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74980B18-DC2F-B9BC-A0CF-AF1827DF216B}"/>
              </a:ext>
            </a:extLst>
          </p:cNvPr>
          <p:cNvSpPr txBox="1"/>
          <p:nvPr/>
        </p:nvSpPr>
        <p:spPr>
          <a:xfrm>
            <a:off x="387927" y="1801197"/>
            <a:ext cx="7291658" cy="1399422"/>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REAL GIFTS</a:t>
            </a:r>
          </a:p>
          <a:p>
            <a:pPr>
              <a:lnSpc>
                <a:spcPts val="3560"/>
              </a:lnSpc>
            </a:pPr>
            <a:r>
              <a:rPr lang="en-GB" sz="4000" dirty="0">
                <a:solidFill>
                  <a:srgbClr val="ED9838"/>
                </a:solidFill>
                <a:latin typeface="Rubik Black" pitchFamily="2" charset="-79"/>
                <a:ea typeface="Colby StBlk" pitchFamily="2" charset="77"/>
                <a:cs typeface="Rubik Black" pitchFamily="2" charset="-79"/>
              </a:rPr>
              <a:t>ARE THE REAL DEAL</a:t>
            </a:r>
          </a:p>
          <a:p>
            <a:pPr>
              <a:lnSpc>
                <a:spcPts val="3560"/>
              </a:lnSpc>
            </a:pPr>
            <a:endParaRPr lang="en-GB" sz="4000" dirty="0">
              <a:solidFill>
                <a:srgbClr val="ED9838"/>
              </a:solidFill>
              <a:latin typeface="Rubik Black" pitchFamily="2" charset="-79"/>
              <a:ea typeface="Colby StBlk" pitchFamily="2" charset="77"/>
              <a:cs typeface="Rubik Black" pitchFamily="2" charset="-79"/>
            </a:endParaRPr>
          </a:p>
        </p:txBody>
      </p:sp>
      <p:sp>
        <p:nvSpPr>
          <p:cNvPr id="5" name="TextBox 4">
            <a:extLst>
              <a:ext uri="{FF2B5EF4-FFF2-40B4-BE49-F238E27FC236}">
                <a16:creationId xmlns:a16="http://schemas.microsoft.com/office/drawing/2014/main" id="{64A63F80-BFAE-8ACD-50AD-B0269D912C67}"/>
              </a:ext>
            </a:extLst>
          </p:cNvPr>
          <p:cNvSpPr txBox="1"/>
          <p:nvPr/>
        </p:nvSpPr>
        <p:spPr>
          <a:xfrm>
            <a:off x="386784" y="2827839"/>
            <a:ext cx="7889067" cy="738664"/>
          </a:xfrm>
          <a:prstGeom prst="rect">
            <a:avLst/>
          </a:prstGeom>
          <a:noFill/>
        </p:spPr>
        <p:txBody>
          <a:bodyPr wrap="square" lIns="0" tIns="0" rIns="0" bIns="0">
            <a:noAutofit/>
          </a:bodyPr>
          <a:lstStyle/>
          <a:p>
            <a:r>
              <a:rPr lang="en-GB" sz="2200" b="1" dirty="0">
                <a:solidFill>
                  <a:srgbClr val="4A4949"/>
                </a:solidFill>
                <a:effectLst/>
                <a:latin typeface="Rubik" pitchFamily="2" charset="-79"/>
                <a:cs typeface="Rubik" pitchFamily="2" charset="-79"/>
              </a:rPr>
              <a:t>Real Gifts make a world of difference. Unique and impactful, they’re the gift that keeps on giving</a:t>
            </a:r>
            <a:r>
              <a:rPr lang="en-GB" sz="2200" dirty="0">
                <a:solidFill>
                  <a:srgbClr val="4A4949"/>
                </a:solidFill>
                <a:effectLst/>
                <a:latin typeface="Rubik" pitchFamily="2" charset="-79"/>
                <a:cs typeface="Rubik" pitchFamily="2" charset="-79"/>
              </a:rPr>
              <a:t>. </a:t>
            </a:r>
          </a:p>
        </p:txBody>
      </p:sp>
      <p:grpSp>
        <p:nvGrpSpPr>
          <p:cNvPr id="7" name="Group 6"/>
          <p:cNvGrpSpPr>
            <a:grpSpLocks noChangeAspect="1"/>
          </p:cNvGrpSpPr>
          <p:nvPr/>
        </p:nvGrpSpPr>
        <p:grpSpPr>
          <a:xfrm>
            <a:off x="2588425" y="4206265"/>
            <a:ext cx="1556697" cy="1412342"/>
            <a:chOff x="0" y="0"/>
            <a:chExt cx="9144001" cy="8296067"/>
          </a:xfrm>
        </p:grpSpPr>
        <p:pic>
          <p:nvPicPr>
            <p:cNvPr id="8" name="Picture 7">
              <a:hlinkClick r:id="rId2" action="ppaction://hlinksldjump"/>
              <a:extLst>
                <a:ext uri="{FF2B5EF4-FFF2-40B4-BE49-F238E27FC236}">
                  <a16:creationId xmlns:a16="http://schemas.microsoft.com/office/drawing/2014/main" id="{DAE72353-AF6D-9779-7D0C-0CA84A699B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378"/>
            <a:stretch/>
          </p:blipFill>
          <p:spPr>
            <a:xfrm>
              <a:off x="0" y="0"/>
              <a:ext cx="9144001" cy="6858000"/>
            </a:xfrm>
            <a:prstGeom prst="rect">
              <a:avLst/>
            </a:prstGeom>
          </p:spPr>
        </p:pic>
        <p:pic>
          <p:nvPicPr>
            <p:cNvPr id="11" name="Graphic 6">
              <a:extLst>
                <a:ext uri="{FF2B5EF4-FFF2-40B4-BE49-F238E27FC236}">
                  <a16:creationId xmlns:a16="http://schemas.microsoft.com/office/drawing/2014/main" id="{BDE78668-3551-AF49-E788-074357225FA8}"/>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21671" y="224049"/>
              <a:ext cx="2166257" cy="809611"/>
            </a:xfrm>
            <a:prstGeom prst="rect">
              <a:avLst/>
            </a:prstGeom>
          </p:spPr>
        </p:pic>
        <p:sp>
          <p:nvSpPr>
            <p:cNvPr id="13" name="TextBox 12">
              <a:extLst>
                <a:ext uri="{FF2B5EF4-FFF2-40B4-BE49-F238E27FC236}">
                  <a16:creationId xmlns:a16="http://schemas.microsoft.com/office/drawing/2014/main" id="{F3A82E9D-3B79-069F-01D5-99CD2B779196}"/>
                </a:ext>
              </a:extLst>
            </p:cNvPr>
            <p:cNvSpPr txBox="1"/>
            <p:nvPr/>
          </p:nvSpPr>
          <p:spPr>
            <a:xfrm>
              <a:off x="221672" y="6021157"/>
              <a:ext cx="7907664" cy="2274910"/>
            </a:xfrm>
            <a:prstGeom prst="rect">
              <a:avLst/>
            </a:prstGeom>
            <a:noFill/>
          </p:spPr>
          <p:txBody>
            <a:bodyPr wrap="square" rtlCol="0">
              <a:spAutoFit/>
            </a:bodyPr>
            <a:lstStyle/>
            <a:p>
              <a:pPr>
                <a:lnSpc>
                  <a:spcPts val="2260"/>
                </a:lnSpc>
              </a:pPr>
              <a:r>
                <a:rPr lang="en-GB" sz="800" dirty="0">
                  <a:solidFill>
                    <a:srgbClr val="008EBB"/>
                  </a:solidFill>
                  <a:latin typeface="Rubik Black" pitchFamily="2" charset="-79"/>
                  <a:ea typeface="Colby StBlk" pitchFamily="2" charset="77"/>
                  <a:cs typeface="Rubik Black" pitchFamily="2" charset="-79"/>
                </a:rPr>
                <a:t>EDUCATION GIFTS</a:t>
              </a:r>
            </a:p>
          </p:txBody>
        </p:sp>
        <p:pic>
          <p:nvPicPr>
            <p:cNvPr id="14" name="Graphic 10">
              <a:extLst>
                <a:ext uri="{FF2B5EF4-FFF2-40B4-BE49-F238E27FC236}">
                  <a16:creationId xmlns:a16="http://schemas.microsoft.com/office/drawing/2014/main" id="{78BBF2F1-8AA3-83D1-1DE8-E62E2B8C8973}"/>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6943596" y="5911778"/>
              <a:ext cx="2089563" cy="867060"/>
            </a:xfrm>
            <a:prstGeom prst="rect">
              <a:avLst/>
            </a:prstGeom>
          </p:spPr>
        </p:pic>
      </p:grpSp>
      <p:grpSp>
        <p:nvGrpSpPr>
          <p:cNvPr id="15" name="Group 14"/>
          <p:cNvGrpSpPr/>
          <p:nvPr/>
        </p:nvGrpSpPr>
        <p:grpSpPr>
          <a:xfrm>
            <a:off x="6758026" y="4265803"/>
            <a:ext cx="2165216" cy="1360012"/>
            <a:chOff x="204600" y="332508"/>
            <a:chExt cx="4378772" cy="2911582"/>
          </a:xfrm>
        </p:grpSpPr>
        <p:grpSp>
          <p:nvGrpSpPr>
            <p:cNvPr id="16" name="Group 15"/>
            <p:cNvGrpSpPr>
              <a:grpSpLocks noChangeAspect="1"/>
            </p:cNvGrpSpPr>
            <p:nvPr/>
          </p:nvGrpSpPr>
          <p:grpSpPr>
            <a:xfrm>
              <a:off x="204600" y="332508"/>
              <a:ext cx="3255264" cy="2466110"/>
              <a:chOff x="0" y="0"/>
              <a:chExt cx="9144000" cy="6927275"/>
            </a:xfrm>
          </p:grpSpPr>
          <p:pic>
            <p:nvPicPr>
              <p:cNvPr id="18" name="Picture 17">
                <a:hlinkClick r:id="rId8" action="ppaction://hlinksldjump"/>
                <a:extLst>
                  <a:ext uri="{FF2B5EF4-FFF2-40B4-BE49-F238E27FC236}">
                    <a16:creationId xmlns:a16="http://schemas.microsoft.com/office/drawing/2014/main" id="{DAE72353-AF6D-9779-7D0C-0CA84A699B2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b="-3343"/>
              <a:stretch/>
            </p:blipFill>
            <p:spPr>
              <a:xfrm>
                <a:off x="0" y="0"/>
                <a:ext cx="9144000" cy="6927275"/>
              </a:xfrm>
              <a:prstGeom prst="rect">
                <a:avLst/>
              </a:prstGeom>
            </p:spPr>
          </p:pic>
          <p:pic>
            <p:nvPicPr>
              <p:cNvPr id="19" name="Graphic 6">
                <a:extLst>
                  <a:ext uri="{FF2B5EF4-FFF2-40B4-BE49-F238E27FC236}">
                    <a16:creationId xmlns:a16="http://schemas.microsoft.com/office/drawing/2014/main" id="{BDE78668-3551-AF49-E788-074357225FA8}"/>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21671" y="224049"/>
                <a:ext cx="2166257" cy="809611"/>
              </a:xfrm>
              <a:prstGeom prst="rect">
                <a:avLst/>
              </a:prstGeom>
            </p:spPr>
          </p:pic>
          <p:pic>
            <p:nvPicPr>
              <p:cNvPr id="20" name="Graphic 10">
                <a:extLst>
                  <a:ext uri="{FF2B5EF4-FFF2-40B4-BE49-F238E27FC236}">
                    <a16:creationId xmlns:a16="http://schemas.microsoft.com/office/drawing/2014/main" id="{78BBF2F1-8AA3-83D1-1DE8-E62E2B8C8973}"/>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6943596" y="5911778"/>
                <a:ext cx="2089563" cy="867060"/>
              </a:xfrm>
              <a:prstGeom prst="rect">
                <a:avLst/>
              </a:prstGeom>
            </p:spPr>
          </p:pic>
        </p:grpSp>
        <p:sp>
          <p:nvSpPr>
            <p:cNvPr id="17" name="TextBox 16">
              <a:extLst>
                <a:ext uri="{FF2B5EF4-FFF2-40B4-BE49-F238E27FC236}">
                  <a16:creationId xmlns:a16="http://schemas.microsoft.com/office/drawing/2014/main" id="{F3A82E9D-3B79-069F-01D5-99CD2B779196}"/>
                </a:ext>
              </a:extLst>
            </p:cNvPr>
            <p:cNvSpPr txBox="1"/>
            <p:nvPr/>
          </p:nvSpPr>
          <p:spPr>
            <a:xfrm>
              <a:off x="283515" y="2414969"/>
              <a:ext cx="4299857" cy="829121"/>
            </a:xfrm>
            <a:prstGeom prst="rect">
              <a:avLst/>
            </a:prstGeom>
            <a:noFill/>
          </p:spPr>
          <p:txBody>
            <a:bodyPr wrap="square" rtlCol="0">
              <a:spAutoFit/>
            </a:bodyPr>
            <a:lstStyle/>
            <a:p>
              <a:pPr>
                <a:lnSpc>
                  <a:spcPts val="2260"/>
                </a:lnSpc>
              </a:pPr>
              <a:r>
                <a:rPr lang="en-GB" sz="800" dirty="0">
                  <a:solidFill>
                    <a:srgbClr val="E43B2F"/>
                  </a:solidFill>
                  <a:latin typeface="Rubik Black" pitchFamily="2" charset="-79"/>
                  <a:ea typeface="Colby StBlk" pitchFamily="2" charset="77"/>
                  <a:cs typeface="Rubik Black" pitchFamily="2" charset="-79"/>
                </a:rPr>
                <a:t>EMERGENCY GIFTS</a:t>
              </a:r>
            </a:p>
          </p:txBody>
        </p:sp>
      </p:grpSp>
      <p:grpSp>
        <p:nvGrpSpPr>
          <p:cNvPr id="21" name="Group 20"/>
          <p:cNvGrpSpPr>
            <a:grpSpLocks noChangeAspect="1"/>
          </p:cNvGrpSpPr>
          <p:nvPr/>
        </p:nvGrpSpPr>
        <p:grpSpPr>
          <a:xfrm>
            <a:off x="597571" y="4206265"/>
            <a:ext cx="1606305" cy="1445008"/>
            <a:chOff x="-1" y="0"/>
            <a:chExt cx="9144001" cy="8225810"/>
          </a:xfrm>
        </p:grpSpPr>
        <p:pic>
          <p:nvPicPr>
            <p:cNvPr id="22" name="Picture 21" descr="A person holding a chicken&#10;&#10;Description automatically generated">
              <a:hlinkClick r:id="rId10" action="ppaction://hlinksldjump"/>
              <a:extLst>
                <a:ext uri="{FF2B5EF4-FFF2-40B4-BE49-F238E27FC236}">
                  <a16:creationId xmlns:a16="http://schemas.microsoft.com/office/drawing/2014/main" id="{DAE72353-AF6D-9779-7D0C-0CA84A699B2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 y="0"/>
              <a:ext cx="9144001" cy="6681854"/>
            </a:xfrm>
            <a:prstGeom prst="rect">
              <a:avLst/>
            </a:prstGeom>
          </p:spPr>
        </p:pic>
        <p:sp>
          <p:nvSpPr>
            <p:cNvPr id="23" name="TextBox 22">
              <a:extLst>
                <a:ext uri="{FF2B5EF4-FFF2-40B4-BE49-F238E27FC236}">
                  <a16:creationId xmlns:a16="http://schemas.microsoft.com/office/drawing/2014/main" id="{230BD4A6-E6C8-BA4A-8C05-DE6566AE117A}"/>
                </a:ext>
              </a:extLst>
            </p:cNvPr>
            <p:cNvSpPr txBox="1"/>
            <p:nvPr/>
          </p:nvSpPr>
          <p:spPr>
            <a:xfrm>
              <a:off x="221668" y="6021157"/>
              <a:ext cx="5846012" cy="2204653"/>
            </a:xfrm>
            <a:prstGeom prst="rect">
              <a:avLst/>
            </a:prstGeom>
            <a:noFill/>
          </p:spPr>
          <p:txBody>
            <a:bodyPr wrap="square" rtlCol="0">
              <a:spAutoFit/>
            </a:bodyPr>
            <a:lstStyle/>
            <a:p>
              <a:pPr>
                <a:lnSpc>
                  <a:spcPts val="2260"/>
                </a:lnSpc>
              </a:pPr>
              <a:r>
                <a:rPr lang="en-GB" sz="800" dirty="0">
                  <a:solidFill>
                    <a:srgbClr val="ED9838"/>
                  </a:solidFill>
                  <a:latin typeface="Rubik Black" pitchFamily="2" charset="-79"/>
                  <a:ea typeface="Colby StBlk" pitchFamily="2" charset="77"/>
                  <a:cs typeface="Rubik Black" pitchFamily="2" charset="-79"/>
                </a:rPr>
                <a:t>FARMING GIFTS</a:t>
              </a:r>
            </a:p>
          </p:txBody>
        </p:sp>
        <p:pic>
          <p:nvPicPr>
            <p:cNvPr id="24" name="Graphic 7">
              <a:extLst>
                <a:ext uri="{FF2B5EF4-FFF2-40B4-BE49-F238E27FC236}">
                  <a16:creationId xmlns:a16="http://schemas.microsoft.com/office/drawing/2014/main" id="{654340B2-8422-B0B8-338A-F54C0F9CF798}"/>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6943596" y="5911778"/>
              <a:ext cx="2089563" cy="867060"/>
            </a:xfrm>
            <a:prstGeom prst="rect">
              <a:avLst/>
            </a:prstGeom>
          </p:spPr>
        </p:pic>
        <p:pic>
          <p:nvPicPr>
            <p:cNvPr id="25" name="Graphic 9">
              <a:extLst>
                <a:ext uri="{FF2B5EF4-FFF2-40B4-BE49-F238E27FC236}">
                  <a16:creationId xmlns:a16="http://schemas.microsoft.com/office/drawing/2014/main" id="{3B110739-2F11-982D-FCB7-1BB9150185A6}"/>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21671" y="224049"/>
              <a:ext cx="2166257" cy="809611"/>
            </a:xfrm>
            <a:prstGeom prst="rect">
              <a:avLst/>
            </a:prstGeom>
          </p:spPr>
        </p:pic>
      </p:grpSp>
      <p:grpSp>
        <p:nvGrpSpPr>
          <p:cNvPr id="26" name="Group 25"/>
          <p:cNvGrpSpPr>
            <a:grpSpLocks noChangeAspect="1"/>
          </p:cNvGrpSpPr>
          <p:nvPr/>
        </p:nvGrpSpPr>
        <p:grpSpPr>
          <a:xfrm>
            <a:off x="4627811" y="4209259"/>
            <a:ext cx="1563096" cy="1416556"/>
            <a:chOff x="-1" y="0"/>
            <a:chExt cx="9144001" cy="8286750"/>
          </a:xfrm>
        </p:grpSpPr>
        <p:pic>
          <p:nvPicPr>
            <p:cNvPr id="27" name="Picture 26">
              <a:hlinkClick r:id="rId12" action="ppaction://hlinksldjump"/>
              <a:extLst>
                <a:ext uri="{FF2B5EF4-FFF2-40B4-BE49-F238E27FC236}">
                  <a16:creationId xmlns:a16="http://schemas.microsoft.com/office/drawing/2014/main" id="{DAE72353-AF6D-9779-7D0C-0CA84A699B2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 y="0"/>
              <a:ext cx="9144001" cy="6689370"/>
            </a:xfrm>
            <a:prstGeom prst="rect">
              <a:avLst/>
            </a:prstGeom>
          </p:spPr>
        </p:pic>
        <p:pic>
          <p:nvPicPr>
            <p:cNvPr id="28" name="Graphic 1">
              <a:extLst>
                <a:ext uri="{FF2B5EF4-FFF2-40B4-BE49-F238E27FC236}">
                  <a16:creationId xmlns:a16="http://schemas.microsoft.com/office/drawing/2014/main" id="{10FC60A6-DDC6-0B11-8567-3DF59454EC55}"/>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21671" y="224049"/>
              <a:ext cx="2166257" cy="809611"/>
            </a:xfrm>
            <a:prstGeom prst="rect">
              <a:avLst/>
            </a:prstGeom>
          </p:spPr>
        </p:pic>
        <p:sp>
          <p:nvSpPr>
            <p:cNvPr id="29" name="TextBox 28">
              <a:extLst>
                <a:ext uri="{FF2B5EF4-FFF2-40B4-BE49-F238E27FC236}">
                  <a16:creationId xmlns:a16="http://schemas.microsoft.com/office/drawing/2014/main" id="{CEA63057-1B66-49C0-D701-99327994E581}"/>
                </a:ext>
              </a:extLst>
            </p:cNvPr>
            <p:cNvSpPr txBox="1"/>
            <p:nvPr/>
          </p:nvSpPr>
          <p:spPr>
            <a:xfrm>
              <a:off x="221670" y="6021155"/>
              <a:ext cx="6611087" cy="2265595"/>
            </a:xfrm>
            <a:prstGeom prst="rect">
              <a:avLst/>
            </a:prstGeom>
            <a:noFill/>
          </p:spPr>
          <p:txBody>
            <a:bodyPr wrap="square" rtlCol="0">
              <a:spAutoFit/>
            </a:bodyPr>
            <a:lstStyle/>
            <a:p>
              <a:pPr>
                <a:lnSpc>
                  <a:spcPts val="2260"/>
                </a:lnSpc>
              </a:pPr>
              <a:r>
                <a:rPr lang="en-GB" sz="800" dirty="0">
                  <a:solidFill>
                    <a:srgbClr val="7373B4"/>
                  </a:solidFill>
                  <a:latin typeface="Rubik Black" pitchFamily="2" charset="-79"/>
                  <a:ea typeface="Colby StBlk" pitchFamily="2" charset="77"/>
                  <a:cs typeface="Rubik Black" pitchFamily="2" charset="-79"/>
                </a:rPr>
                <a:t>WATER GIFTS</a:t>
              </a:r>
            </a:p>
          </p:txBody>
        </p:sp>
        <p:pic>
          <p:nvPicPr>
            <p:cNvPr id="30" name="Graphic 4">
              <a:extLst>
                <a:ext uri="{FF2B5EF4-FFF2-40B4-BE49-F238E27FC236}">
                  <a16:creationId xmlns:a16="http://schemas.microsoft.com/office/drawing/2014/main" id="{8E27E533-87F0-8E1B-6151-A6C6DA85CACF}"/>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6943596" y="5911778"/>
              <a:ext cx="2089563" cy="867060"/>
            </a:xfrm>
            <a:prstGeom prst="rect">
              <a:avLst/>
            </a:prstGeom>
          </p:spPr>
        </p:pic>
      </p:grpSp>
      <p:pic>
        <p:nvPicPr>
          <p:cNvPr id="2" name="Picture 1" descr="Shape&#10;&#10;Description automatically generated">
            <a:extLst>
              <a:ext uri="{FF2B5EF4-FFF2-40B4-BE49-F238E27FC236}">
                <a16:creationId xmlns:a16="http://schemas.microsoft.com/office/drawing/2014/main" id="{734354AE-FF8A-99C1-7A2A-2F1A541D7EF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4" name="Graphic 3">
            <a:extLst>
              <a:ext uri="{FF2B5EF4-FFF2-40B4-BE49-F238E27FC236}">
                <a16:creationId xmlns:a16="http://schemas.microsoft.com/office/drawing/2014/main" id="{0FF0B688-1580-AFC4-E472-FD7ADEC84070}"/>
              </a:ext>
            </a:extLst>
          </p:cNvPr>
          <p:cNvPicPr>
            <a:picLocks noChangeAspect="1"/>
          </p:cNvPicPr>
          <p:nvPr/>
        </p:nvPicPr>
        <p:blipFill rotWithShape="1">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227551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492409" y="1817279"/>
            <a:ext cx="2109123" cy="937757"/>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SUPER </a:t>
            </a:r>
          </a:p>
          <a:p>
            <a:pPr>
              <a:lnSpc>
                <a:spcPts val="3560"/>
              </a:lnSpc>
            </a:pPr>
            <a:r>
              <a:rPr lang="en-GB" sz="4000" dirty="0">
                <a:solidFill>
                  <a:srgbClr val="ED9838"/>
                </a:solidFill>
                <a:latin typeface="Rubik Black" pitchFamily="2" charset="-79"/>
                <a:ea typeface="Colby StBlk" pitchFamily="2" charset="77"/>
                <a:cs typeface="Rubik Black" pitchFamily="2" charset="-79"/>
              </a:rPr>
              <a:t>SEEDS</a:t>
            </a: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39381" y="1778470"/>
            <a:ext cx="4650189" cy="3927703"/>
          </a:xfrm>
          <a:prstGeom prst="rect">
            <a:avLst/>
          </a:prstGeom>
        </p:spPr>
      </p:pic>
      <p:sp>
        <p:nvSpPr>
          <p:cNvPr id="4" name="Rectangle 3"/>
          <p:cNvSpPr/>
          <p:nvPr/>
        </p:nvSpPr>
        <p:spPr>
          <a:xfrm>
            <a:off x="387927" y="2969106"/>
            <a:ext cx="3398167" cy="2862322"/>
          </a:xfrm>
          <a:prstGeom prst="rect">
            <a:avLst/>
          </a:prstGeom>
        </p:spPr>
        <p:txBody>
          <a:bodyPr wrap="square">
            <a:spAutoFit/>
          </a:bodyPr>
          <a:lstStyle/>
          <a:p>
            <a:r>
              <a:rPr lang="en-GB" dirty="0">
                <a:solidFill>
                  <a:srgbClr val="4A4949"/>
                </a:solidFill>
                <a:latin typeface="Rubik" panose="020B0604020202020204" charset="-79"/>
                <a:cs typeface="Rubik" panose="020B0604020202020204" charset="-79"/>
              </a:rPr>
              <a:t>Your gift of seeds can help people in the poorest parts of the world grow more food, eat a more varied diet, and improve their health and quality of life. </a:t>
            </a:r>
          </a:p>
          <a:p>
            <a:endParaRPr lang="en-GB" dirty="0">
              <a:solidFill>
                <a:srgbClr val="4A4949"/>
              </a:solidFill>
              <a:latin typeface="Rubik" panose="020B0604020202020204" charset="-79"/>
              <a:cs typeface="Rubik" panose="020B0604020202020204" charset="-79"/>
            </a:endParaRPr>
          </a:p>
          <a:p>
            <a:r>
              <a:rPr lang="en-GB" dirty="0">
                <a:solidFill>
                  <a:srgbClr val="4A4949"/>
                </a:solidFill>
                <a:latin typeface="Rubik" panose="020B0604020202020204" charset="-79"/>
                <a:cs typeface="Rubik" panose="020B0604020202020204" charset="-79"/>
              </a:rPr>
              <a:t>These super seeds are the start of a more sustainable future.</a:t>
            </a:r>
          </a:p>
        </p:txBody>
      </p:sp>
      <p:pic>
        <p:nvPicPr>
          <p:cNvPr id="9" name="Picture 8"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93221" y="5029011"/>
            <a:ext cx="1457360" cy="1111367"/>
          </a:xfrm>
          <a:prstGeom prst="rect">
            <a:avLst/>
          </a:prstGeom>
        </p:spPr>
      </p:pic>
      <p:sp>
        <p:nvSpPr>
          <p:cNvPr id="11" name="TextBox 10"/>
          <p:cNvSpPr txBox="1"/>
          <p:nvPr/>
        </p:nvSpPr>
        <p:spPr>
          <a:xfrm>
            <a:off x="4139381" y="5185097"/>
            <a:ext cx="1034975" cy="646331"/>
          </a:xfrm>
          <a:prstGeom prst="rect">
            <a:avLst/>
          </a:prstGeom>
          <a:noFill/>
        </p:spPr>
        <p:txBody>
          <a:bodyPr wrap="square" rtlCol="0">
            <a:spAutoFit/>
          </a:bodyPr>
          <a:lstStyle/>
          <a:p>
            <a:r>
              <a:rPr lang="en-GB" sz="3600" dirty="0">
                <a:solidFill>
                  <a:schemeClr val="bg1"/>
                </a:solidFill>
                <a:latin typeface="Colby StBlk" panose="00000A00000000000000" charset="0"/>
                <a:ea typeface="Colby StBlk" panose="00000A00000000000000" charset="0"/>
              </a:rPr>
              <a:t>£4</a:t>
            </a:r>
          </a:p>
        </p:txBody>
      </p:sp>
      <p:pic>
        <p:nvPicPr>
          <p:cNvPr id="2" name="Picture 1" descr="Shape&#10;&#10;Description automatically generated">
            <a:extLst>
              <a:ext uri="{FF2B5EF4-FFF2-40B4-BE49-F238E27FC236}">
                <a16:creationId xmlns:a16="http://schemas.microsoft.com/office/drawing/2014/main" id="{967CF9AB-E696-8A82-0D7F-D74A09171C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5F5CE7FE-812C-8358-D77F-5607F013712B}"/>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2817709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74980B18-DC2F-B9BC-A0CF-AF1827DF216B}"/>
              </a:ext>
            </a:extLst>
          </p:cNvPr>
          <p:cNvSpPr txBox="1"/>
          <p:nvPr/>
        </p:nvSpPr>
        <p:spPr>
          <a:xfrm>
            <a:off x="387927" y="1702380"/>
            <a:ext cx="7291658" cy="937757"/>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CHEEKY </a:t>
            </a:r>
          </a:p>
          <a:p>
            <a:pPr>
              <a:lnSpc>
                <a:spcPts val="3560"/>
              </a:lnSpc>
            </a:pPr>
            <a:r>
              <a:rPr lang="en-GB" sz="4000" dirty="0">
                <a:solidFill>
                  <a:srgbClr val="ED9838"/>
                </a:solidFill>
                <a:latin typeface="Rubik Black" pitchFamily="2" charset="-79"/>
                <a:ea typeface="Colby StBlk" pitchFamily="2" charset="77"/>
                <a:cs typeface="Rubik Black" pitchFamily="2" charset="-79"/>
              </a:rPr>
              <a:t>CHICKS</a:t>
            </a:r>
          </a:p>
        </p:txBody>
      </p:sp>
      <p:sp>
        <p:nvSpPr>
          <p:cNvPr id="11" name="TextBox 10">
            <a:extLst>
              <a:ext uri="{FF2B5EF4-FFF2-40B4-BE49-F238E27FC236}">
                <a16:creationId xmlns:a16="http://schemas.microsoft.com/office/drawing/2014/main" id="{8E8BB5E3-BB56-E1B8-5591-4BC19ADBED60}"/>
              </a:ext>
            </a:extLst>
          </p:cNvPr>
          <p:cNvSpPr txBox="1"/>
          <p:nvPr/>
        </p:nvSpPr>
        <p:spPr>
          <a:xfrm>
            <a:off x="387927" y="2813747"/>
            <a:ext cx="3847189" cy="3343376"/>
          </a:xfrm>
          <a:prstGeom prst="rect">
            <a:avLst/>
          </a:prstGeom>
          <a:noFill/>
        </p:spPr>
        <p:txBody>
          <a:bodyPr wrap="square" lIns="0" tIns="0" rIns="0" bIns="0" rtlCol="0">
            <a:noAutofit/>
          </a:bodyPr>
          <a:lstStyle/>
          <a:p>
            <a:r>
              <a:rPr lang="en-GB" dirty="0">
                <a:solidFill>
                  <a:srgbClr val="4A4949"/>
                </a:solidFill>
                <a:effectLst/>
                <a:latin typeface="Rubik" pitchFamily="2" charset="-79"/>
                <a:cs typeface="Rubik" pitchFamily="2" charset="-79"/>
              </a:rPr>
              <a:t>Your simple gift of chickens can bring hope to families in need, providing them with a sustainable source of nutrition from eggs and extra money through the sale of chicks. </a:t>
            </a:r>
          </a:p>
          <a:p>
            <a:endParaRPr lang="en-GB" dirty="0">
              <a:solidFill>
                <a:srgbClr val="4A4949"/>
              </a:solidFill>
              <a:latin typeface="Rubik" panose="020B0604020202020204" charset="-79"/>
              <a:cs typeface="Rubik" panose="020B0604020202020204" charset="-79"/>
            </a:endParaRPr>
          </a:p>
          <a:p>
            <a:r>
              <a:rPr lang="en-GB" dirty="0">
                <a:solidFill>
                  <a:srgbClr val="4A4949"/>
                </a:solidFill>
                <a:latin typeface="Rubik" panose="020B0604020202020204" charset="-79"/>
                <a:cs typeface="Rubik" panose="020B0604020202020204" charset="-79"/>
              </a:rPr>
              <a:t>Although chickens are relatively easy to keep, our partners work with families to make sure they have the knowledge and skills to look after their chickens to a high standard. </a:t>
            </a:r>
          </a:p>
        </p:txBody>
      </p:sp>
      <p:pic>
        <p:nvPicPr>
          <p:cNvPr id="6" name="Picture 5" descr="A person holding a rooster&#10;&#10;Description automatically generated">
            <a:extLst>
              <a:ext uri="{FF2B5EF4-FFF2-40B4-BE49-F238E27FC236}">
                <a16:creationId xmlns:a16="http://schemas.microsoft.com/office/drawing/2014/main" id="{BF4296C9-67BF-1607-DC90-D3EDC01A9C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21901" y="1801197"/>
            <a:ext cx="4134171" cy="4004416"/>
          </a:xfrm>
          <a:prstGeom prst="rect">
            <a:avLst/>
          </a:prstGeom>
        </p:spPr>
      </p:pic>
      <p:pic>
        <p:nvPicPr>
          <p:cNvPr id="13" name="Picture 12"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92650" y="1349939"/>
            <a:ext cx="1457360" cy="1111367"/>
          </a:xfrm>
          <a:prstGeom prst="rect">
            <a:avLst/>
          </a:prstGeom>
        </p:spPr>
      </p:pic>
      <p:sp>
        <p:nvSpPr>
          <p:cNvPr id="2" name="TextBox 1"/>
          <p:cNvSpPr txBox="1"/>
          <p:nvPr/>
        </p:nvSpPr>
        <p:spPr>
          <a:xfrm>
            <a:off x="4103842" y="1506025"/>
            <a:ext cx="1034975" cy="646331"/>
          </a:xfrm>
          <a:prstGeom prst="rect">
            <a:avLst/>
          </a:prstGeom>
          <a:noFill/>
        </p:spPr>
        <p:txBody>
          <a:bodyPr wrap="square" rtlCol="0">
            <a:spAutoFit/>
          </a:bodyPr>
          <a:lstStyle/>
          <a:p>
            <a:r>
              <a:rPr lang="en-GB" sz="3600" dirty="0">
                <a:solidFill>
                  <a:schemeClr val="bg1"/>
                </a:solidFill>
                <a:latin typeface="Colby StBlk" panose="00000A00000000000000" charset="0"/>
                <a:ea typeface="Colby StBlk" panose="00000A00000000000000" charset="0"/>
              </a:rPr>
              <a:t>£15</a:t>
            </a:r>
          </a:p>
        </p:txBody>
      </p:sp>
      <p:pic>
        <p:nvPicPr>
          <p:cNvPr id="4" name="Picture 3" descr="Shape&#10;&#10;Description automatically generated">
            <a:extLst>
              <a:ext uri="{FF2B5EF4-FFF2-40B4-BE49-F238E27FC236}">
                <a16:creationId xmlns:a16="http://schemas.microsoft.com/office/drawing/2014/main" id="{7AB1BBBA-F57B-10D0-EF9B-75C48A0275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B05B78F4-C1F8-62C5-EA6F-79CFAFE240B9}"/>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480418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72830" y="1823122"/>
            <a:ext cx="7291658" cy="1384995"/>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A MIGHTY</a:t>
            </a:r>
          </a:p>
          <a:p>
            <a:pPr>
              <a:lnSpc>
                <a:spcPts val="3560"/>
              </a:lnSpc>
            </a:pPr>
            <a:r>
              <a:rPr lang="en-GB" sz="4000" dirty="0">
                <a:solidFill>
                  <a:srgbClr val="ED9838"/>
                </a:solidFill>
                <a:latin typeface="Rubik Black" pitchFamily="2" charset="-79"/>
                <a:ea typeface="Colby StBlk" pitchFamily="2" charset="77"/>
                <a:cs typeface="Rubik Black" pitchFamily="2" charset="-79"/>
              </a:rPr>
              <a:t>WATERING </a:t>
            </a:r>
          </a:p>
          <a:p>
            <a:pPr>
              <a:lnSpc>
                <a:spcPts val="3560"/>
              </a:lnSpc>
            </a:pPr>
            <a:r>
              <a:rPr lang="en-GB" sz="4000" dirty="0">
                <a:solidFill>
                  <a:srgbClr val="ED9838"/>
                </a:solidFill>
                <a:latin typeface="Rubik Black" pitchFamily="2" charset="-79"/>
                <a:ea typeface="Colby StBlk" pitchFamily="2" charset="77"/>
                <a:cs typeface="Rubik Black" pitchFamily="2" charset="-79"/>
              </a:rPr>
              <a:t>CAN</a:t>
            </a:r>
          </a:p>
        </p:txBody>
      </p:sp>
      <p:pic>
        <p:nvPicPr>
          <p:cNvPr id="13" name="Picture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55691" y="1775382"/>
            <a:ext cx="4450134" cy="4169238"/>
          </a:xfrm>
          <a:prstGeom prst="rect">
            <a:avLst/>
          </a:prstGeom>
        </p:spPr>
      </p:pic>
      <p:sp>
        <p:nvSpPr>
          <p:cNvPr id="4" name="Rectangle 3"/>
          <p:cNvSpPr/>
          <p:nvPr/>
        </p:nvSpPr>
        <p:spPr>
          <a:xfrm>
            <a:off x="338175" y="3429000"/>
            <a:ext cx="3630732" cy="2862322"/>
          </a:xfrm>
          <a:prstGeom prst="rect">
            <a:avLst/>
          </a:prstGeom>
        </p:spPr>
        <p:txBody>
          <a:bodyPr wrap="square">
            <a:spAutoFit/>
          </a:bodyPr>
          <a:lstStyle/>
          <a:p>
            <a:r>
              <a:rPr lang="en-GB" dirty="0">
                <a:solidFill>
                  <a:srgbClr val="4A4949"/>
                </a:solidFill>
                <a:latin typeface="Rubik" panose="020B0604020202020204" charset="-79"/>
                <a:cs typeface="Rubik" panose="020B0604020202020204" charset="-79"/>
              </a:rPr>
              <a:t>Water is life! In areas where water is scarce, a watering can isn’t just a simple tool, it’s a lifeline for crops – and the families that rely on them.</a:t>
            </a:r>
          </a:p>
          <a:p>
            <a:endParaRPr lang="en-GB" dirty="0">
              <a:solidFill>
                <a:srgbClr val="4A4949"/>
              </a:solidFill>
              <a:latin typeface="Rubik" panose="020B0604020202020204" charset="-79"/>
              <a:cs typeface="Rubik" panose="020B0604020202020204" charset="-79"/>
            </a:endParaRPr>
          </a:p>
          <a:p>
            <a:r>
              <a:rPr lang="en-GB" dirty="0">
                <a:solidFill>
                  <a:srgbClr val="4A4949"/>
                </a:solidFill>
                <a:latin typeface="Rubik" panose="020B0604020202020204" charset="-79"/>
                <a:cs typeface="Rubik" panose="020B0604020202020204" charset="-79"/>
              </a:rPr>
              <a:t>From sprinkle to sprout, watering cans help families grow more food and eat healthier diets.</a:t>
            </a:r>
          </a:p>
        </p:txBody>
      </p:sp>
      <p:pic>
        <p:nvPicPr>
          <p:cNvPr id="15" name="Picture 14"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93221" y="5029011"/>
            <a:ext cx="1457360" cy="1111367"/>
          </a:xfrm>
          <a:prstGeom prst="rect">
            <a:avLst/>
          </a:prstGeom>
        </p:spPr>
      </p:pic>
      <p:sp>
        <p:nvSpPr>
          <p:cNvPr id="16" name="TextBox 15"/>
          <p:cNvSpPr txBox="1"/>
          <p:nvPr/>
        </p:nvSpPr>
        <p:spPr>
          <a:xfrm>
            <a:off x="3893221" y="5185097"/>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£6</a:t>
            </a:r>
          </a:p>
        </p:txBody>
      </p:sp>
      <p:pic>
        <p:nvPicPr>
          <p:cNvPr id="2" name="Picture 1" descr="Shape&#10;&#10;Description automatically generated">
            <a:extLst>
              <a:ext uri="{FF2B5EF4-FFF2-40B4-BE49-F238E27FC236}">
                <a16:creationId xmlns:a16="http://schemas.microsoft.com/office/drawing/2014/main" id="{9514D4D9-EC0B-7148-3B15-D855D8A0E5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22966E68-421C-6F15-68D0-B669E1947B91}"/>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519197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A LITTLE</a:t>
            </a:r>
          </a:p>
          <a:p>
            <a:pPr>
              <a:lnSpc>
                <a:spcPts val="3560"/>
              </a:lnSpc>
            </a:pPr>
            <a:r>
              <a:rPr lang="en-GB" sz="4000" dirty="0">
                <a:solidFill>
                  <a:srgbClr val="ED9838"/>
                </a:solidFill>
                <a:latin typeface="Rubik Black" pitchFamily="2" charset="-79"/>
                <a:ea typeface="Colby StBlk" pitchFamily="2" charset="77"/>
                <a:cs typeface="Rubik Black" pitchFamily="2" charset="-79"/>
              </a:rPr>
              <a:t>GREEN STOVE</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67735" y="2941739"/>
            <a:ext cx="4470997" cy="3032056"/>
          </a:xfrm>
          <a:prstGeom prst="rect">
            <a:avLst/>
          </a:prstGeom>
        </p:spPr>
      </p:pic>
      <p:sp>
        <p:nvSpPr>
          <p:cNvPr id="4" name="Rectangle 3"/>
          <p:cNvSpPr/>
          <p:nvPr/>
        </p:nvSpPr>
        <p:spPr>
          <a:xfrm>
            <a:off x="348322" y="2953412"/>
            <a:ext cx="3407601" cy="2585323"/>
          </a:xfrm>
          <a:prstGeom prst="rect">
            <a:avLst/>
          </a:prstGeom>
        </p:spPr>
        <p:txBody>
          <a:bodyPr wrap="square">
            <a:spAutoFit/>
          </a:bodyPr>
          <a:lstStyle/>
          <a:p>
            <a:r>
              <a:rPr lang="en-GB" dirty="0">
                <a:solidFill>
                  <a:srgbClr val="4A4949"/>
                </a:solidFill>
                <a:latin typeface="Rubik" panose="020B0604020202020204" charset="-79"/>
                <a:cs typeface="Rubik" panose="020B0604020202020204" charset="-79"/>
              </a:rPr>
              <a:t>This gift helps tackle the climate emergency not only by cutting back on firewood, but by reducing smoke pollution and burning fuel more efficiently too. </a:t>
            </a:r>
          </a:p>
          <a:p>
            <a:endParaRPr lang="en-GB" dirty="0">
              <a:solidFill>
                <a:srgbClr val="4A4949"/>
              </a:solidFill>
              <a:latin typeface="Rubik" panose="020B0604020202020204" charset="-79"/>
              <a:cs typeface="Rubik" panose="020B0604020202020204" charset="-79"/>
            </a:endParaRPr>
          </a:p>
          <a:p>
            <a:r>
              <a:rPr lang="en-GB" dirty="0">
                <a:solidFill>
                  <a:srgbClr val="4A4949"/>
                </a:solidFill>
                <a:latin typeface="Rubik" panose="020B0604020202020204" charset="-79"/>
                <a:cs typeface="Rubik" panose="020B0604020202020204" charset="-79"/>
              </a:rPr>
              <a:t>Eco stoves are good for both people and planet!</a:t>
            </a:r>
          </a:p>
        </p:txBody>
      </p:sp>
      <p:pic>
        <p:nvPicPr>
          <p:cNvPr id="9" name="Picture 8"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93221" y="5029011"/>
            <a:ext cx="1457360" cy="1111367"/>
          </a:xfrm>
          <a:prstGeom prst="rect">
            <a:avLst/>
          </a:prstGeom>
        </p:spPr>
      </p:pic>
      <p:sp>
        <p:nvSpPr>
          <p:cNvPr id="11" name="TextBox 10"/>
          <p:cNvSpPr txBox="1"/>
          <p:nvPr/>
        </p:nvSpPr>
        <p:spPr>
          <a:xfrm>
            <a:off x="3893221" y="5185097"/>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£9</a:t>
            </a:r>
          </a:p>
        </p:txBody>
      </p:sp>
      <p:pic>
        <p:nvPicPr>
          <p:cNvPr id="2" name="Picture 1" descr="Shape&#10;&#10;Description automatically generated">
            <a:extLst>
              <a:ext uri="{FF2B5EF4-FFF2-40B4-BE49-F238E27FC236}">
                <a16:creationId xmlns:a16="http://schemas.microsoft.com/office/drawing/2014/main" id="{387D18F8-7012-96DE-A629-5D034F498D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3DA0C20B-8A5F-2AB2-C506-E36F34C7371D}"/>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500465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BEE-KEEPING</a:t>
            </a:r>
          </a:p>
          <a:p>
            <a:pPr>
              <a:lnSpc>
                <a:spcPts val="3560"/>
              </a:lnSpc>
            </a:pPr>
            <a:r>
              <a:rPr lang="en-GB" sz="4000" dirty="0">
                <a:solidFill>
                  <a:srgbClr val="ED9838"/>
                </a:solidFill>
                <a:latin typeface="Rubik Black" pitchFamily="2" charset="-79"/>
                <a:ea typeface="Colby StBlk" pitchFamily="2" charset="77"/>
                <a:cs typeface="Rubik Black" pitchFamily="2" charset="-79"/>
              </a:rPr>
              <a:t>EQUIPMENT</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41633" y="2679682"/>
            <a:ext cx="4876066" cy="3244600"/>
          </a:xfrm>
          <a:prstGeom prst="rect">
            <a:avLst/>
          </a:prstGeom>
        </p:spPr>
      </p:pic>
      <p:pic>
        <p:nvPicPr>
          <p:cNvPr id="7" name="Picture 6"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75169" y="2114861"/>
            <a:ext cx="1457360" cy="1111367"/>
          </a:xfrm>
          <a:prstGeom prst="rect">
            <a:avLst/>
          </a:prstGeom>
        </p:spPr>
      </p:pic>
      <p:sp>
        <p:nvSpPr>
          <p:cNvPr id="9" name="TextBox 8"/>
          <p:cNvSpPr txBox="1"/>
          <p:nvPr/>
        </p:nvSpPr>
        <p:spPr>
          <a:xfrm>
            <a:off x="7475169" y="2270947"/>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£12</a:t>
            </a:r>
          </a:p>
        </p:txBody>
      </p:sp>
      <p:sp>
        <p:nvSpPr>
          <p:cNvPr id="4" name="Rectangle 3"/>
          <p:cNvSpPr/>
          <p:nvPr/>
        </p:nvSpPr>
        <p:spPr>
          <a:xfrm>
            <a:off x="387927" y="2917278"/>
            <a:ext cx="3087650" cy="3416320"/>
          </a:xfrm>
          <a:prstGeom prst="rect">
            <a:avLst/>
          </a:prstGeom>
        </p:spPr>
        <p:txBody>
          <a:bodyPr wrap="square">
            <a:spAutoFit/>
          </a:bodyPr>
          <a:lstStyle/>
          <a:p>
            <a:r>
              <a:rPr lang="en-GB" dirty="0">
                <a:solidFill>
                  <a:srgbClr val="4A4949"/>
                </a:solidFill>
                <a:latin typeface="Rubik" panose="020B0604020202020204" charset="-79"/>
                <a:cs typeface="Rubik" panose="020B0604020202020204" charset="-79"/>
              </a:rPr>
              <a:t>Bee-keeping equipment not only helps protect vital bee populations, but also offers a viable source of income for families. </a:t>
            </a:r>
          </a:p>
          <a:p>
            <a:endParaRPr lang="en-GB" dirty="0">
              <a:solidFill>
                <a:srgbClr val="4A4949"/>
              </a:solidFill>
              <a:latin typeface="Rubik" panose="020B0604020202020204" charset="-79"/>
              <a:cs typeface="Rubik" panose="020B0604020202020204" charset="-79"/>
            </a:endParaRPr>
          </a:p>
          <a:p>
            <a:r>
              <a:rPr lang="en-GB" b="1" dirty="0">
                <a:solidFill>
                  <a:srgbClr val="4A4949"/>
                </a:solidFill>
                <a:latin typeface="Rubik" panose="020B0604020202020204" charset="-79"/>
                <a:cs typeface="Rubik" panose="020B0604020202020204" charset="-79"/>
              </a:rPr>
              <a:t>Plus, who doesn’t love fresh, delicious honey?</a:t>
            </a:r>
          </a:p>
          <a:p>
            <a:endParaRPr lang="en-GB" b="1" dirty="0">
              <a:solidFill>
                <a:srgbClr val="4A4949"/>
              </a:solidFill>
              <a:latin typeface="Rubik" panose="020B0604020202020204" charset="-79"/>
              <a:cs typeface="Rubik" panose="020B0604020202020204" charset="-79"/>
            </a:endParaRPr>
          </a:p>
          <a:p>
            <a:r>
              <a:rPr lang="en-GB" dirty="0">
                <a:solidFill>
                  <a:srgbClr val="4A4949"/>
                </a:solidFill>
                <a:latin typeface="Rubik" panose="020B0604020202020204" charset="-79"/>
                <a:cs typeface="Rubik" panose="020B0604020202020204" charset="-79"/>
              </a:rPr>
              <a:t>One bee-hive can produce more than 60lb of fresh honey in a good season. </a:t>
            </a:r>
          </a:p>
        </p:txBody>
      </p:sp>
      <p:pic>
        <p:nvPicPr>
          <p:cNvPr id="5" name="Picture 4" descr="Shape&#10;&#10;Description automatically generated">
            <a:extLst>
              <a:ext uri="{FF2B5EF4-FFF2-40B4-BE49-F238E27FC236}">
                <a16:creationId xmlns:a16="http://schemas.microsoft.com/office/drawing/2014/main" id="{401109F3-97A3-6735-6166-C296ADD3C3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56711750-C3F6-93FA-49AE-2705B0C1DC73}"/>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08874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476092"/>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A VITAL VEGGIE GARDEN</a:t>
            </a:r>
          </a:p>
        </p:txBody>
      </p:sp>
      <p:sp>
        <p:nvSpPr>
          <p:cNvPr id="2" name="Rectangle 1"/>
          <p:cNvSpPr/>
          <p:nvPr/>
        </p:nvSpPr>
        <p:spPr>
          <a:xfrm>
            <a:off x="303568" y="2379990"/>
            <a:ext cx="3680975" cy="3970318"/>
          </a:xfrm>
          <a:prstGeom prst="rect">
            <a:avLst/>
          </a:prstGeom>
        </p:spPr>
        <p:txBody>
          <a:bodyPr wrap="square">
            <a:spAutoFit/>
          </a:bodyPr>
          <a:lstStyle/>
          <a:p>
            <a:pPr>
              <a:spcAft>
                <a:spcPts val="0"/>
              </a:spcAft>
            </a:pPr>
            <a:r>
              <a:rPr lang="en-GB" dirty="0">
                <a:solidFill>
                  <a:srgbClr val="4A4949"/>
                </a:solidFill>
                <a:latin typeface="Rubik-Regular"/>
                <a:ea typeface="Calibri" panose="020F0502020204030204" pitchFamily="34" charset="0"/>
                <a:cs typeface="Rubik-Regular"/>
              </a:rPr>
              <a:t>Your gift of a vegetable garden helps families to grow fresh and healthy vegetables, and herbs on their own small plot of land. </a:t>
            </a:r>
          </a:p>
          <a:p>
            <a:pPr>
              <a:spcAft>
                <a:spcPts val="0"/>
              </a:spcAft>
            </a:pPr>
            <a:endParaRPr lang="en-GB" dirty="0">
              <a:solidFill>
                <a:srgbClr val="4A4949"/>
              </a:solidFill>
              <a:latin typeface="Rubik-Regular"/>
              <a:ea typeface="Calibri" panose="020F0502020204030204" pitchFamily="34" charset="0"/>
              <a:cs typeface="Rubik-Regular"/>
            </a:endParaRPr>
          </a:p>
          <a:p>
            <a:pPr>
              <a:spcAft>
                <a:spcPts val="0"/>
              </a:spcAft>
            </a:pPr>
            <a:r>
              <a:rPr lang="en-GB" dirty="0">
                <a:solidFill>
                  <a:srgbClr val="4A4949"/>
                </a:solidFill>
                <a:latin typeface="Rubik-Regular"/>
                <a:ea typeface="Calibri" panose="020F0502020204030204" pitchFamily="34" charset="0"/>
                <a:cs typeface="Rubik-Regular"/>
              </a:rPr>
              <a:t>This not only provides people with healthy food options like sweet potato, carrot, onion, cabbage, cucumbers and spinach but also allows them to sell their produce in local markets for additional income, promoting self-sustainability. </a:t>
            </a:r>
          </a:p>
          <a:p>
            <a:pPr>
              <a:spcAft>
                <a:spcPts val="0"/>
              </a:spcAft>
            </a:pPr>
            <a:r>
              <a:rPr lang="en-GB" b="1" dirty="0">
                <a:solidFill>
                  <a:srgbClr val="4A4949"/>
                </a:solidFill>
                <a:latin typeface="Rubik-Regular"/>
                <a:ea typeface="Calibri" panose="020F0502020204030204" pitchFamily="34" charset="0"/>
                <a:cs typeface="Rubik-Regular"/>
              </a:rPr>
              <a:t>Watch life grow!</a:t>
            </a:r>
            <a:endParaRPr lang="en-GB" sz="1600" dirty="0">
              <a:solidFill>
                <a:srgbClr val="4A4949"/>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2439" y="2987274"/>
            <a:ext cx="4398447" cy="2932555"/>
          </a:xfrm>
          <a:prstGeom prst="rect">
            <a:avLst/>
          </a:prstGeom>
        </p:spPr>
      </p:pic>
      <p:pic>
        <p:nvPicPr>
          <p:cNvPr id="9" name="Picture 8"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84618" y="2317633"/>
            <a:ext cx="1457360" cy="1111367"/>
          </a:xfrm>
          <a:prstGeom prst="rect">
            <a:avLst/>
          </a:prstGeom>
        </p:spPr>
      </p:pic>
      <p:sp>
        <p:nvSpPr>
          <p:cNvPr id="11" name="TextBox 10"/>
          <p:cNvSpPr txBox="1"/>
          <p:nvPr/>
        </p:nvSpPr>
        <p:spPr>
          <a:xfrm>
            <a:off x="6884618" y="2473719"/>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£25</a:t>
            </a:r>
          </a:p>
        </p:txBody>
      </p:sp>
      <p:pic>
        <p:nvPicPr>
          <p:cNvPr id="5" name="Picture 4" descr="Shape&#10;&#10;Description automatically generated">
            <a:extLst>
              <a:ext uri="{FF2B5EF4-FFF2-40B4-BE49-F238E27FC236}">
                <a16:creationId xmlns:a16="http://schemas.microsoft.com/office/drawing/2014/main" id="{CA41E3E0-21D5-4DE7-51F6-DCC5063337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D6E0B512-D9A3-C12C-1E01-CF6D834E30AC}"/>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71039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TextBox 10">
            <a:extLst>
              <a:ext uri="{FF2B5EF4-FFF2-40B4-BE49-F238E27FC236}">
                <a16:creationId xmlns:a16="http://schemas.microsoft.com/office/drawing/2014/main" id="{8E8BB5E3-BB56-E1B8-5591-4BC19ADBED60}"/>
              </a:ext>
            </a:extLst>
          </p:cNvPr>
          <p:cNvSpPr txBox="1"/>
          <p:nvPr/>
        </p:nvSpPr>
        <p:spPr>
          <a:xfrm>
            <a:off x="496783" y="2233324"/>
            <a:ext cx="3985840" cy="3961220"/>
          </a:xfrm>
          <a:prstGeom prst="rect">
            <a:avLst/>
          </a:prstGeom>
          <a:noFill/>
        </p:spPr>
        <p:txBody>
          <a:bodyPr wrap="square" lIns="0" tIns="0" rIns="0" bIns="0" rtlCol="0">
            <a:noAutofit/>
          </a:bodyPr>
          <a:lstStyle/>
          <a:p>
            <a:r>
              <a:rPr lang="en-GB" sz="2200" b="1" dirty="0">
                <a:solidFill>
                  <a:schemeClr val="tx1">
                    <a:lumMod val="75000"/>
                    <a:lumOff val="25000"/>
                  </a:schemeClr>
                </a:solidFill>
                <a:effectLst/>
                <a:latin typeface="Rubik" pitchFamily="2" charset="-79"/>
                <a:cs typeface="Rubik" pitchFamily="2" charset="-79"/>
              </a:rPr>
              <a:t>“We used to struggle to even buy porridge to eat. Now we eat three times a day without any problems, and have the freedom to eat whatever we want. We grow our own crops and enjoy the fruits of our labour. We can afford whatever we need from the market.” </a:t>
            </a:r>
            <a:endParaRPr lang="en-GB" sz="2200" dirty="0">
              <a:solidFill>
                <a:schemeClr val="tx1">
                  <a:lumMod val="75000"/>
                  <a:lumOff val="25000"/>
                </a:schemeClr>
              </a:solidFill>
              <a:effectLst/>
              <a:latin typeface="Rubik" pitchFamily="2" charset="-79"/>
              <a:cs typeface="Rubik" pitchFamily="2" charset="-79"/>
            </a:endParaRPr>
          </a:p>
          <a:p>
            <a:endParaRPr lang="en-GB" sz="800" dirty="0">
              <a:solidFill>
                <a:schemeClr val="tx1">
                  <a:lumMod val="75000"/>
                  <a:lumOff val="25000"/>
                </a:schemeClr>
              </a:solidFill>
              <a:effectLst/>
              <a:latin typeface="Rubik" pitchFamily="2" charset="-79"/>
              <a:cs typeface="Rubik" pitchFamily="2" charset="-79"/>
            </a:endParaRPr>
          </a:p>
          <a:p>
            <a:r>
              <a:rPr lang="en-GB" sz="1400" dirty="0">
                <a:solidFill>
                  <a:schemeClr val="tx1">
                    <a:lumMod val="75000"/>
                    <a:lumOff val="25000"/>
                  </a:schemeClr>
                </a:solidFill>
                <a:effectLst/>
                <a:latin typeface="Rubik" pitchFamily="2" charset="-79"/>
                <a:cs typeface="Rubik" pitchFamily="2" charset="-79"/>
              </a:rPr>
              <a:t>- Julien, Rwanda</a:t>
            </a:r>
          </a:p>
          <a:p>
            <a:endParaRPr lang="en-GB" sz="1000" dirty="0">
              <a:solidFill>
                <a:schemeClr val="tx1">
                  <a:lumMod val="75000"/>
                  <a:lumOff val="25000"/>
                </a:schemeClr>
              </a:solidFill>
              <a:latin typeface="Rubik" pitchFamily="2" charset="-79"/>
              <a:cs typeface="Rubik" pitchFamily="2" charset="-79"/>
            </a:endParaRPr>
          </a:p>
        </p:txBody>
      </p:sp>
      <p:pic>
        <p:nvPicPr>
          <p:cNvPr id="14" name="Graphic 13">
            <a:extLst>
              <a:ext uri="{FF2B5EF4-FFF2-40B4-BE49-F238E27FC236}">
                <a16:creationId xmlns:a16="http://schemas.microsoft.com/office/drawing/2014/main" id="{367669C9-3B5D-B1A5-E04B-444616AB5224}"/>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066309" y="1107995"/>
            <a:ext cx="5077691" cy="5750005"/>
          </a:xfrm>
          <a:prstGeom prst="rect">
            <a:avLst/>
          </a:prstGeom>
        </p:spPr>
      </p:pic>
      <p:pic>
        <p:nvPicPr>
          <p:cNvPr id="17" name="Picture 16">
            <a:extLst>
              <a:ext uri="{FF2B5EF4-FFF2-40B4-BE49-F238E27FC236}">
                <a16:creationId xmlns:a16="http://schemas.microsoft.com/office/drawing/2014/main" id="{D6FE6795-4A74-AF36-EB10-3DD437DC2BD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864243" y="852145"/>
            <a:ext cx="4499142" cy="6005855"/>
          </a:xfrm>
          <a:prstGeom prst="rect">
            <a:avLst/>
          </a:prstGeom>
          <a:ln>
            <a:noFill/>
          </a:ln>
        </p:spPr>
      </p:pic>
      <p:pic>
        <p:nvPicPr>
          <p:cNvPr id="2" name="Picture 1" descr="Shape&#10;&#10;Description automatically generated">
            <a:extLst>
              <a:ext uri="{FF2B5EF4-FFF2-40B4-BE49-F238E27FC236}">
                <a16:creationId xmlns:a16="http://schemas.microsoft.com/office/drawing/2014/main" id="{D34AF5B2-1BC5-5754-946D-46FCC1358D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4" name="Graphic 3">
            <a:extLst>
              <a:ext uri="{FF2B5EF4-FFF2-40B4-BE49-F238E27FC236}">
                <a16:creationId xmlns:a16="http://schemas.microsoft.com/office/drawing/2014/main" id="{8EB89BC6-D4BB-442F-486A-8AF57BE0192F}"/>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2994759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476092"/>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GOATS</a:t>
            </a:r>
          </a:p>
        </p:txBody>
      </p:sp>
      <p:sp>
        <p:nvSpPr>
          <p:cNvPr id="2" name="Rectangle 1"/>
          <p:cNvSpPr/>
          <p:nvPr/>
        </p:nvSpPr>
        <p:spPr>
          <a:xfrm>
            <a:off x="360018" y="2369665"/>
            <a:ext cx="3919255" cy="3416320"/>
          </a:xfrm>
          <a:prstGeom prst="rect">
            <a:avLst/>
          </a:prstGeom>
        </p:spPr>
        <p:txBody>
          <a:bodyPr wrap="square">
            <a:spAutoFit/>
          </a:bodyPr>
          <a:lstStyle/>
          <a:p>
            <a:r>
              <a:rPr lang="en-GB" dirty="0">
                <a:solidFill>
                  <a:srgbClr val="4A4949"/>
                </a:solidFill>
                <a:latin typeface="Rubik" panose="020B0604020202020204" charset="-79"/>
                <a:cs typeface="Rubik" panose="020B0604020202020204" charset="-79"/>
              </a:rPr>
              <a:t>Goats not only provide vitamin rich milk to drink – they can also be bred, and sold for profit. And the best part? Their droppings make for excellent organic fertiliser, helping fields flourish! </a:t>
            </a:r>
          </a:p>
          <a:p>
            <a:endParaRPr lang="en-GB" dirty="0">
              <a:solidFill>
                <a:srgbClr val="4A4949"/>
              </a:solidFill>
              <a:latin typeface="Rubik" panose="020B0604020202020204" charset="-79"/>
              <a:cs typeface="Rubik" panose="020B0604020202020204" charset="-79"/>
            </a:endParaRPr>
          </a:p>
          <a:p>
            <a:r>
              <a:rPr lang="en-GB" dirty="0">
                <a:solidFill>
                  <a:srgbClr val="4A4949"/>
                </a:solidFill>
                <a:latin typeface="Rubik" panose="020B0604020202020204" charset="-79"/>
                <a:cs typeface="Rubik" panose="020B0604020202020204" charset="-79"/>
              </a:rPr>
              <a:t>Our partners work with families and local vets to make sure the goats are looked after to a high standard. </a:t>
            </a:r>
          </a:p>
          <a:p>
            <a:endParaRPr lang="en-GB"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9931" y="2181671"/>
            <a:ext cx="4362995" cy="3792307"/>
          </a:xfrm>
          <a:prstGeom prst="rect">
            <a:avLst/>
          </a:prstGeom>
        </p:spPr>
      </p:pic>
      <p:pic>
        <p:nvPicPr>
          <p:cNvPr id="13" name="Picture 12"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20680" y="5239207"/>
            <a:ext cx="1457360" cy="1082786"/>
          </a:xfrm>
          <a:prstGeom prst="rect">
            <a:avLst/>
          </a:prstGeom>
        </p:spPr>
      </p:pic>
      <p:sp>
        <p:nvSpPr>
          <p:cNvPr id="14" name="TextBox 13"/>
          <p:cNvSpPr txBox="1"/>
          <p:nvPr/>
        </p:nvSpPr>
        <p:spPr>
          <a:xfrm>
            <a:off x="3620680" y="5395292"/>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£35</a:t>
            </a:r>
          </a:p>
        </p:txBody>
      </p:sp>
      <p:pic>
        <p:nvPicPr>
          <p:cNvPr id="5" name="Picture 4" descr="Shape&#10;&#10;Description automatically generated">
            <a:extLst>
              <a:ext uri="{FF2B5EF4-FFF2-40B4-BE49-F238E27FC236}">
                <a16:creationId xmlns:a16="http://schemas.microsoft.com/office/drawing/2014/main" id="{496656E7-A271-5062-5192-E82775C096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94F6CCE4-A889-84E7-42AD-8DE9F818C6F3}"/>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239869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ED9838"/>
                </a:solidFill>
                <a:latin typeface="Rubik Black" pitchFamily="2" charset="-79"/>
                <a:ea typeface="Colby StBlk" pitchFamily="2" charset="77"/>
                <a:cs typeface="Rubik Black" pitchFamily="2" charset="-79"/>
              </a:rPr>
              <a:t>A SPADE</a:t>
            </a:r>
          </a:p>
          <a:p>
            <a:pPr>
              <a:lnSpc>
                <a:spcPts val="3560"/>
              </a:lnSpc>
            </a:pPr>
            <a:r>
              <a:rPr lang="en-GB" sz="4000" dirty="0">
                <a:solidFill>
                  <a:srgbClr val="ED9838"/>
                </a:solidFill>
                <a:latin typeface="Rubik Black" pitchFamily="2" charset="-79"/>
                <a:ea typeface="Colby StBlk" pitchFamily="2" charset="77"/>
                <a:cs typeface="Rubik Black" pitchFamily="2" charset="-79"/>
              </a:rPr>
              <a:t>MADE TO LAST</a:t>
            </a:r>
          </a:p>
        </p:txBody>
      </p:sp>
      <p:sp>
        <p:nvSpPr>
          <p:cNvPr id="2" name="Rectangle 1"/>
          <p:cNvSpPr/>
          <p:nvPr/>
        </p:nvSpPr>
        <p:spPr>
          <a:xfrm>
            <a:off x="300047" y="2892683"/>
            <a:ext cx="3514306" cy="2585323"/>
          </a:xfrm>
          <a:prstGeom prst="rect">
            <a:avLst/>
          </a:prstGeom>
        </p:spPr>
        <p:txBody>
          <a:bodyPr wrap="square">
            <a:spAutoFit/>
          </a:bodyPr>
          <a:lstStyle/>
          <a:p>
            <a:r>
              <a:rPr lang="en-GB" dirty="0">
                <a:solidFill>
                  <a:srgbClr val="4A4A49"/>
                </a:solidFill>
                <a:latin typeface="Rubik-Regular"/>
              </a:rPr>
              <a:t>With the gift of a farming tool, like a spade, you can help farmers plant and harvest, saving them time and energy. </a:t>
            </a:r>
          </a:p>
          <a:p>
            <a:endParaRPr lang="en-GB" dirty="0">
              <a:solidFill>
                <a:srgbClr val="4A4A49"/>
              </a:solidFill>
              <a:latin typeface="Rubik-Regular"/>
            </a:endParaRPr>
          </a:p>
          <a:p>
            <a:r>
              <a:rPr lang="en-GB" dirty="0">
                <a:solidFill>
                  <a:srgbClr val="4A4A49"/>
                </a:solidFill>
                <a:latin typeface="Rubik-Regular"/>
              </a:rPr>
              <a:t>Spades cultivate real change from the ground up, helping make a lasting impact on livelihoods and wellbeing.</a:t>
            </a: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13257" y="2892683"/>
            <a:ext cx="4663751" cy="3109168"/>
          </a:xfrm>
          <a:prstGeom prst="rect">
            <a:avLst/>
          </a:prstGeom>
        </p:spPr>
      </p:pic>
      <p:pic>
        <p:nvPicPr>
          <p:cNvPr id="9" name="Picture 8" descr="Shape, circle&#10;&#10;Description automatically generated">
            <a:extLst>
              <a:ext uri="{FF2B5EF4-FFF2-40B4-BE49-F238E27FC236}">
                <a16:creationId xmlns:a16="http://schemas.microsoft.com/office/drawing/2014/main" id="{A719938C-836C-1F5C-7623-FA3ED1B53C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0811" y="1934180"/>
            <a:ext cx="1457360" cy="1111367"/>
          </a:xfrm>
          <a:prstGeom prst="rect">
            <a:avLst/>
          </a:prstGeom>
        </p:spPr>
      </p:pic>
      <p:sp>
        <p:nvSpPr>
          <p:cNvPr id="11" name="TextBox 10"/>
          <p:cNvSpPr txBox="1"/>
          <p:nvPr/>
        </p:nvSpPr>
        <p:spPr>
          <a:xfrm>
            <a:off x="7470811" y="2090266"/>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£8                        </a:t>
            </a:r>
          </a:p>
        </p:txBody>
      </p:sp>
      <p:pic>
        <p:nvPicPr>
          <p:cNvPr id="5" name="Picture 4" descr="Shape&#10;&#10;Description automatically generated">
            <a:extLst>
              <a:ext uri="{FF2B5EF4-FFF2-40B4-BE49-F238E27FC236}">
                <a16:creationId xmlns:a16="http://schemas.microsoft.com/office/drawing/2014/main" id="{5E905831-5BA2-9126-A777-AE1D898D6A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6E2CF4AE-1A89-79B4-3BCD-AB29C09A12DA}"/>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970700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E72353-AF6D-9779-7D0C-0CA84A699B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9144001" cy="6689370"/>
          </a:xfrm>
          <a:prstGeom prst="rect">
            <a:avLst/>
          </a:prstGeom>
        </p:spPr>
      </p:pic>
      <p:pic>
        <p:nvPicPr>
          <p:cNvPr id="2" name="Graphic 1">
            <a:extLst>
              <a:ext uri="{FF2B5EF4-FFF2-40B4-BE49-F238E27FC236}">
                <a16:creationId xmlns:a16="http://schemas.microsoft.com/office/drawing/2014/main" id="{10FC60A6-DDC6-0B11-8567-3DF59454EC55}"/>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23210" t="36547" r="23849" b="35460"/>
          <a:stretch/>
        </p:blipFill>
        <p:spPr>
          <a:xfrm>
            <a:off x="221671" y="224049"/>
            <a:ext cx="2166257" cy="809611"/>
          </a:xfrm>
          <a:prstGeom prst="rect">
            <a:avLst/>
          </a:prstGeom>
        </p:spPr>
      </p:pic>
      <p:sp>
        <p:nvSpPr>
          <p:cNvPr id="4" name="TextBox 3">
            <a:extLst>
              <a:ext uri="{FF2B5EF4-FFF2-40B4-BE49-F238E27FC236}">
                <a16:creationId xmlns:a16="http://schemas.microsoft.com/office/drawing/2014/main" id="{CEA63057-1B66-49C0-D701-99327994E581}"/>
              </a:ext>
            </a:extLst>
          </p:cNvPr>
          <p:cNvSpPr txBox="1"/>
          <p:nvPr/>
        </p:nvSpPr>
        <p:spPr>
          <a:xfrm>
            <a:off x="221671" y="6021156"/>
            <a:ext cx="4299857" cy="692882"/>
          </a:xfrm>
          <a:prstGeom prst="rect">
            <a:avLst/>
          </a:prstGeom>
          <a:noFill/>
        </p:spPr>
        <p:txBody>
          <a:bodyPr wrap="square" rtlCol="0">
            <a:spAutoFit/>
          </a:bodyPr>
          <a:lstStyle/>
          <a:p>
            <a:pPr>
              <a:lnSpc>
                <a:spcPts val="2260"/>
              </a:lnSpc>
            </a:pPr>
            <a:r>
              <a:rPr lang="en-GB" sz="2600">
                <a:solidFill>
                  <a:srgbClr val="7373B4"/>
                </a:solidFill>
                <a:latin typeface="Rubik Black" pitchFamily="2" charset="-79"/>
                <a:ea typeface="Colby StBlk" pitchFamily="2" charset="77"/>
                <a:cs typeface="Rubik Black" pitchFamily="2" charset="-79"/>
              </a:rPr>
              <a:t>GIFTS THAT</a:t>
            </a:r>
          </a:p>
          <a:p>
            <a:pPr>
              <a:lnSpc>
                <a:spcPts val="2260"/>
              </a:lnSpc>
            </a:pPr>
            <a:r>
              <a:rPr lang="en-GB" sz="2600">
                <a:solidFill>
                  <a:srgbClr val="7373B4"/>
                </a:solidFill>
                <a:latin typeface="Rubik Black" pitchFamily="2" charset="-79"/>
                <a:ea typeface="Colby StBlk" pitchFamily="2" charset="77"/>
                <a:cs typeface="Rubik Black" pitchFamily="2" charset="-79"/>
              </a:rPr>
              <a:t>KEEP ON GIVING</a:t>
            </a:r>
          </a:p>
        </p:txBody>
      </p:sp>
      <p:pic>
        <p:nvPicPr>
          <p:cNvPr id="5" name="Graphic 4">
            <a:extLst>
              <a:ext uri="{FF2B5EF4-FFF2-40B4-BE49-F238E27FC236}">
                <a16:creationId xmlns:a16="http://schemas.microsoft.com/office/drawing/2014/main" id="{8E27E533-87F0-8E1B-6151-A6C6DA85CACF}"/>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6555" t="30959" r="15711" b="30024"/>
          <a:stretch/>
        </p:blipFill>
        <p:spPr>
          <a:xfrm>
            <a:off x="6943596" y="5911778"/>
            <a:ext cx="2089563" cy="867060"/>
          </a:xfrm>
          <a:prstGeom prst="rect">
            <a:avLst/>
          </a:prstGeom>
        </p:spPr>
      </p:pic>
    </p:spTree>
    <p:extLst>
      <p:ext uri="{BB962C8B-B14F-4D97-AF65-F5344CB8AC3E}">
        <p14:creationId xmlns:p14="http://schemas.microsoft.com/office/powerpoint/2010/main" val="468126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FABULOUS</a:t>
            </a:r>
          </a:p>
          <a:p>
            <a:pPr>
              <a:lnSpc>
                <a:spcPts val="3560"/>
              </a:lnSpc>
            </a:pPr>
            <a:r>
              <a:rPr lang="en-GB" sz="4000" dirty="0">
                <a:solidFill>
                  <a:srgbClr val="7373B4"/>
                </a:solidFill>
                <a:latin typeface="Rubik Black" pitchFamily="2" charset="-79"/>
                <a:ea typeface="Colby StBlk" pitchFamily="2" charset="77"/>
                <a:cs typeface="Rubik Black" pitchFamily="2" charset="-79"/>
              </a:rPr>
              <a:t>FILTERS</a:t>
            </a:r>
          </a:p>
        </p:txBody>
      </p:sp>
      <p:sp>
        <p:nvSpPr>
          <p:cNvPr id="2" name="Rectangle 1"/>
          <p:cNvSpPr/>
          <p:nvPr/>
        </p:nvSpPr>
        <p:spPr>
          <a:xfrm>
            <a:off x="357991" y="2882560"/>
            <a:ext cx="3675765" cy="3139321"/>
          </a:xfrm>
          <a:prstGeom prst="rect">
            <a:avLst/>
          </a:prstGeom>
        </p:spPr>
        <p:txBody>
          <a:bodyPr wrap="square">
            <a:spAutoFit/>
          </a:bodyPr>
          <a:lstStyle/>
          <a:p>
            <a:r>
              <a:rPr lang="en-GB" dirty="0">
                <a:solidFill>
                  <a:srgbClr val="4A4A49"/>
                </a:solidFill>
                <a:latin typeface="Rubik-Regular"/>
              </a:rPr>
              <a:t>Access to clean water is a fundamental right, yet millions of people around the world still don’t have it. </a:t>
            </a:r>
          </a:p>
          <a:p>
            <a:endParaRPr lang="en-GB" dirty="0">
              <a:solidFill>
                <a:srgbClr val="4A4A49"/>
              </a:solidFill>
              <a:latin typeface="Rubik-Regular"/>
            </a:endParaRPr>
          </a:p>
          <a:p>
            <a:r>
              <a:rPr lang="en-GB" dirty="0">
                <a:solidFill>
                  <a:srgbClr val="4A4A49"/>
                </a:solidFill>
                <a:latin typeface="Rubik-Regular"/>
              </a:rPr>
              <a:t>Your gift of a water filter ensures families can access clean water. Not only does it protect them from diseases, but it also brings a healthier, brighter future!</a:t>
            </a: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92162" y="2356880"/>
            <a:ext cx="4229325" cy="3618067"/>
          </a:xfrm>
          <a:prstGeom prst="rect">
            <a:avLst/>
          </a:prstGeom>
        </p:spPr>
      </p:pic>
      <p:pic>
        <p:nvPicPr>
          <p:cNvPr id="9" name="Picture 8">
            <a:extLst>
              <a:ext uri="{FF2B5EF4-FFF2-40B4-BE49-F238E27FC236}">
                <a16:creationId xmlns:a16="http://schemas.microsoft.com/office/drawing/2014/main" id="{A719938C-836C-1F5C-7623-FA3ED1B53C28}"/>
              </a:ext>
            </a:extLst>
          </p:cNvPr>
          <p:cNvPicPr>
            <a:picLocks noChangeAspect="1"/>
          </p:cNvPicPr>
          <p:nvPr/>
        </p:nvPicPr>
        <p:blipFill>
          <a:blip r:embed="rId3"/>
          <a:srcRect/>
          <a:stretch/>
        </p:blipFill>
        <p:spPr>
          <a:xfrm>
            <a:off x="7491701" y="1801197"/>
            <a:ext cx="1360857" cy="1111367"/>
          </a:xfrm>
          <a:prstGeom prst="rect">
            <a:avLst/>
          </a:prstGeom>
        </p:spPr>
      </p:pic>
      <p:sp>
        <p:nvSpPr>
          <p:cNvPr id="11" name="TextBox 10"/>
          <p:cNvSpPr txBox="1"/>
          <p:nvPr/>
        </p:nvSpPr>
        <p:spPr>
          <a:xfrm>
            <a:off x="7443450" y="1957283"/>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£37                        </a:t>
            </a:r>
          </a:p>
        </p:txBody>
      </p:sp>
      <p:pic>
        <p:nvPicPr>
          <p:cNvPr id="5" name="Picture 4" descr="Shape&#10;&#10;Description automatically generated">
            <a:extLst>
              <a:ext uri="{FF2B5EF4-FFF2-40B4-BE49-F238E27FC236}">
                <a16:creationId xmlns:a16="http://schemas.microsoft.com/office/drawing/2014/main" id="{C8B37C50-0A6D-46CF-C432-C9BC30038E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7F3C626E-97A8-CEBD-16F7-A711C9AAA0CC}"/>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76033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367669C9-3B5D-B1A5-E04B-444616AB5224}"/>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6309" y="1107995"/>
            <a:ext cx="5077691" cy="5750005"/>
          </a:xfrm>
          <a:prstGeom prst="rect">
            <a:avLst/>
          </a:prstGeom>
        </p:spPr>
      </p:pic>
      <p:pic>
        <p:nvPicPr>
          <p:cNvPr id="17" name="Picture 16">
            <a:extLst>
              <a:ext uri="{FF2B5EF4-FFF2-40B4-BE49-F238E27FC236}">
                <a16:creationId xmlns:a16="http://schemas.microsoft.com/office/drawing/2014/main" id="{D6FE6795-4A74-AF36-EB10-3DD437DC2B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96003" y="1236377"/>
            <a:ext cx="4747998" cy="5621624"/>
          </a:xfrm>
          <a:prstGeom prst="rect">
            <a:avLst/>
          </a:prstGeom>
          <a:ln>
            <a:noFill/>
          </a:ln>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F1E1CFEE-47EC-28D9-F102-97AA6294A79C}"/>
              </a:ext>
            </a:extLst>
          </p:cNvPr>
          <p:cNvSpPr txBox="1"/>
          <p:nvPr/>
        </p:nvSpPr>
        <p:spPr>
          <a:xfrm>
            <a:off x="496783" y="2762713"/>
            <a:ext cx="3758958" cy="2909318"/>
          </a:xfrm>
          <a:prstGeom prst="rect">
            <a:avLst/>
          </a:prstGeom>
          <a:noFill/>
        </p:spPr>
        <p:txBody>
          <a:bodyPr wrap="square" lIns="0" tIns="0" rIns="0" bIns="0" rtlCol="0">
            <a:noAutofit/>
          </a:bodyPr>
          <a:lstStyle/>
          <a:p>
            <a:r>
              <a:rPr lang="en-GB" sz="2200" b="1" dirty="0">
                <a:solidFill>
                  <a:schemeClr val="tx1">
                    <a:lumMod val="75000"/>
                    <a:lumOff val="25000"/>
                  </a:schemeClr>
                </a:solidFill>
                <a:effectLst/>
                <a:latin typeface="Rubik" pitchFamily="2" charset="-79"/>
                <a:cs typeface="Rubik" pitchFamily="2" charset="-79"/>
              </a:rPr>
              <a:t>“We have a much closer source of water and we can clean it without burning any precious fuel. My children are no longer sick, they can attend school every day.”</a:t>
            </a:r>
            <a:endParaRPr lang="en-GB" sz="2200" dirty="0">
              <a:solidFill>
                <a:schemeClr val="tx1">
                  <a:lumMod val="75000"/>
                  <a:lumOff val="25000"/>
                </a:schemeClr>
              </a:solidFill>
              <a:effectLst/>
              <a:latin typeface="Rubik" pitchFamily="2" charset="-79"/>
              <a:cs typeface="Rubik" pitchFamily="2" charset="-79"/>
            </a:endParaRPr>
          </a:p>
          <a:p>
            <a:endParaRPr lang="en-GB" sz="800" dirty="0">
              <a:solidFill>
                <a:schemeClr val="tx1">
                  <a:lumMod val="75000"/>
                  <a:lumOff val="25000"/>
                </a:schemeClr>
              </a:solidFill>
              <a:effectLst/>
              <a:latin typeface="Rubik" pitchFamily="2" charset="-79"/>
              <a:cs typeface="Rubik" pitchFamily="2" charset="-79"/>
            </a:endParaRPr>
          </a:p>
          <a:p>
            <a:r>
              <a:rPr lang="en-GB" sz="1400" dirty="0">
                <a:solidFill>
                  <a:schemeClr val="tx1">
                    <a:lumMod val="75000"/>
                    <a:lumOff val="25000"/>
                  </a:schemeClr>
                </a:solidFill>
                <a:effectLst/>
                <a:latin typeface="Rubik" pitchFamily="2" charset="-79"/>
                <a:cs typeface="Rubik" pitchFamily="2" charset="-79"/>
              </a:rPr>
              <a:t>- </a:t>
            </a:r>
            <a:r>
              <a:rPr lang="en-GB" sz="1400" dirty="0" err="1">
                <a:solidFill>
                  <a:schemeClr val="tx1">
                    <a:lumMod val="75000"/>
                    <a:lumOff val="25000"/>
                  </a:schemeClr>
                </a:solidFill>
                <a:effectLst/>
                <a:latin typeface="Rubik" pitchFamily="2" charset="-79"/>
                <a:cs typeface="Rubik" pitchFamily="2" charset="-79"/>
              </a:rPr>
              <a:t>Bokayo</a:t>
            </a:r>
            <a:r>
              <a:rPr lang="en-GB" sz="1400" dirty="0">
                <a:solidFill>
                  <a:schemeClr val="tx1">
                    <a:lumMod val="75000"/>
                    <a:lumOff val="25000"/>
                  </a:schemeClr>
                </a:solidFill>
                <a:effectLst/>
                <a:latin typeface="Rubik" pitchFamily="2" charset="-79"/>
                <a:cs typeface="Rubik" pitchFamily="2" charset="-79"/>
              </a:rPr>
              <a:t>, Ethiopia</a:t>
            </a:r>
          </a:p>
          <a:p>
            <a:endParaRPr lang="en-GB" sz="1000" dirty="0">
              <a:solidFill>
                <a:schemeClr val="tx1">
                  <a:lumMod val="75000"/>
                  <a:lumOff val="25000"/>
                </a:schemeClr>
              </a:solidFill>
              <a:latin typeface="Rubik" pitchFamily="2" charset="-79"/>
              <a:cs typeface="Rubik" pitchFamily="2" charset="-79"/>
            </a:endParaRPr>
          </a:p>
        </p:txBody>
      </p:sp>
      <p:pic>
        <p:nvPicPr>
          <p:cNvPr id="4" name="Picture 3" descr="Shape&#10;&#10;Description automatically generated">
            <a:extLst>
              <a:ext uri="{FF2B5EF4-FFF2-40B4-BE49-F238E27FC236}">
                <a16:creationId xmlns:a16="http://schemas.microsoft.com/office/drawing/2014/main" id="{775FA5E7-B3E0-1403-5DD7-F9D523EFD5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CAFB3824-5B2D-7221-0743-6F3E89BB9AF9}"/>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07274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BUCKETS </a:t>
            </a:r>
          </a:p>
          <a:p>
            <a:pPr>
              <a:lnSpc>
                <a:spcPts val="3560"/>
              </a:lnSpc>
            </a:pPr>
            <a:r>
              <a:rPr lang="en-GB" sz="4000" dirty="0">
                <a:solidFill>
                  <a:srgbClr val="7373B4"/>
                </a:solidFill>
                <a:latin typeface="Rubik Black" pitchFamily="2" charset="-79"/>
                <a:ea typeface="Colby StBlk" pitchFamily="2" charset="77"/>
                <a:cs typeface="Rubik Black" pitchFamily="2" charset="-79"/>
              </a:rPr>
              <a:t>OF FUN</a:t>
            </a:r>
          </a:p>
        </p:txBody>
      </p:sp>
      <p:sp>
        <p:nvSpPr>
          <p:cNvPr id="2" name="Rectangle 1"/>
          <p:cNvSpPr/>
          <p:nvPr/>
        </p:nvSpPr>
        <p:spPr>
          <a:xfrm>
            <a:off x="326338" y="2817342"/>
            <a:ext cx="3594277" cy="3139321"/>
          </a:xfrm>
          <a:prstGeom prst="rect">
            <a:avLst/>
          </a:prstGeom>
        </p:spPr>
        <p:txBody>
          <a:bodyPr wrap="square">
            <a:spAutoFit/>
          </a:bodyPr>
          <a:lstStyle/>
          <a:p>
            <a:r>
              <a:rPr lang="en-GB" dirty="0">
                <a:solidFill>
                  <a:srgbClr val="4A4A49"/>
                </a:solidFill>
                <a:latin typeface="Rubik-Regular"/>
              </a:rPr>
              <a:t>This seemingly simple gift has the power to make a significant difference in someone’s life by helping them to wash their hands and clothes.</a:t>
            </a:r>
          </a:p>
          <a:p>
            <a:endParaRPr lang="en-GB" dirty="0">
              <a:solidFill>
                <a:srgbClr val="4A4A49"/>
              </a:solidFill>
              <a:latin typeface="Rubik-Regular"/>
            </a:endParaRPr>
          </a:p>
          <a:p>
            <a:r>
              <a:rPr lang="en-GB" dirty="0">
                <a:solidFill>
                  <a:srgbClr val="4A4A49"/>
                </a:solidFill>
                <a:latin typeface="Rubik-Regular"/>
              </a:rPr>
              <a:t>A wash bucket helps uphold dignity in some of the worlds poorest places.</a:t>
            </a:r>
          </a:p>
          <a:p>
            <a:endParaRPr lang="en-GB" b="1" dirty="0">
              <a:solidFill>
                <a:srgbClr val="4A4A49"/>
              </a:solidFill>
              <a:latin typeface="Rubik-Bold"/>
            </a:endParaRPr>
          </a:p>
          <a:p>
            <a:r>
              <a:rPr lang="en-GB" b="1" dirty="0">
                <a:solidFill>
                  <a:srgbClr val="4A4A49"/>
                </a:solidFill>
                <a:latin typeface="Rubik-Bold"/>
              </a:rPr>
              <a:t>It’s not ‘just’ a bucket.</a:t>
            </a: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52862" y="1749868"/>
            <a:ext cx="4712315" cy="4206795"/>
          </a:xfrm>
          <a:prstGeom prst="rect">
            <a:avLst/>
          </a:prstGeom>
        </p:spPr>
      </p:pic>
      <p:pic>
        <p:nvPicPr>
          <p:cNvPr id="9" name="Picture 8">
            <a:extLst>
              <a:ext uri="{FF2B5EF4-FFF2-40B4-BE49-F238E27FC236}">
                <a16:creationId xmlns:a16="http://schemas.microsoft.com/office/drawing/2014/main" id="{A719938C-836C-1F5C-7623-FA3ED1B53C28}"/>
              </a:ext>
            </a:extLst>
          </p:cNvPr>
          <p:cNvPicPr>
            <a:picLocks noChangeAspect="1"/>
          </p:cNvPicPr>
          <p:nvPr/>
        </p:nvPicPr>
        <p:blipFill>
          <a:blip r:embed="rId3"/>
          <a:srcRect/>
          <a:stretch/>
        </p:blipFill>
        <p:spPr>
          <a:xfrm>
            <a:off x="3788368" y="4983568"/>
            <a:ext cx="1360857" cy="1111367"/>
          </a:xfrm>
          <a:prstGeom prst="rect">
            <a:avLst/>
          </a:prstGeom>
        </p:spPr>
      </p:pic>
      <p:sp>
        <p:nvSpPr>
          <p:cNvPr id="11" name="TextBox 10"/>
          <p:cNvSpPr txBox="1"/>
          <p:nvPr/>
        </p:nvSpPr>
        <p:spPr>
          <a:xfrm>
            <a:off x="3740117" y="5139654"/>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£4                        </a:t>
            </a:r>
          </a:p>
        </p:txBody>
      </p:sp>
      <p:pic>
        <p:nvPicPr>
          <p:cNvPr id="5" name="Picture 4" descr="Shape&#10;&#10;Description automatically generated">
            <a:extLst>
              <a:ext uri="{FF2B5EF4-FFF2-40B4-BE49-F238E27FC236}">
                <a16:creationId xmlns:a16="http://schemas.microsoft.com/office/drawing/2014/main" id="{C238B53F-7868-AADE-C19B-296565F211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060C0A2E-7B6F-444B-36D0-489AA95E9B6C}"/>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964693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503960" y="1825591"/>
            <a:ext cx="7291658" cy="476092"/>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SOAP</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72430" y="2077502"/>
            <a:ext cx="4499535" cy="3565651"/>
          </a:xfrm>
          <a:prstGeom prst="rect">
            <a:avLst/>
          </a:prstGeom>
        </p:spPr>
      </p:pic>
      <p:sp>
        <p:nvSpPr>
          <p:cNvPr id="4" name="Rectangle 3"/>
          <p:cNvSpPr/>
          <p:nvPr/>
        </p:nvSpPr>
        <p:spPr>
          <a:xfrm>
            <a:off x="387927" y="2431429"/>
            <a:ext cx="3579867" cy="3139321"/>
          </a:xfrm>
          <a:prstGeom prst="rect">
            <a:avLst/>
          </a:prstGeom>
        </p:spPr>
        <p:txBody>
          <a:bodyPr wrap="square">
            <a:spAutoFit/>
          </a:bodyPr>
          <a:lstStyle/>
          <a:p>
            <a:r>
              <a:rPr lang="en-GB" dirty="0">
                <a:solidFill>
                  <a:srgbClr val="4A4A49"/>
                </a:solidFill>
                <a:latin typeface="Rubik-Regular"/>
              </a:rPr>
              <a:t>A bar of soap: so simple yet </a:t>
            </a:r>
          </a:p>
          <a:p>
            <a:r>
              <a:rPr lang="en-GB" dirty="0">
                <a:solidFill>
                  <a:srgbClr val="4A4A49"/>
                </a:solidFill>
                <a:latin typeface="Rubik-Regular"/>
              </a:rPr>
              <a:t>life-changing.</a:t>
            </a:r>
          </a:p>
          <a:p>
            <a:endParaRPr lang="en-GB" dirty="0">
              <a:solidFill>
                <a:srgbClr val="4A4A49"/>
              </a:solidFill>
              <a:latin typeface="Rubik-Regular"/>
            </a:endParaRPr>
          </a:p>
          <a:p>
            <a:r>
              <a:rPr lang="en-GB" dirty="0">
                <a:solidFill>
                  <a:srgbClr val="4A4A49"/>
                </a:solidFill>
                <a:latin typeface="Rubik-Regular"/>
              </a:rPr>
              <a:t>For people living in the world’s poorest places, soap can mean the difference between life and</a:t>
            </a:r>
          </a:p>
          <a:p>
            <a:r>
              <a:rPr lang="en-GB" dirty="0">
                <a:solidFill>
                  <a:srgbClr val="4A4A49"/>
                </a:solidFill>
                <a:latin typeface="Rubik-Regular"/>
              </a:rPr>
              <a:t>death, helping stave off infection and keeping children safe.</a:t>
            </a:r>
          </a:p>
          <a:p>
            <a:endParaRPr lang="en-GB" dirty="0">
              <a:solidFill>
                <a:srgbClr val="4A4A49"/>
              </a:solidFill>
              <a:latin typeface="Rubik-Regular"/>
            </a:endParaRPr>
          </a:p>
          <a:p>
            <a:r>
              <a:rPr lang="en-GB" b="1" dirty="0">
                <a:solidFill>
                  <a:srgbClr val="4A4A49"/>
                </a:solidFill>
                <a:latin typeface="Rubik-Regular"/>
              </a:rPr>
              <a:t>A gift of soap helps families </a:t>
            </a:r>
          </a:p>
          <a:p>
            <a:r>
              <a:rPr lang="en-GB" b="1" dirty="0">
                <a:solidFill>
                  <a:srgbClr val="4A4A49"/>
                </a:solidFill>
                <a:latin typeface="Rubik-Regular"/>
              </a:rPr>
              <a:t>live healthy and dignified lives.</a:t>
            </a:r>
            <a:endParaRPr lang="en-GB" b="1" dirty="0"/>
          </a:p>
        </p:txBody>
      </p:sp>
      <p:pic>
        <p:nvPicPr>
          <p:cNvPr id="9" name="Picture 8">
            <a:extLst>
              <a:ext uri="{FF2B5EF4-FFF2-40B4-BE49-F238E27FC236}">
                <a16:creationId xmlns:a16="http://schemas.microsoft.com/office/drawing/2014/main" id="{A719938C-836C-1F5C-7623-FA3ED1B53C28}"/>
              </a:ext>
            </a:extLst>
          </p:cNvPr>
          <p:cNvPicPr>
            <a:picLocks noChangeAspect="1"/>
          </p:cNvPicPr>
          <p:nvPr/>
        </p:nvPicPr>
        <p:blipFill>
          <a:blip r:embed="rId4"/>
          <a:srcRect/>
          <a:stretch/>
        </p:blipFill>
        <p:spPr>
          <a:xfrm>
            <a:off x="4149789" y="5015066"/>
            <a:ext cx="1360857" cy="1111367"/>
          </a:xfrm>
          <a:prstGeom prst="rect">
            <a:avLst/>
          </a:prstGeom>
        </p:spPr>
      </p:pic>
      <p:sp>
        <p:nvSpPr>
          <p:cNvPr id="11" name="TextBox 10"/>
          <p:cNvSpPr txBox="1"/>
          <p:nvPr/>
        </p:nvSpPr>
        <p:spPr>
          <a:xfrm>
            <a:off x="4101538" y="5171152"/>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£5                        </a:t>
            </a:r>
          </a:p>
        </p:txBody>
      </p:sp>
      <p:pic>
        <p:nvPicPr>
          <p:cNvPr id="5" name="Picture 4" descr="Shape&#10;&#10;Description automatically generated">
            <a:extLst>
              <a:ext uri="{FF2B5EF4-FFF2-40B4-BE49-F238E27FC236}">
                <a16:creationId xmlns:a16="http://schemas.microsoft.com/office/drawing/2014/main" id="{7F83912D-50D5-D837-CA53-0D560D0EB3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63967011-B898-9D4F-1277-45BB9AEF0FD8}"/>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885113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silhouette of a person on a hill&#10;&#10;Description automatically generated">
            <a:extLst>
              <a:ext uri="{FF2B5EF4-FFF2-40B4-BE49-F238E27FC236}">
                <a16:creationId xmlns:a16="http://schemas.microsoft.com/office/drawing/2014/main" id="{AD351ACC-60F0-CE8F-7CAE-DD3C0BB789FC}"/>
              </a:ext>
            </a:extLst>
          </p:cNvPr>
          <p:cNvPicPr>
            <a:picLocks noChangeAspect="1"/>
          </p:cNvPicPr>
          <p:nvPr/>
        </p:nvPicPr>
        <p:blipFill>
          <a:blip r:embed="rId2"/>
          <a:stretch>
            <a:fillRect/>
          </a:stretch>
        </p:blipFill>
        <p:spPr>
          <a:xfrm rot="5400000">
            <a:off x="3071814" y="785811"/>
            <a:ext cx="7772400" cy="437197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WATER FOR A </a:t>
            </a:r>
          </a:p>
          <a:p>
            <a:pPr>
              <a:lnSpc>
                <a:spcPts val="3560"/>
              </a:lnSpc>
            </a:pPr>
            <a:r>
              <a:rPr lang="en-GB" sz="4000" dirty="0">
                <a:solidFill>
                  <a:srgbClr val="7373B4"/>
                </a:solidFill>
                <a:latin typeface="Rubik Black" pitchFamily="2" charset="-79"/>
                <a:ea typeface="Colby StBlk" pitchFamily="2" charset="77"/>
                <a:cs typeface="Rubik Black" pitchFamily="2" charset="-79"/>
              </a:rPr>
              <a:t>VILLAGE</a:t>
            </a:r>
          </a:p>
        </p:txBody>
      </p:sp>
      <p:sp>
        <p:nvSpPr>
          <p:cNvPr id="5" name="Rectangle 4"/>
          <p:cNvSpPr/>
          <p:nvPr/>
        </p:nvSpPr>
        <p:spPr>
          <a:xfrm>
            <a:off x="355269" y="2971798"/>
            <a:ext cx="2916977" cy="2554545"/>
          </a:xfrm>
          <a:prstGeom prst="rect">
            <a:avLst/>
          </a:prstGeom>
        </p:spPr>
        <p:txBody>
          <a:bodyPr wrap="square">
            <a:spAutoFit/>
          </a:bodyPr>
          <a:lstStyle/>
          <a:p>
            <a:r>
              <a:rPr lang="en-GB" sz="2000" b="1" dirty="0">
                <a:solidFill>
                  <a:srgbClr val="4A4A49"/>
                </a:solidFill>
                <a:latin typeface="Rubik-Regular"/>
              </a:rPr>
              <a:t>Water is life. </a:t>
            </a:r>
          </a:p>
          <a:p>
            <a:endParaRPr lang="en-GB" sz="2000" b="1" dirty="0">
              <a:solidFill>
                <a:srgbClr val="4A4A49"/>
              </a:solidFill>
              <a:latin typeface="Rubik-Regular"/>
            </a:endParaRPr>
          </a:p>
          <a:p>
            <a:r>
              <a:rPr lang="en-GB" sz="2000" dirty="0">
                <a:solidFill>
                  <a:srgbClr val="4A4A49"/>
                </a:solidFill>
                <a:latin typeface="Rubik-Regular"/>
              </a:rPr>
              <a:t>But around the world, families without clean water are trapped in a deadly cycle of poverty, poor health and premature death.</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6371" y="2459900"/>
            <a:ext cx="5068389" cy="3372782"/>
          </a:xfrm>
          <a:prstGeom prst="rect">
            <a:avLst/>
          </a:prstGeom>
        </p:spPr>
      </p:pic>
      <p:pic>
        <p:nvPicPr>
          <p:cNvPr id="2" name="Picture 1" descr="Shape&#10;&#10;Description automatically generated">
            <a:extLst>
              <a:ext uri="{FF2B5EF4-FFF2-40B4-BE49-F238E27FC236}">
                <a16:creationId xmlns:a16="http://schemas.microsoft.com/office/drawing/2014/main" id="{EE8120B8-0713-0DD9-01B0-EE4AC6116B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4" name="Graphic 3">
            <a:extLst>
              <a:ext uri="{FF2B5EF4-FFF2-40B4-BE49-F238E27FC236}">
                <a16:creationId xmlns:a16="http://schemas.microsoft.com/office/drawing/2014/main" id="{76083F38-BD0A-C280-12B1-27A03CED5CD7}"/>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3790283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silhouette of a person on a hill&#10;&#10;Description automatically generated">
            <a:extLst>
              <a:ext uri="{FF2B5EF4-FFF2-40B4-BE49-F238E27FC236}">
                <a16:creationId xmlns:a16="http://schemas.microsoft.com/office/drawing/2014/main" id="{DCF85AF1-3B71-8C25-F650-226E25BBB4D7}"/>
              </a:ext>
            </a:extLst>
          </p:cNvPr>
          <p:cNvPicPr>
            <a:picLocks noChangeAspect="1"/>
          </p:cNvPicPr>
          <p:nvPr/>
        </p:nvPicPr>
        <p:blipFill>
          <a:blip r:embed="rId2"/>
          <a:stretch>
            <a:fillRect/>
          </a:stretch>
        </p:blipFill>
        <p:spPr>
          <a:xfrm rot="5400000">
            <a:off x="3071814" y="785811"/>
            <a:ext cx="7772400" cy="437197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WATER FOR A </a:t>
            </a:r>
          </a:p>
          <a:p>
            <a:pPr>
              <a:lnSpc>
                <a:spcPts val="3560"/>
              </a:lnSpc>
            </a:pPr>
            <a:r>
              <a:rPr lang="en-GB" sz="4000" dirty="0">
                <a:solidFill>
                  <a:srgbClr val="7373B4"/>
                </a:solidFill>
                <a:latin typeface="Rubik Black" pitchFamily="2" charset="-79"/>
                <a:ea typeface="Colby StBlk" pitchFamily="2" charset="77"/>
                <a:cs typeface="Rubik Black" pitchFamily="2" charset="-79"/>
              </a:rPr>
              <a:t>VILLAGE</a:t>
            </a:r>
          </a:p>
        </p:txBody>
      </p:sp>
      <p:sp>
        <p:nvSpPr>
          <p:cNvPr id="5" name="Rectangle 4"/>
          <p:cNvSpPr/>
          <p:nvPr/>
        </p:nvSpPr>
        <p:spPr>
          <a:xfrm>
            <a:off x="387927" y="4574629"/>
            <a:ext cx="2538153" cy="1200329"/>
          </a:xfrm>
          <a:prstGeom prst="rect">
            <a:avLst/>
          </a:prstGeom>
        </p:spPr>
        <p:txBody>
          <a:bodyPr wrap="square">
            <a:spAutoFit/>
          </a:bodyPr>
          <a:lstStyle/>
          <a:p>
            <a:r>
              <a:rPr lang="en-GB" dirty="0">
                <a:solidFill>
                  <a:srgbClr val="4A4A49"/>
                </a:solidFill>
                <a:latin typeface="Rubik-Regular"/>
              </a:rPr>
              <a:t>This gift will improve access to water for people in the poorest parts of the world. </a:t>
            </a:r>
            <a:endParaRPr lang="en-GB"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4688" y="2509379"/>
            <a:ext cx="5662384" cy="3779025"/>
          </a:xfrm>
          <a:prstGeom prst="rect">
            <a:avLst/>
          </a:prstGeom>
        </p:spPr>
      </p:pic>
      <p:sp>
        <p:nvSpPr>
          <p:cNvPr id="2" name="Rectangle 1"/>
          <p:cNvSpPr/>
          <p:nvPr/>
        </p:nvSpPr>
        <p:spPr>
          <a:xfrm>
            <a:off x="387927" y="2914692"/>
            <a:ext cx="2590403" cy="1477328"/>
          </a:xfrm>
          <a:prstGeom prst="rect">
            <a:avLst/>
          </a:prstGeom>
        </p:spPr>
        <p:txBody>
          <a:bodyPr wrap="square">
            <a:spAutoFit/>
          </a:bodyPr>
          <a:lstStyle/>
          <a:p>
            <a:r>
              <a:rPr lang="en-GB" b="1" dirty="0">
                <a:solidFill>
                  <a:srgbClr val="4A4949"/>
                </a:solidFill>
                <a:latin typeface="Rubik-Bold"/>
              </a:rPr>
              <a:t>771 million people don’t have access to clean water.</a:t>
            </a:r>
          </a:p>
          <a:p>
            <a:endParaRPr lang="en-GB" b="1" dirty="0">
              <a:solidFill>
                <a:srgbClr val="4A4949"/>
              </a:solidFill>
              <a:latin typeface="Rubik-Bold"/>
            </a:endParaRPr>
          </a:p>
          <a:p>
            <a:r>
              <a:rPr lang="en-GB" b="1" dirty="0">
                <a:solidFill>
                  <a:srgbClr val="4A4949"/>
                </a:solidFill>
                <a:latin typeface="Rubik-Bold"/>
              </a:rPr>
              <a:t>That’s 1 in 10 people.</a:t>
            </a:r>
            <a:endParaRPr lang="en-GB" dirty="0">
              <a:solidFill>
                <a:srgbClr val="4A4949"/>
              </a:solidFill>
            </a:endParaRPr>
          </a:p>
        </p:txBody>
      </p:sp>
      <p:pic>
        <p:nvPicPr>
          <p:cNvPr id="4" name="Picture 3" descr="Shape&#10;&#10;Description automatically generated">
            <a:extLst>
              <a:ext uri="{FF2B5EF4-FFF2-40B4-BE49-F238E27FC236}">
                <a16:creationId xmlns:a16="http://schemas.microsoft.com/office/drawing/2014/main" id="{16A75258-F6FF-E5E4-B947-0F94E2E24D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8702D8A3-3263-06AB-A1B0-F252B258F7F7}"/>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906436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ilhouette of a person on a hill&#10;&#10;Description automatically generated">
            <a:extLst>
              <a:ext uri="{FF2B5EF4-FFF2-40B4-BE49-F238E27FC236}">
                <a16:creationId xmlns:a16="http://schemas.microsoft.com/office/drawing/2014/main" id="{72E8DA2F-AA82-B4D9-86E2-23C7F76430AB}"/>
              </a:ext>
            </a:extLst>
          </p:cNvPr>
          <p:cNvPicPr>
            <a:picLocks noChangeAspect="1"/>
          </p:cNvPicPr>
          <p:nvPr/>
        </p:nvPicPr>
        <p:blipFill>
          <a:blip r:embed="rId2"/>
          <a:stretch>
            <a:fillRect/>
          </a:stretch>
        </p:blipFill>
        <p:spPr>
          <a:xfrm rot="5400000">
            <a:off x="3071814" y="785811"/>
            <a:ext cx="7772400" cy="437197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WATER FOR A </a:t>
            </a:r>
          </a:p>
          <a:p>
            <a:pPr>
              <a:lnSpc>
                <a:spcPts val="3560"/>
              </a:lnSpc>
            </a:pPr>
            <a:r>
              <a:rPr lang="en-GB" sz="4000" dirty="0">
                <a:solidFill>
                  <a:srgbClr val="7373B4"/>
                </a:solidFill>
                <a:latin typeface="Rubik Black" pitchFamily="2" charset="-79"/>
                <a:ea typeface="Colby StBlk" pitchFamily="2" charset="77"/>
                <a:cs typeface="Rubik Black" pitchFamily="2" charset="-79"/>
              </a:rPr>
              <a:t>VILLAGE</a:t>
            </a:r>
          </a:p>
        </p:txBody>
      </p:sp>
      <p:sp>
        <p:nvSpPr>
          <p:cNvPr id="5" name="Rectangle 4"/>
          <p:cNvSpPr/>
          <p:nvPr/>
        </p:nvSpPr>
        <p:spPr>
          <a:xfrm>
            <a:off x="328388" y="2971798"/>
            <a:ext cx="2382168" cy="2031325"/>
          </a:xfrm>
          <a:prstGeom prst="rect">
            <a:avLst/>
          </a:prstGeom>
        </p:spPr>
        <p:txBody>
          <a:bodyPr wrap="square">
            <a:spAutoFit/>
          </a:bodyPr>
          <a:lstStyle/>
          <a:p>
            <a:r>
              <a:rPr lang="en-GB" dirty="0">
                <a:solidFill>
                  <a:srgbClr val="4A4A49"/>
                </a:solidFill>
                <a:latin typeface="Rubik-Regular"/>
              </a:rPr>
              <a:t>This gift can provide community water sources such as wells and lakes, installing irrigation systems to help crops grow.</a:t>
            </a:r>
            <a:endParaRPr lang="en-GB"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7801" y="2643049"/>
            <a:ext cx="5675816" cy="3783877"/>
          </a:xfrm>
          <a:prstGeom prst="rect">
            <a:avLst/>
          </a:prstGeom>
        </p:spPr>
      </p:pic>
      <p:pic>
        <p:nvPicPr>
          <p:cNvPr id="4" name="Picture 3" descr="Shape&#10;&#10;Description automatically generated">
            <a:extLst>
              <a:ext uri="{FF2B5EF4-FFF2-40B4-BE49-F238E27FC236}">
                <a16:creationId xmlns:a16="http://schemas.microsoft.com/office/drawing/2014/main" id="{6B845C9D-F80D-4021-9437-D9E6F0B629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23FCFC36-87F2-46AC-9D4B-529B221290E2}"/>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2636280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ilhouette of a person on a hill&#10;&#10;Description automatically generated">
            <a:extLst>
              <a:ext uri="{FF2B5EF4-FFF2-40B4-BE49-F238E27FC236}">
                <a16:creationId xmlns:a16="http://schemas.microsoft.com/office/drawing/2014/main" id="{49DBC23F-511D-C0CF-C5C0-AACD8C58BC25}"/>
              </a:ext>
            </a:extLst>
          </p:cNvPr>
          <p:cNvPicPr>
            <a:picLocks noChangeAspect="1"/>
          </p:cNvPicPr>
          <p:nvPr/>
        </p:nvPicPr>
        <p:blipFill>
          <a:blip r:embed="rId2"/>
          <a:stretch>
            <a:fillRect/>
          </a:stretch>
        </p:blipFill>
        <p:spPr>
          <a:xfrm rot="5400000">
            <a:off x="3071812" y="785812"/>
            <a:ext cx="7772400" cy="437197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937757"/>
          </a:xfrm>
          <a:prstGeom prst="rect">
            <a:avLst/>
          </a:prstGeom>
          <a:noFill/>
        </p:spPr>
        <p:txBody>
          <a:bodyPr wrap="square" lIns="0" tIns="0" rIns="0" bIns="0" rtlCol="0">
            <a:spAutoFit/>
          </a:bodyPr>
          <a:lstStyle/>
          <a:p>
            <a:pPr>
              <a:lnSpc>
                <a:spcPts val="3560"/>
              </a:lnSpc>
            </a:pPr>
            <a:r>
              <a:rPr lang="en-GB" sz="4000" dirty="0">
                <a:solidFill>
                  <a:srgbClr val="7373B4"/>
                </a:solidFill>
                <a:latin typeface="Rubik Black" pitchFamily="2" charset="-79"/>
                <a:ea typeface="Colby StBlk" pitchFamily="2" charset="77"/>
                <a:cs typeface="Rubik Black" pitchFamily="2" charset="-79"/>
              </a:rPr>
              <a:t>WATER FOR A</a:t>
            </a:r>
          </a:p>
          <a:p>
            <a:pPr>
              <a:lnSpc>
                <a:spcPts val="3560"/>
              </a:lnSpc>
            </a:pPr>
            <a:r>
              <a:rPr lang="en-GB" sz="4000" dirty="0">
                <a:solidFill>
                  <a:srgbClr val="7373B4"/>
                </a:solidFill>
                <a:latin typeface="Rubik Black" pitchFamily="2" charset="-79"/>
                <a:ea typeface="Colby StBlk" pitchFamily="2" charset="77"/>
                <a:cs typeface="Rubik Black" pitchFamily="2" charset="-79"/>
              </a:rPr>
              <a:t>VILLAGE</a:t>
            </a:r>
          </a:p>
        </p:txBody>
      </p:sp>
      <p:sp>
        <p:nvSpPr>
          <p:cNvPr id="5" name="Rectangle 4"/>
          <p:cNvSpPr/>
          <p:nvPr/>
        </p:nvSpPr>
        <p:spPr>
          <a:xfrm>
            <a:off x="387927" y="3053190"/>
            <a:ext cx="2655386" cy="1200329"/>
          </a:xfrm>
          <a:prstGeom prst="rect">
            <a:avLst/>
          </a:prstGeom>
        </p:spPr>
        <p:txBody>
          <a:bodyPr wrap="square">
            <a:spAutoFit/>
          </a:bodyPr>
          <a:lstStyle/>
          <a:p>
            <a:r>
              <a:rPr lang="en-GB" dirty="0">
                <a:solidFill>
                  <a:srgbClr val="4A4A49"/>
                </a:solidFill>
                <a:latin typeface="Rubik-Regular"/>
              </a:rPr>
              <a:t>Or, it can build hygiene facilities such as handwashing stations and proper toilets.</a:t>
            </a:r>
            <a:endParaRPr lang="en-GB"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7158" y="2787825"/>
            <a:ext cx="5406195" cy="3597355"/>
          </a:xfrm>
          <a:prstGeom prst="rect">
            <a:avLst/>
          </a:prstGeom>
        </p:spPr>
      </p:pic>
      <p:pic>
        <p:nvPicPr>
          <p:cNvPr id="4" name="Picture 3" descr="Shape&#10;&#10;Description automatically generated">
            <a:extLst>
              <a:ext uri="{FF2B5EF4-FFF2-40B4-BE49-F238E27FC236}">
                <a16:creationId xmlns:a16="http://schemas.microsoft.com/office/drawing/2014/main" id="{C91D4AA2-D0B0-3186-77EC-210A068FA6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9FFE7006-6401-C87E-7520-09EDC1B91CCA}"/>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4067483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E72353-AF6D-9779-7D0C-0CA84A699B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378"/>
          <a:stretch/>
        </p:blipFill>
        <p:spPr>
          <a:xfrm>
            <a:off x="0" y="0"/>
            <a:ext cx="9144001" cy="6858000"/>
          </a:xfrm>
          <a:prstGeom prst="rect">
            <a:avLst/>
          </a:prstGeom>
        </p:spPr>
      </p:pic>
      <p:pic>
        <p:nvPicPr>
          <p:cNvPr id="7" name="Graphic 6">
            <a:extLst>
              <a:ext uri="{FF2B5EF4-FFF2-40B4-BE49-F238E27FC236}">
                <a16:creationId xmlns:a16="http://schemas.microsoft.com/office/drawing/2014/main" id="{BDE78668-3551-AF49-E788-074357225FA8}"/>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3210" t="36547" r="23849" b="35460"/>
          <a:stretch/>
        </p:blipFill>
        <p:spPr>
          <a:xfrm>
            <a:off x="221671" y="224049"/>
            <a:ext cx="2166257" cy="809611"/>
          </a:xfrm>
          <a:prstGeom prst="rect">
            <a:avLst/>
          </a:prstGeom>
        </p:spPr>
      </p:pic>
      <p:sp>
        <p:nvSpPr>
          <p:cNvPr id="9" name="TextBox 8">
            <a:extLst>
              <a:ext uri="{FF2B5EF4-FFF2-40B4-BE49-F238E27FC236}">
                <a16:creationId xmlns:a16="http://schemas.microsoft.com/office/drawing/2014/main" id="{F3A82E9D-3B79-069F-01D5-99CD2B779196}"/>
              </a:ext>
            </a:extLst>
          </p:cNvPr>
          <p:cNvSpPr txBox="1"/>
          <p:nvPr/>
        </p:nvSpPr>
        <p:spPr>
          <a:xfrm>
            <a:off x="221671" y="6021156"/>
            <a:ext cx="4299857" cy="692882"/>
          </a:xfrm>
          <a:prstGeom prst="rect">
            <a:avLst/>
          </a:prstGeom>
          <a:noFill/>
        </p:spPr>
        <p:txBody>
          <a:bodyPr wrap="square" rtlCol="0">
            <a:spAutoFit/>
          </a:bodyPr>
          <a:lstStyle/>
          <a:p>
            <a:pPr>
              <a:lnSpc>
                <a:spcPts val="2260"/>
              </a:lnSpc>
            </a:pPr>
            <a:r>
              <a:rPr lang="en-GB" sz="2600">
                <a:solidFill>
                  <a:srgbClr val="008EBB"/>
                </a:solidFill>
                <a:latin typeface="Rubik Black" pitchFamily="2" charset="-79"/>
                <a:ea typeface="Colby StBlk" pitchFamily="2" charset="77"/>
                <a:cs typeface="Rubik Black" pitchFamily="2" charset="-79"/>
              </a:rPr>
              <a:t>GIFTS THAT</a:t>
            </a:r>
          </a:p>
          <a:p>
            <a:pPr>
              <a:lnSpc>
                <a:spcPts val="2260"/>
              </a:lnSpc>
            </a:pPr>
            <a:r>
              <a:rPr lang="en-GB" sz="2600">
                <a:solidFill>
                  <a:srgbClr val="008EBB"/>
                </a:solidFill>
                <a:latin typeface="Rubik Black" pitchFamily="2" charset="-79"/>
                <a:ea typeface="Colby StBlk" pitchFamily="2" charset="77"/>
                <a:cs typeface="Rubik Black" pitchFamily="2" charset="-79"/>
              </a:rPr>
              <a:t>KEEP ON GIVING</a:t>
            </a:r>
          </a:p>
        </p:txBody>
      </p:sp>
      <p:pic>
        <p:nvPicPr>
          <p:cNvPr id="11" name="Graphic 10">
            <a:extLst>
              <a:ext uri="{FF2B5EF4-FFF2-40B4-BE49-F238E27FC236}">
                <a16:creationId xmlns:a16="http://schemas.microsoft.com/office/drawing/2014/main" id="{78BBF2F1-8AA3-83D1-1DE8-E62E2B8C8973}"/>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16555" t="30959" r="15711" b="30024"/>
          <a:stretch/>
        </p:blipFill>
        <p:spPr>
          <a:xfrm>
            <a:off x="6943596" y="5911778"/>
            <a:ext cx="2089563" cy="867060"/>
          </a:xfrm>
          <a:prstGeom prst="rect">
            <a:avLst/>
          </a:prstGeom>
        </p:spPr>
      </p:pic>
    </p:spTree>
    <p:extLst>
      <p:ext uri="{BB962C8B-B14F-4D97-AF65-F5344CB8AC3E}">
        <p14:creationId xmlns:p14="http://schemas.microsoft.com/office/powerpoint/2010/main" val="3813399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476092"/>
          </a:xfrm>
          <a:prstGeom prst="rect">
            <a:avLst/>
          </a:prstGeom>
          <a:noFill/>
        </p:spPr>
        <p:txBody>
          <a:bodyPr wrap="square" lIns="0" tIns="0" rIns="0" bIns="0" rtlCol="0">
            <a:spAutoFit/>
          </a:bodyPr>
          <a:lstStyle/>
          <a:p>
            <a:pPr>
              <a:lnSpc>
                <a:spcPts val="3560"/>
              </a:lnSpc>
            </a:pPr>
            <a:r>
              <a:rPr lang="en-GB" sz="4000" dirty="0">
                <a:solidFill>
                  <a:srgbClr val="008EBB"/>
                </a:solidFill>
                <a:latin typeface="Rubik Black" pitchFamily="2" charset="-79"/>
                <a:ea typeface="Colby StBlk" pitchFamily="2" charset="77"/>
                <a:cs typeface="Rubik Black" pitchFamily="2" charset="-79"/>
              </a:rPr>
              <a:t>LITERACY</a:t>
            </a:r>
          </a:p>
        </p:txBody>
      </p:sp>
      <p:sp>
        <p:nvSpPr>
          <p:cNvPr id="2" name="Rectangle 1"/>
          <p:cNvSpPr/>
          <p:nvPr/>
        </p:nvSpPr>
        <p:spPr>
          <a:xfrm>
            <a:off x="313848" y="2474582"/>
            <a:ext cx="2877670" cy="2862322"/>
          </a:xfrm>
          <a:prstGeom prst="rect">
            <a:avLst/>
          </a:prstGeom>
        </p:spPr>
        <p:txBody>
          <a:bodyPr wrap="square">
            <a:spAutoFit/>
          </a:bodyPr>
          <a:lstStyle/>
          <a:p>
            <a:pPr>
              <a:spcAft>
                <a:spcPts val="0"/>
              </a:spcAft>
            </a:pPr>
            <a:r>
              <a:rPr lang="en-GB" dirty="0">
                <a:solidFill>
                  <a:srgbClr val="4A4949"/>
                </a:solidFill>
                <a:latin typeface="Rubik-Regular"/>
                <a:ea typeface="Calibri" panose="020F0502020204030204" pitchFamily="34" charset="0"/>
                <a:cs typeface="Rubik-Regular"/>
              </a:rPr>
              <a:t>Education is a precious gift, opening up possibilities for a better future! </a:t>
            </a:r>
            <a:endParaRPr lang="en-GB" sz="1600" dirty="0">
              <a:solidFill>
                <a:srgbClr val="4A4949"/>
              </a:solidFill>
              <a:latin typeface="Calibri" panose="020F0502020204030204" pitchFamily="34" charset="0"/>
              <a:ea typeface="Calibri" panose="020F0502020204030204" pitchFamily="34" charset="0"/>
              <a:cs typeface="Arial" panose="020B0604020202020204" pitchFamily="34" charset="0"/>
            </a:endParaRPr>
          </a:p>
          <a:p>
            <a:pPr>
              <a:spcAft>
                <a:spcPts val="0"/>
              </a:spcAft>
            </a:pPr>
            <a:r>
              <a:rPr lang="en-GB" dirty="0">
                <a:solidFill>
                  <a:srgbClr val="4A4949"/>
                </a:solidFill>
                <a:latin typeface="Rubik-Regular"/>
                <a:ea typeface="Calibri" panose="020F0502020204030204" pitchFamily="34" charset="0"/>
                <a:cs typeface="Rubik-Regular"/>
              </a:rPr>
              <a:t> </a:t>
            </a:r>
            <a:endParaRPr lang="en-GB" sz="1600" dirty="0">
              <a:solidFill>
                <a:srgbClr val="4A4949"/>
              </a:solidFill>
              <a:latin typeface="Calibri" panose="020F0502020204030204" pitchFamily="34" charset="0"/>
              <a:ea typeface="Calibri" panose="020F0502020204030204" pitchFamily="34" charset="0"/>
              <a:cs typeface="Arial" panose="020B0604020202020204" pitchFamily="34" charset="0"/>
            </a:endParaRPr>
          </a:p>
          <a:p>
            <a:pPr>
              <a:spcAft>
                <a:spcPts val="0"/>
              </a:spcAft>
            </a:pPr>
            <a:r>
              <a:rPr lang="en-GB" b="1" dirty="0">
                <a:solidFill>
                  <a:srgbClr val="4A4949"/>
                </a:solidFill>
                <a:latin typeface="Rubik-Regular"/>
                <a:ea typeface="Calibri" panose="020F0502020204030204" pitchFamily="34" charset="0"/>
                <a:cs typeface="Rubik-Regular"/>
              </a:rPr>
              <a:t>Your gift provides the opportunity to learn how to read and write - unlocking new stories and new possibilities!</a:t>
            </a:r>
            <a:endParaRPr lang="en-GB" sz="1600" dirty="0">
              <a:solidFill>
                <a:srgbClr val="4A4949"/>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07644" y="2595605"/>
            <a:ext cx="5151119" cy="3427624"/>
          </a:xfrm>
          <a:prstGeom prst="rect">
            <a:avLst/>
          </a:prstGeom>
        </p:spPr>
      </p:pic>
      <p:pic>
        <p:nvPicPr>
          <p:cNvPr id="9" name="Picture 8">
            <a:extLst>
              <a:ext uri="{FF2B5EF4-FFF2-40B4-BE49-F238E27FC236}">
                <a16:creationId xmlns:a16="http://schemas.microsoft.com/office/drawing/2014/main" id="{A719938C-836C-1F5C-7623-FA3ED1B53C28}"/>
              </a:ext>
            </a:extLst>
          </p:cNvPr>
          <p:cNvPicPr>
            <a:picLocks noChangeAspect="1"/>
          </p:cNvPicPr>
          <p:nvPr/>
        </p:nvPicPr>
        <p:blipFill>
          <a:blip r:embed="rId3"/>
          <a:srcRect/>
          <a:stretch/>
        </p:blipFill>
        <p:spPr>
          <a:xfrm>
            <a:off x="7491701" y="1801197"/>
            <a:ext cx="1360857" cy="1111367"/>
          </a:xfrm>
          <a:prstGeom prst="rect">
            <a:avLst/>
          </a:prstGeom>
        </p:spPr>
      </p:pic>
      <p:sp>
        <p:nvSpPr>
          <p:cNvPr id="11" name="TextBox 10"/>
          <p:cNvSpPr txBox="1"/>
          <p:nvPr/>
        </p:nvSpPr>
        <p:spPr>
          <a:xfrm>
            <a:off x="7443450" y="1957283"/>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£17                        </a:t>
            </a:r>
          </a:p>
        </p:txBody>
      </p:sp>
      <p:pic>
        <p:nvPicPr>
          <p:cNvPr id="5" name="Picture 4" descr="Shape&#10;&#10;Description automatically generated">
            <a:extLst>
              <a:ext uri="{FF2B5EF4-FFF2-40B4-BE49-F238E27FC236}">
                <a16:creationId xmlns:a16="http://schemas.microsoft.com/office/drawing/2014/main" id="{E6DB80FC-CB2A-6402-D66C-E84E848EC5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40207F02-4171-F45E-81EF-54F4317F3AC2}"/>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401248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367669C9-3B5D-B1A5-E04B-444616AB5224}"/>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066309" y="1107995"/>
            <a:ext cx="5077691" cy="5750005"/>
          </a:xfrm>
          <a:prstGeom prst="rect">
            <a:avLst/>
          </a:prstGeom>
        </p:spPr>
      </p:pic>
      <p:pic>
        <p:nvPicPr>
          <p:cNvPr id="17" name="Picture 16">
            <a:extLst>
              <a:ext uri="{FF2B5EF4-FFF2-40B4-BE49-F238E27FC236}">
                <a16:creationId xmlns:a16="http://schemas.microsoft.com/office/drawing/2014/main" id="{D6FE6795-4A74-AF36-EB10-3DD437DC2BD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57003" y="1182916"/>
            <a:ext cx="4586997" cy="5675083"/>
          </a:xfrm>
          <a:prstGeom prst="rect">
            <a:avLst/>
          </a:prstGeom>
          <a:ln>
            <a:noFill/>
          </a:ln>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8BA7059E-2542-179C-40D4-4BA314C9CA92}"/>
              </a:ext>
            </a:extLst>
          </p:cNvPr>
          <p:cNvSpPr txBox="1"/>
          <p:nvPr/>
        </p:nvSpPr>
        <p:spPr>
          <a:xfrm>
            <a:off x="560012" y="2528338"/>
            <a:ext cx="3655831" cy="2909318"/>
          </a:xfrm>
          <a:prstGeom prst="rect">
            <a:avLst/>
          </a:prstGeom>
          <a:noFill/>
        </p:spPr>
        <p:txBody>
          <a:bodyPr wrap="square" lIns="0" tIns="0" rIns="0" bIns="0" rtlCol="0">
            <a:noAutofit/>
          </a:bodyPr>
          <a:lstStyle/>
          <a:p>
            <a:r>
              <a:rPr lang="en-GB" sz="2200" b="1" dirty="0">
                <a:solidFill>
                  <a:schemeClr val="tx1">
                    <a:lumMod val="75000"/>
                    <a:lumOff val="25000"/>
                  </a:schemeClr>
                </a:solidFill>
                <a:effectLst/>
                <a:latin typeface="Rubik" pitchFamily="2" charset="-79"/>
                <a:cs typeface="Rubik" pitchFamily="2" charset="-79"/>
              </a:rPr>
              <a:t>“Caritas came and taught me how to read and write. I couldn’t sign my name before, it was tough. But now I teach literacy to other women.”</a:t>
            </a:r>
            <a:endParaRPr lang="en-GB" sz="2200" dirty="0">
              <a:solidFill>
                <a:schemeClr val="tx1">
                  <a:lumMod val="75000"/>
                  <a:lumOff val="25000"/>
                </a:schemeClr>
              </a:solidFill>
              <a:effectLst/>
              <a:latin typeface="Rubik" pitchFamily="2" charset="-79"/>
              <a:cs typeface="Rubik" pitchFamily="2" charset="-79"/>
            </a:endParaRPr>
          </a:p>
          <a:p>
            <a:endParaRPr lang="en-GB" sz="800" dirty="0">
              <a:solidFill>
                <a:schemeClr val="tx1">
                  <a:lumMod val="75000"/>
                  <a:lumOff val="25000"/>
                </a:schemeClr>
              </a:solidFill>
              <a:effectLst/>
              <a:latin typeface="Rubik" pitchFamily="2" charset="-79"/>
              <a:cs typeface="Rubik" pitchFamily="2" charset="-79"/>
            </a:endParaRPr>
          </a:p>
          <a:p>
            <a:r>
              <a:rPr lang="en-GB" sz="1400" dirty="0">
                <a:solidFill>
                  <a:schemeClr val="tx1">
                    <a:lumMod val="75000"/>
                    <a:lumOff val="25000"/>
                  </a:schemeClr>
                </a:solidFill>
                <a:effectLst/>
                <a:latin typeface="Rubik" pitchFamily="2" charset="-79"/>
                <a:cs typeface="Rubik" pitchFamily="2" charset="-79"/>
              </a:rPr>
              <a:t>- </a:t>
            </a:r>
            <a:r>
              <a:rPr lang="en-GB" sz="1400" dirty="0" err="1">
                <a:solidFill>
                  <a:schemeClr val="tx1">
                    <a:lumMod val="75000"/>
                    <a:lumOff val="25000"/>
                  </a:schemeClr>
                </a:solidFill>
                <a:effectLst/>
                <a:latin typeface="Rubik" pitchFamily="2" charset="-79"/>
                <a:cs typeface="Rubik" pitchFamily="2" charset="-79"/>
              </a:rPr>
              <a:t>Emeldah</a:t>
            </a:r>
            <a:r>
              <a:rPr lang="en-GB" sz="1400" dirty="0">
                <a:solidFill>
                  <a:schemeClr val="tx1">
                    <a:lumMod val="75000"/>
                    <a:lumOff val="25000"/>
                  </a:schemeClr>
                </a:solidFill>
                <a:effectLst/>
                <a:latin typeface="Rubik" pitchFamily="2" charset="-79"/>
                <a:cs typeface="Rubik" pitchFamily="2" charset="-79"/>
              </a:rPr>
              <a:t>, Zambia</a:t>
            </a:r>
          </a:p>
          <a:p>
            <a:endParaRPr lang="en-GB" sz="1000" dirty="0">
              <a:solidFill>
                <a:schemeClr val="tx1">
                  <a:lumMod val="75000"/>
                  <a:lumOff val="25000"/>
                </a:schemeClr>
              </a:solidFill>
              <a:latin typeface="Rubik" pitchFamily="2" charset="-79"/>
              <a:cs typeface="Rubik" pitchFamily="2" charset="-79"/>
            </a:endParaRPr>
          </a:p>
        </p:txBody>
      </p:sp>
      <p:pic>
        <p:nvPicPr>
          <p:cNvPr id="4" name="Picture 3" descr="Shape&#10;&#10;Description automatically generated">
            <a:extLst>
              <a:ext uri="{FF2B5EF4-FFF2-40B4-BE49-F238E27FC236}">
                <a16:creationId xmlns:a16="http://schemas.microsoft.com/office/drawing/2014/main" id="{EFC1DA75-3E40-F9D3-EF98-CD6EA72D5E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1A1ACFF3-841A-E679-8B76-237FBB7C3E1B}"/>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1692227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E72353-AF6D-9779-7D0C-0CA84A699B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343"/>
          <a:stretch/>
        </p:blipFill>
        <p:spPr>
          <a:xfrm>
            <a:off x="0" y="0"/>
            <a:ext cx="9144000" cy="6927275"/>
          </a:xfrm>
          <a:prstGeom prst="rect">
            <a:avLst/>
          </a:prstGeom>
        </p:spPr>
      </p:pic>
      <p:pic>
        <p:nvPicPr>
          <p:cNvPr id="7" name="Graphic 6">
            <a:extLst>
              <a:ext uri="{FF2B5EF4-FFF2-40B4-BE49-F238E27FC236}">
                <a16:creationId xmlns:a16="http://schemas.microsoft.com/office/drawing/2014/main" id="{BDE78668-3551-AF49-E788-074357225FA8}"/>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23210" t="36547" r="23849" b="35460"/>
          <a:stretch/>
        </p:blipFill>
        <p:spPr>
          <a:xfrm>
            <a:off x="221671" y="224049"/>
            <a:ext cx="2166257" cy="809611"/>
          </a:xfrm>
          <a:prstGeom prst="rect">
            <a:avLst/>
          </a:prstGeom>
        </p:spPr>
      </p:pic>
      <p:sp>
        <p:nvSpPr>
          <p:cNvPr id="9" name="TextBox 8">
            <a:extLst>
              <a:ext uri="{FF2B5EF4-FFF2-40B4-BE49-F238E27FC236}">
                <a16:creationId xmlns:a16="http://schemas.microsoft.com/office/drawing/2014/main" id="{F3A82E9D-3B79-069F-01D5-99CD2B779196}"/>
              </a:ext>
            </a:extLst>
          </p:cNvPr>
          <p:cNvSpPr txBox="1"/>
          <p:nvPr/>
        </p:nvSpPr>
        <p:spPr>
          <a:xfrm>
            <a:off x="221671" y="6021156"/>
            <a:ext cx="4299857" cy="692882"/>
          </a:xfrm>
          <a:prstGeom prst="rect">
            <a:avLst/>
          </a:prstGeom>
          <a:noFill/>
        </p:spPr>
        <p:txBody>
          <a:bodyPr wrap="square" rtlCol="0">
            <a:spAutoFit/>
          </a:bodyPr>
          <a:lstStyle/>
          <a:p>
            <a:pPr>
              <a:lnSpc>
                <a:spcPts val="2260"/>
              </a:lnSpc>
            </a:pPr>
            <a:r>
              <a:rPr lang="en-GB" sz="2600">
                <a:solidFill>
                  <a:srgbClr val="E43B2F"/>
                </a:solidFill>
                <a:latin typeface="Rubik Black" pitchFamily="2" charset="-79"/>
                <a:ea typeface="Colby StBlk" pitchFamily="2" charset="77"/>
                <a:cs typeface="Rubik Black" pitchFamily="2" charset="-79"/>
              </a:rPr>
              <a:t>GIFTS THAT</a:t>
            </a:r>
          </a:p>
          <a:p>
            <a:pPr>
              <a:lnSpc>
                <a:spcPts val="2260"/>
              </a:lnSpc>
            </a:pPr>
            <a:r>
              <a:rPr lang="en-GB" sz="2600">
                <a:solidFill>
                  <a:srgbClr val="E43B2F"/>
                </a:solidFill>
                <a:latin typeface="Rubik Black" pitchFamily="2" charset="-79"/>
                <a:ea typeface="Colby StBlk" pitchFamily="2" charset="77"/>
                <a:cs typeface="Rubik Black" pitchFamily="2" charset="-79"/>
              </a:rPr>
              <a:t>KEEP ON GIVING</a:t>
            </a:r>
          </a:p>
        </p:txBody>
      </p:sp>
      <p:pic>
        <p:nvPicPr>
          <p:cNvPr id="11" name="Graphic 10">
            <a:extLst>
              <a:ext uri="{FF2B5EF4-FFF2-40B4-BE49-F238E27FC236}">
                <a16:creationId xmlns:a16="http://schemas.microsoft.com/office/drawing/2014/main" id="{78BBF2F1-8AA3-83D1-1DE8-E62E2B8C897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6555" t="30959" r="15711" b="30024"/>
          <a:stretch/>
        </p:blipFill>
        <p:spPr>
          <a:xfrm>
            <a:off x="6943596" y="5911778"/>
            <a:ext cx="2089563" cy="867060"/>
          </a:xfrm>
          <a:prstGeom prst="rect">
            <a:avLst/>
          </a:prstGeom>
        </p:spPr>
      </p:pic>
    </p:spTree>
    <p:extLst>
      <p:ext uri="{BB962C8B-B14F-4D97-AF65-F5344CB8AC3E}">
        <p14:creationId xmlns:p14="http://schemas.microsoft.com/office/powerpoint/2010/main" val="3987417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28657" y="2595605"/>
            <a:ext cx="5401495" cy="3600997"/>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74980B18-DC2F-B9BC-A0CF-AF1827DF216B}"/>
              </a:ext>
            </a:extLst>
          </p:cNvPr>
          <p:cNvSpPr txBox="1"/>
          <p:nvPr/>
        </p:nvSpPr>
        <p:spPr>
          <a:xfrm>
            <a:off x="387927" y="1801197"/>
            <a:ext cx="7291658" cy="476092"/>
          </a:xfrm>
          <a:prstGeom prst="rect">
            <a:avLst/>
          </a:prstGeom>
          <a:noFill/>
        </p:spPr>
        <p:txBody>
          <a:bodyPr wrap="square" lIns="0" tIns="0" rIns="0" bIns="0" rtlCol="0">
            <a:spAutoFit/>
          </a:bodyPr>
          <a:lstStyle/>
          <a:p>
            <a:pPr>
              <a:lnSpc>
                <a:spcPts val="3560"/>
              </a:lnSpc>
            </a:pPr>
            <a:r>
              <a:rPr lang="en-GB" sz="4000" dirty="0">
                <a:solidFill>
                  <a:srgbClr val="E43B2F"/>
                </a:solidFill>
                <a:latin typeface="Rubik Black" pitchFamily="2" charset="-79"/>
                <a:ea typeface="Colby StBlk" pitchFamily="2" charset="77"/>
                <a:cs typeface="Rubik Black" pitchFamily="2" charset="-79"/>
              </a:rPr>
              <a:t>COMFORT BLANKETS</a:t>
            </a:r>
          </a:p>
        </p:txBody>
      </p:sp>
      <p:sp>
        <p:nvSpPr>
          <p:cNvPr id="2" name="Rectangle 1"/>
          <p:cNvSpPr/>
          <p:nvPr/>
        </p:nvSpPr>
        <p:spPr>
          <a:xfrm>
            <a:off x="387926" y="2595605"/>
            <a:ext cx="2930039" cy="3139321"/>
          </a:xfrm>
          <a:prstGeom prst="rect">
            <a:avLst/>
          </a:prstGeom>
        </p:spPr>
        <p:txBody>
          <a:bodyPr wrap="square">
            <a:spAutoFit/>
          </a:bodyPr>
          <a:lstStyle/>
          <a:p>
            <a:pPr>
              <a:spcAft>
                <a:spcPts val="0"/>
              </a:spcAft>
            </a:pPr>
            <a:r>
              <a:rPr lang="en-GB" dirty="0">
                <a:solidFill>
                  <a:srgbClr val="4A4949"/>
                </a:solidFill>
                <a:latin typeface="Rubik-Regular"/>
                <a:ea typeface="Calibri" panose="020F0502020204030204" pitchFamily="34" charset="0"/>
                <a:cs typeface="Rubik-Regular"/>
              </a:rPr>
              <a:t>On cold nights, a simple blanket can mean the</a:t>
            </a:r>
          </a:p>
          <a:p>
            <a:pPr>
              <a:spcAft>
                <a:spcPts val="0"/>
              </a:spcAft>
            </a:pPr>
            <a:r>
              <a:rPr lang="en-GB" dirty="0">
                <a:solidFill>
                  <a:srgbClr val="4A4949"/>
                </a:solidFill>
                <a:latin typeface="Rubik-Regular"/>
                <a:ea typeface="Calibri" panose="020F0502020204030204" pitchFamily="34" charset="0"/>
                <a:cs typeface="Rubik-Regular"/>
              </a:rPr>
              <a:t>difference between life and death for the most</a:t>
            </a:r>
          </a:p>
          <a:p>
            <a:pPr>
              <a:spcAft>
                <a:spcPts val="0"/>
              </a:spcAft>
            </a:pPr>
            <a:r>
              <a:rPr lang="en-GB" dirty="0">
                <a:solidFill>
                  <a:srgbClr val="4A4949"/>
                </a:solidFill>
                <a:latin typeface="Rubik-Regular"/>
                <a:ea typeface="Calibri" panose="020F0502020204030204" pitchFamily="34" charset="0"/>
                <a:cs typeface="Rubik-Regular"/>
              </a:rPr>
              <a:t>vulnerable – the elderly, children, and infants.</a:t>
            </a:r>
          </a:p>
          <a:p>
            <a:pPr>
              <a:spcAft>
                <a:spcPts val="0"/>
              </a:spcAft>
            </a:pPr>
            <a:endParaRPr lang="en-GB" dirty="0">
              <a:solidFill>
                <a:srgbClr val="4A4949"/>
              </a:solidFill>
              <a:latin typeface="Rubik-Regular"/>
              <a:ea typeface="Calibri" panose="020F0502020204030204" pitchFamily="34" charset="0"/>
              <a:cs typeface="Rubik-Regular"/>
            </a:endParaRPr>
          </a:p>
          <a:p>
            <a:pPr>
              <a:spcAft>
                <a:spcPts val="0"/>
              </a:spcAft>
            </a:pPr>
            <a:r>
              <a:rPr lang="en-GB" dirty="0">
                <a:solidFill>
                  <a:srgbClr val="4A4949"/>
                </a:solidFill>
                <a:latin typeface="Rubik-Regular"/>
                <a:ea typeface="Calibri" panose="020F0502020204030204" pitchFamily="34" charset="0"/>
                <a:cs typeface="Rubik-Regular"/>
              </a:rPr>
              <a:t>Your gift of warmth can bring comfort and</a:t>
            </a:r>
          </a:p>
          <a:p>
            <a:pPr>
              <a:spcAft>
                <a:spcPts val="0"/>
              </a:spcAft>
            </a:pPr>
            <a:r>
              <a:rPr lang="en-GB" dirty="0">
                <a:solidFill>
                  <a:srgbClr val="4A4949"/>
                </a:solidFill>
                <a:latin typeface="Rubik-Regular"/>
                <a:ea typeface="Calibri" panose="020F0502020204030204" pitchFamily="34" charset="0"/>
                <a:cs typeface="Rubik-Regular"/>
              </a:rPr>
              <a:t>security to families living in temporary shelters.</a:t>
            </a:r>
            <a:endParaRPr lang="en-GB" sz="1600" dirty="0">
              <a:solidFill>
                <a:srgbClr val="4A4949"/>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A719938C-836C-1F5C-7623-FA3ED1B53C28}"/>
              </a:ext>
            </a:extLst>
          </p:cNvPr>
          <p:cNvPicPr>
            <a:picLocks noChangeAspect="1"/>
          </p:cNvPicPr>
          <p:nvPr/>
        </p:nvPicPr>
        <p:blipFill>
          <a:blip r:embed="rId4"/>
          <a:srcRect/>
          <a:stretch/>
        </p:blipFill>
        <p:spPr>
          <a:xfrm>
            <a:off x="7491701" y="1801197"/>
            <a:ext cx="1360857" cy="1111367"/>
          </a:xfrm>
          <a:prstGeom prst="rect">
            <a:avLst/>
          </a:prstGeom>
        </p:spPr>
      </p:pic>
      <p:sp>
        <p:nvSpPr>
          <p:cNvPr id="11" name="TextBox 10"/>
          <p:cNvSpPr txBox="1"/>
          <p:nvPr/>
        </p:nvSpPr>
        <p:spPr>
          <a:xfrm>
            <a:off x="7443450" y="1957283"/>
            <a:ext cx="1386702" cy="646331"/>
          </a:xfrm>
          <a:prstGeom prst="rect">
            <a:avLst/>
          </a:prstGeom>
          <a:noFill/>
        </p:spPr>
        <p:txBody>
          <a:bodyPr wrap="square" rtlCol="0">
            <a:spAutoFit/>
          </a:bodyPr>
          <a:lstStyle/>
          <a:p>
            <a:pPr algn="ctr"/>
            <a:r>
              <a:rPr lang="en-GB" sz="3600" dirty="0">
                <a:solidFill>
                  <a:schemeClr val="bg1"/>
                </a:solidFill>
                <a:latin typeface="Colby StBlk" panose="00000A00000000000000" charset="0"/>
                <a:ea typeface="Colby StBlk" panose="00000A00000000000000" charset="0"/>
              </a:rPr>
              <a:t>£18                        </a:t>
            </a:r>
          </a:p>
        </p:txBody>
      </p:sp>
      <p:pic>
        <p:nvPicPr>
          <p:cNvPr id="4" name="Picture 3" descr="Shape&#10;&#10;Description automatically generated">
            <a:extLst>
              <a:ext uri="{FF2B5EF4-FFF2-40B4-BE49-F238E27FC236}">
                <a16:creationId xmlns:a16="http://schemas.microsoft.com/office/drawing/2014/main" id="{123D32DE-CBB8-B0B8-11DC-4A41E2C541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6" name="Graphic 5">
            <a:extLst>
              <a:ext uri="{FF2B5EF4-FFF2-40B4-BE49-F238E27FC236}">
                <a16:creationId xmlns:a16="http://schemas.microsoft.com/office/drawing/2014/main" id="{5EC99DA8-4DF8-D9B9-A402-B41A4FD638FC}"/>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512427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6FE6795-4A74-AF36-EB10-3DD437DC2B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61767" y="1633733"/>
            <a:ext cx="4482233" cy="5224267"/>
          </a:xfrm>
          <a:prstGeom prst="rect">
            <a:avLst/>
          </a:prstGeom>
          <a:ln>
            <a:noFill/>
          </a:ln>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CFE0E5F4-5CEC-37BE-A5BE-6C6AD0A2C4DB}"/>
              </a:ext>
            </a:extLst>
          </p:cNvPr>
          <p:cNvSpPr txBox="1"/>
          <p:nvPr/>
        </p:nvSpPr>
        <p:spPr>
          <a:xfrm>
            <a:off x="391489" y="1582772"/>
            <a:ext cx="4708545" cy="4189042"/>
          </a:xfrm>
          <a:prstGeom prst="rect">
            <a:avLst/>
          </a:prstGeom>
          <a:noFill/>
        </p:spPr>
        <p:txBody>
          <a:bodyPr wrap="square" lIns="0" tIns="0" rIns="0" bIns="0" rtlCol="0">
            <a:noAutofit/>
          </a:bodyPr>
          <a:lstStyle/>
          <a:p>
            <a:r>
              <a:rPr lang="en-GB" sz="3200" b="1" dirty="0">
                <a:solidFill>
                  <a:srgbClr val="A1CA5E"/>
                </a:solidFill>
                <a:latin typeface="Rubik Black" pitchFamily="2" charset="-79"/>
                <a:ea typeface="Colby StBlk" panose="00000A00000000000000" charset="0"/>
                <a:cs typeface="Rubik Black" pitchFamily="2" charset="-79"/>
              </a:rPr>
              <a:t>Heavenly Father</a:t>
            </a:r>
          </a:p>
          <a:p>
            <a:r>
              <a:rPr lang="en-GB" sz="2000" b="1" dirty="0">
                <a:solidFill>
                  <a:schemeClr val="tx1">
                    <a:lumMod val="75000"/>
                    <a:lumOff val="25000"/>
                  </a:schemeClr>
                </a:solidFill>
                <a:latin typeface="Rubik" pitchFamily="2" charset="-79"/>
                <a:cs typeface="Rubik" pitchFamily="2" charset="-79"/>
              </a:rPr>
              <a:t>We lift up our hearts in gratitude, </a:t>
            </a:r>
          </a:p>
          <a:p>
            <a:r>
              <a:rPr lang="en-GB" sz="2000" b="1" dirty="0">
                <a:solidFill>
                  <a:schemeClr val="tx1">
                    <a:lumMod val="75000"/>
                    <a:lumOff val="25000"/>
                  </a:schemeClr>
                </a:solidFill>
                <a:latin typeface="Rubik" pitchFamily="2" charset="-79"/>
                <a:cs typeface="Rubik" pitchFamily="2" charset="-79"/>
              </a:rPr>
              <a:t>for the blessings we've received from You.</a:t>
            </a:r>
          </a:p>
          <a:p>
            <a:r>
              <a:rPr lang="en-GB" sz="2000" b="1" dirty="0">
                <a:solidFill>
                  <a:schemeClr val="tx1">
                    <a:lumMod val="75000"/>
                    <a:lumOff val="25000"/>
                  </a:schemeClr>
                </a:solidFill>
                <a:latin typeface="Rubik" pitchFamily="2" charset="-79"/>
                <a:cs typeface="Rubik" pitchFamily="2" charset="-79"/>
              </a:rPr>
              <a:t>We offer these Real Gifts,</a:t>
            </a:r>
          </a:p>
          <a:p>
            <a:r>
              <a:rPr lang="en-GB" sz="2000" b="1" dirty="0">
                <a:solidFill>
                  <a:schemeClr val="tx1">
                    <a:lumMod val="75000"/>
                    <a:lumOff val="25000"/>
                  </a:schemeClr>
                </a:solidFill>
                <a:latin typeface="Rubik" pitchFamily="2" charset="-79"/>
                <a:cs typeface="Rubik" pitchFamily="2" charset="-79"/>
              </a:rPr>
              <a:t>as a sign of love for our global family.</a:t>
            </a:r>
          </a:p>
          <a:p>
            <a:r>
              <a:rPr lang="en-GB" sz="2000" b="1" dirty="0">
                <a:solidFill>
                  <a:schemeClr val="tx1">
                    <a:lumMod val="75000"/>
                    <a:lumOff val="25000"/>
                  </a:schemeClr>
                </a:solidFill>
                <a:latin typeface="Rubik" pitchFamily="2" charset="-79"/>
                <a:cs typeface="Rubik" pitchFamily="2" charset="-79"/>
              </a:rPr>
              <a:t>May they be a beacon of hope, </a:t>
            </a:r>
          </a:p>
          <a:p>
            <a:r>
              <a:rPr lang="en-GB" sz="2000" b="1" dirty="0">
                <a:solidFill>
                  <a:schemeClr val="tx1">
                    <a:lumMod val="75000"/>
                    <a:lumOff val="25000"/>
                  </a:schemeClr>
                </a:solidFill>
                <a:latin typeface="Rubik" pitchFamily="2" charset="-79"/>
                <a:cs typeface="Rubik" pitchFamily="2" charset="-79"/>
              </a:rPr>
              <a:t>for those who need it most.</a:t>
            </a:r>
          </a:p>
          <a:p>
            <a:r>
              <a:rPr lang="en-GB" sz="2000" b="1" dirty="0">
                <a:solidFill>
                  <a:schemeClr val="tx1">
                    <a:lumMod val="75000"/>
                    <a:lumOff val="25000"/>
                  </a:schemeClr>
                </a:solidFill>
                <a:latin typeface="Rubik" pitchFamily="2" charset="-79"/>
                <a:cs typeface="Rubik" pitchFamily="2" charset="-79"/>
              </a:rPr>
              <a:t>May they bring nourishment, </a:t>
            </a:r>
          </a:p>
          <a:p>
            <a:r>
              <a:rPr lang="en-GB" sz="2000" b="1" dirty="0">
                <a:solidFill>
                  <a:schemeClr val="tx1">
                    <a:lumMod val="75000"/>
                    <a:lumOff val="25000"/>
                  </a:schemeClr>
                </a:solidFill>
                <a:latin typeface="Rubik" pitchFamily="2" charset="-79"/>
                <a:cs typeface="Rubik" pitchFamily="2" charset="-79"/>
              </a:rPr>
              <a:t>joy, and brighter futures.</a:t>
            </a:r>
          </a:p>
          <a:p>
            <a:r>
              <a:rPr lang="en-GB" sz="2000" b="1" dirty="0">
                <a:solidFill>
                  <a:schemeClr val="tx1">
                    <a:lumMod val="75000"/>
                    <a:lumOff val="25000"/>
                  </a:schemeClr>
                </a:solidFill>
                <a:latin typeface="Rubik" pitchFamily="2" charset="-79"/>
                <a:cs typeface="Rubik" pitchFamily="2" charset="-79"/>
              </a:rPr>
              <a:t>May our fundraising efforts echo </a:t>
            </a:r>
          </a:p>
          <a:p>
            <a:r>
              <a:rPr lang="en-GB" sz="2000" b="1" dirty="0">
                <a:solidFill>
                  <a:schemeClr val="tx1">
                    <a:lumMod val="75000"/>
                    <a:lumOff val="25000"/>
                  </a:schemeClr>
                </a:solidFill>
                <a:latin typeface="Rubik" pitchFamily="2" charset="-79"/>
                <a:cs typeface="Rubik" pitchFamily="2" charset="-79"/>
              </a:rPr>
              <a:t>Your call to love and serve.</a:t>
            </a:r>
          </a:p>
          <a:p>
            <a:r>
              <a:rPr lang="en-GB" sz="2000" b="1" dirty="0">
                <a:solidFill>
                  <a:schemeClr val="tx1">
                    <a:lumMod val="75000"/>
                    <a:lumOff val="25000"/>
                  </a:schemeClr>
                </a:solidFill>
                <a:latin typeface="Rubik" pitchFamily="2" charset="-79"/>
                <a:cs typeface="Rubik" pitchFamily="2" charset="-79"/>
              </a:rPr>
              <a:t>And, may we always work to create </a:t>
            </a:r>
          </a:p>
          <a:p>
            <a:r>
              <a:rPr lang="en-GB" sz="2000" b="1" dirty="0">
                <a:solidFill>
                  <a:schemeClr val="tx1">
                    <a:lumMod val="75000"/>
                    <a:lumOff val="25000"/>
                  </a:schemeClr>
                </a:solidFill>
                <a:latin typeface="Rubik" pitchFamily="2" charset="-79"/>
                <a:cs typeface="Rubik" pitchFamily="2" charset="-79"/>
              </a:rPr>
              <a:t>a more just and kinder world for all.</a:t>
            </a:r>
          </a:p>
          <a:p>
            <a:r>
              <a:rPr lang="en-GB" sz="3200" b="1" dirty="0">
                <a:solidFill>
                  <a:srgbClr val="A1CA5E"/>
                </a:solidFill>
                <a:latin typeface="Rubik Black" pitchFamily="2" charset="-79"/>
                <a:ea typeface="Colby StBlk" panose="00000A00000000000000" charset="0"/>
                <a:cs typeface="Rubik Black" pitchFamily="2" charset="-79"/>
              </a:rPr>
              <a:t>Amen</a:t>
            </a:r>
          </a:p>
        </p:txBody>
      </p:sp>
      <p:pic>
        <p:nvPicPr>
          <p:cNvPr id="4" name="Picture 3" descr="Shape&#10;&#10;Description automatically generated">
            <a:extLst>
              <a:ext uri="{FF2B5EF4-FFF2-40B4-BE49-F238E27FC236}">
                <a16:creationId xmlns:a16="http://schemas.microsoft.com/office/drawing/2014/main" id="{5FEB5892-69E9-3627-6F56-B4DB6701B5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5" name="Graphic 4">
            <a:extLst>
              <a:ext uri="{FF2B5EF4-FFF2-40B4-BE49-F238E27FC236}">
                <a16:creationId xmlns:a16="http://schemas.microsoft.com/office/drawing/2014/main" id="{7C55FCDA-4B9E-D392-E168-418584E5E2C8}"/>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Tree>
    <p:extLst>
      <p:ext uri="{BB962C8B-B14F-4D97-AF65-F5344CB8AC3E}">
        <p14:creationId xmlns:p14="http://schemas.microsoft.com/office/powerpoint/2010/main" val="2182271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367669C9-3B5D-B1A5-E04B-444616AB5224}"/>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25960" b="16156"/>
          <a:stretch/>
        </p:blipFill>
        <p:spPr>
          <a:xfrm>
            <a:off x="4066309" y="1107995"/>
            <a:ext cx="5077691" cy="5750005"/>
          </a:xfrm>
          <a:prstGeom prst="rect">
            <a:avLst/>
          </a:prstGeom>
        </p:spPr>
      </p:pic>
      <p:pic>
        <p:nvPicPr>
          <p:cNvPr id="17" name="Picture 16">
            <a:extLst>
              <a:ext uri="{FF2B5EF4-FFF2-40B4-BE49-F238E27FC236}">
                <a16:creationId xmlns:a16="http://schemas.microsoft.com/office/drawing/2014/main" id="{D6FE6795-4A74-AF36-EB10-3DD437DC2B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60624" y="1633732"/>
            <a:ext cx="4482233" cy="5224267"/>
          </a:xfrm>
          <a:prstGeom prst="rect">
            <a:avLst/>
          </a:prstGeom>
          <a:ln>
            <a:noFill/>
          </a:ln>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1236376"/>
          </a:xfrm>
          <a:prstGeom prst="rect">
            <a:avLst/>
          </a:prstGeom>
        </p:spPr>
      </p:pic>
      <p:pic>
        <p:nvPicPr>
          <p:cNvPr id="12" name="Graphic 11">
            <a:extLst>
              <a:ext uri="{FF2B5EF4-FFF2-40B4-BE49-F238E27FC236}">
                <a16:creationId xmlns:a16="http://schemas.microsoft.com/office/drawing/2014/main" id="{BC34C828-99F4-6DEC-F0BA-1E6C8B2CBB77}"/>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10" t="36547" r="23849" b="35460"/>
          <a:stretch/>
        </p:blipFill>
        <p:spPr>
          <a:xfrm>
            <a:off x="221671" y="224049"/>
            <a:ext cx="2166257" cy="809611"/>
          </a:xfrm>
          <a:prstGeom prst="rect">
            <a:avLst/>
          </a:prstGeom>
        </p:spPr>
      </p:pic>
      <p:sp>
        <p:nvSpPr>
          <p:cNvPr id="2" name="TextBox 1">
            <a:extLst>
              <a:ext uri="{FF2B5EF4-FFF2-40B4-BE49-F238E27FC236}">
                <a16:creationId xmlns:a16="http://schemas.microsoft.com/office/drawing/2014/main" id="{CFE0E5F4-5CEC-37BE-A5BE-6C6AD0A2C4DB}"/>
              </a:ext>
            </a:extLst>
          </p:cNvPr>
          <p:cNvSpPr txBox="1"/>
          <p:nvPr/>
        </p:nvSpPr>
        <p:spPr>
          <a:xfrm>
            <a:off x="635041" y="3028423"/>
            <a:ext cx="3848336" cy="2909318"/>
          </a:xfrm>
          <a:prstGeom prst="rect">
            <a:avLst/>
          </a:prstGeom>
          <a:noFill/>
        </p:spPr>
        <p:txBody>
          <a:bodyPr wrap="square" lIns="0" tIns="0" rIns="0" bIns="0" rtlCol="0">
            <a:noAutofit/>
          </a:bodyPr>
          <a:lstStyle/>
          <a:p>
            <a:r>
              <a:rPr lang="en-GB" sz="2200" b="1" dirty="0">
                <a:solidFill>
                  <a:schemeClr val="tx1">
                    <a:lumMod val="75000"/>
                    <a:lumOff val="25000"/>
                  </a:schemeClr>
                </a:solidFill>
                <a:effectLst/>
                <a:latin typeface="Rubik" pitchFamily="2" charset="-79"/>
                <a:cs typeface="Rubik" pitchFamily="2" charset="-79"/>
              </a:rPr>
              <a:t>“Participating in the women’s group and listening to stories of what has happened to others, gives me strength.” </a:t>
            </a:r>
            <a:endParaRPr lang="en-GB" sz="2200" dirty="0">
              <a:solidFill>
                <a:schemeClr val="tx1">
                  <a:lumMod val="75000"/>
                  <a:lumOff val="25000"/>
                </a:schemeClr>
              </a:solidFill>
              <a:effectLst/>
              <a:latin typeface="Rubik" pitchFamily="2" charset="-79"/>
              <a:cs typeface="Rubik" pitchFamily="2" charset="-79"/>
            </a:endParaRPr>
          </a:p>
          <a:p>
            <a:endParaRPr lang="en-GB" sz="800" dirty="0">
              <a:solidFill>
                <a:schemeClr val="tx1">
                  <a:lumMod val="75000"/>
                  <a:lumOff val="25000"/>
                </a:schemeClr>
              </a:solidFill>
              <a:effectLst/>
              <a:latin typeface="Rubik" pitchFamily="2" charset="-79"/>
              <a:cs typeface="Rubik" pitchFamily="2" charset="-79"/>
            </a:endParaRPr>
          </a:p>
          <a:p>
            <a:r>
              <a:rPr lang="en-GB" sz="1400" dirty="0">
                <a:solidFill>
                  <a:schemeClr val="tx1">
                    <a:lumMod val="75000"/>
                    <a:lumOff val="25000"/>
                  </a:schemeClr>
                </a:solidFill>
                <a:effectLst/>
                <a:latin typeface="Rubik" pitchFamily="2" charset="-79"/>
                <a:cs typeface="Rubik" pitchFamily="2" charset="-79"/>
              </a:rPr>
              <a:t>- Joan, DR Congo</a:t>
            </a:r>
          </a:p>
          <a:p>
            <a:endParaRPr lang="en-GB" sz="1000" dirty="0">
              <a:solidFill>
                <a:schemeClr val="tx1">
                  <a:lumMod val="75000"/>
                  <a:lumOff val="25000"/>
                </a:schemeClr>
              </a:solidFill>
              <a:latin typeface="Rubik" pitchFamily="2" charset="-79"/>
              <a:cs typeface="Rubik" pitchFamily="2" charset="-79"/>
            </a:endParaRPr>
          </a:p>
        </p:txBody>
      </p:sp>
    </p:spTree>
    <p:extLst>
      <p:ext uri="{BB962C8B-B14F-4D97-AF65-F5344CB8AC3E}">
        <p14:creationId xmlns:p14="http://schemas.microsoft.com/office/powerpoint/2010/main" val="3228932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2" name="TextBox 11">
            <a:extLst>
              <a:ext uri="{FF2B5EF4-FFF2-40B4-BE49-F238E27FC236}">
                <a16:creationId xmlns:a16="http://schemas.microsoft.com/office/drawing/2014/main" id="{7A02DF43-587F-7A4E-82B8-7242E85360F5}"/>
              </a:ext>
            </a:extLst>
          </p:cNvPr>
          <p:cNvSpPr txBox="1"/>
          <p:nvPr/>
        </p:nvSpPr>
        <p:spPr>
          <a:xfrm>
            <a:off x="270658" y="5439913"/>
            <a:ext cx="6624686" cy="1261884"/>
          </a:xfrm>
          <a:prstGeom prst="rect">
            <a:avLst/>
          </a:prstGeom>
          <a:noFill/>
        </p:spPr>
        <p:txBody>
          <a:bodyPr wrap="square" rtlCol="0">
            <a:spAutoFit/>
          </a:bodyPr>
          <a:lstStyle/>
          <a:p>
            <a:pPr>
              <a:spcBef>
                <a:spcPct val="0"/>
              </a:spcBef>
              <a:buFontTx/>
              <a:buNone/>
            </a:pPr>
            <a:r>
              <a:rPr lang="en-GB" altLang="en-US" sz="1200" b="1">
                <a:solidFill>
                  <a:schemeClr val="tx1">
                    <a:lumMod val="75000"/>
                    <a:lumOff val="25000"/>
                  </a:schemeClr>
                </a:solidFill>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200">
                <a:solidFill>
                  <a:schemeClr val="tx1">
                    <a:lumMod val="75000"/>
                    <a:lumOff val="25000"/>
                  </a:schemeClr>
                </a:solidFill>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200">
                <a:solidFill>
                  <a:schemeClr val="tx1">
                    <a:lumMod val="75000"/>
                    <a:lumOff val="25000"/>
                  </a:schemeClr>
                </a:solidFill>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200">
                <a:solidFill>
                  <a:schemeClr val="tx1">
                    <a:lumMod val="75000"/>
                    <a:lumOff val="25000"/>
                  </a:schemeClr>
                </a:solidFill>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a:solidFill>
                <a:schemeClr val="tx1">
                  <a:lumMod val="75000"/>
                  <a:lumOff val="25000"/>
                </a:schemeClr>
              </a:solidFill>
              <a:latin typeface="Rubik" pitchFamily="2" charset="-79"/>
              <a:ea typeface="Colby StBlk" pitchFamily="2" charset="77"/>
              <a:cs typeface="Rubik" pitchFamily="2" charset="-79"/>
            </a:endParaRPr>
          </a:p>
          <a:p>
            <a:pPr>
              <a:spcBef>
                <a:spcPct val="0"/>
              </a:spcBef>
              <a:buFontTx/>
              <a:buNone/>
            </a:pPr>
            <a:r>
              <a:rPr lang="en-GB" sz="1600" err="1">
                <a:solidFill>
                  <a:schemeClr val="tx1">
                    <a:lumMod val="75000"/>
                    <a:lumOff val="25000"/>
                  </a:schemeClr>
                </a:solidFill>
                <a:latin typeface="Rubik" pitchFamily="2" charset="-79"/>
                <a:ea typeface="Colby StBlk" pitchFamily="2" charset="77"/>
                <a:cs typeface="Rubik" pitchFamily="2" charset="-79"/>
              </a:rPr>
              <a:t>sciaf@sciaf.org.uk</a:t>
            </a:r>
            <a:endParaRPr lang="en-GB" sz="1600">
              <a:solidFill>
                <a:schemeClr val="tx1">
                  <a:lumMod val="75000"/>
                  <a:lumOff val="25000"/>
                </a:schemeClr>
              </a:solidFill>
              <a:latin typeface="Rubik" pitchFamily="2" charset="-79"/>
              <a:ea typeface="Colby StBlk" pitchFamily="2" charset="77"/>
              <a:cs typeface="Rubik" pitchFamily="2" charset="-79"/>
            </a:endParaRPr>
          </a:p>
        </p:txBody>
      </p:sp>
      <p:pic>
        <p:nvPicPr>
          <p:cNvPr id="2" name="Graphic 1">
            <a:extLst>
              <a:ext uri="{FF2B5EF4-FFF2-40B4-BE49-F238E27FC236}">
                <a16:creationId xmlns:a16="http://schemas.microsoft.com/office/drawing/2014/main" id="{65BBB67B-418F-45AA-A3D7-A0360185E9C6}"/>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6555" t="30959" r="15711" b="30024"/>
          <a:stretch/>
        </p:blipFill>
        <p:spPr>
          <a:xfrm>
            <a:off x="6943596" y="5911778"/>
            <a:ext cx="2089563" cy="867060"/>
          </a:xfrm>
          <a:prstGeom prst="rect">
            <a:avLst/>
          </a:prstGeom>
        </p:spPr>
      </p:pic>
      <p:pic>
        <p:nvPicPr>
          <p:cNvPr id="4" name="Graphic 3">
            <a:extLst>
              <a:ext uri="{FF2B5EF4-FFF2-40B4-BE49-F238E27FC236}">
                <a16:creationId xmlns:a16="http://schemas.microsoft.com/office/drawing/2014/main" id="{C79CB4EC-A012-C453-11B9-1137FA0ABE90}"/>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23210" t="36547" r="23849" b="35460"/>
          <a:stretch/>
        </p:blipFill>
        <p:spPr>
          <a:xfrm>
            <a:off x="221671" y="224049"/>
            <a:ext cx="2166257" cy="809611"/>
          </a:xfrm>
          <a:prstGeom prst="rect">
            <a:avLst/>
          </a:prstGeom>
        </p:spPr>
      </p:pic>
      <p:sp>
        <p:nvSpPr>
          <p:cNvPr id="5" name="TextBox 4">
            <a:extLst>
              <a:ext uri="{FF2B5EF4-FFF2-40B4-BE49-F238E27FC236}">
                <a16:creationId xmlns:a16="http://schemas.microsoft.com/office/drawing/2014/main" id="{136E70F6-EAD0-DE91-81D2-D498E3E245DE}"/>
              </a:ext>
            </a:extLst>
          </p:cNvPr>
          <p:cNvSpPr txBox="1"/>
          <p:nvPr/>
        </p:nvSpPr>
        <p:spPr>
          <a:xfrm>
            <a:off x="387927" y="1801197"/>
            <a:ext cx="7291658" cy="1434688"/>
          </a:xfrm>
          <a:prstGeom prst="rect">
            <a:avLst/>
          </a:prstGeom>
          <a:noFill/>
        </p:spPr>
        <p:txBody>
          <a:bodyPr wrap="square" lIns="0" tIns="0" rIns="0" bIns="0" rtlCol="0">
            <a:spAutoFit/>
          </a:bodyPr>
          <a:lstStyle/>
          <a:p>
            <a:pPr>
              <a:lnSpc>
                <a:spcPts val="3700"/>
              </a:lnSpc>
            </a:pPr>
            <a:r>
              <a:rPr lang="en-GB" sz="4000" b="1">
                <a:solidFill>
                  <a:srgbClr val="FF8E0F"/>
                </a:solidFill>
                <a:effectLst/>
                <a:latin typeface="Rubik Black" pitchFamily="2" charset="-79"/>
                <a:cs typeface="Rubik Black" pitchFamily="2" charset="-79"/>
              </a:rPr>
              <a:t>JOIN US NOW </a:t>
            </a:r>
          </a:p>
          <a:p>
            <a:pPr>
              <a:lnSpc>
                <a:spcPts val="3700"/>
              </a:lnSpc>
            </a:pPr>
            <a:r>
              <a:rPr lang="en-GB" sz="4000" b="1">
                <a:solidFill>
                  <a:srgbClr val="FF8E0F"/>
                </a:solidFill>
                <a:effectLst/>
                <a:latin typeface="Rubik Black" pitchFamily="2" charset="-79"/>
                <a:cs typeface="Rubik Black" pitchFamily="2" charset="-79"/>
              </a:rPr>
              <a:t>TO BUILD A JUST WORLD, FREE OF POVERTY.</a:t>
            </a:r>
          </a:p>
        </p:txBody>
      </p:sp>
      <p:sp>
        <p:nvSpPr>
          <p:cNvPr id="6" name="TextBox 5">
            <a:extLst>
              <a:ext uri="{FF2B5EF4-FFF2-40B4-BE49-F238E27FC236}">
                <a16:creationId xmlns:a16="http://schemas.microsoft.com/office/drawing/2014/main" id="{851AFB91-D875-BF10-0178-B632C5546CAF}"/>
              </a:ext>
            </a:extLst>
          </p:cNvPr>
          <p:cNvSpPr txBox="1"/>
          <p:nvPr/>
        </p:nvSpPr>
        <p:spPr>
          <a:xfrm>
            <a:off x="387927" y="3281895"/>
            <a:ext cx="6074749" cy="987597"/>
          </a:xfrm>
          <a:prstGeom prst="rect">
            <a:avLst/>
          </a:prstGeom>
          <a:noFill/>
        </p:spPr>
        <p:txBody>
          <a:bodyPr wrap="square" lIns="0" tIns="0" rIns="0" bIns="0" rtlCol="0">
            <a:noAutofit/>
          </a:bodyPr>
          <a:lstStyle/>
          <a:p>
            <a:r>
              <a:rPr lang="en-GB">
                <a:solidFill>
                  <a:schemeClr val="tx1">
                    <a:lumMod val="75000"/>
                    <a:lumOff val="25000"/>
                  </a:schemeClr>
                </a:solidFill>
                <a:effectLst/>
                <a:latin typeface="Rubik" pitchFamily="2" charset="-79"/>
                <a:cs typeface="Rubik" pitchFamily="2" charset="-79"/>
              </a:rPr>
              <a:t>Thanks to you, we support people to lift themselves </a:t>
            </a:r>
          </a:p>
          <a:p>
            <a:r>
              <a:rPr lang="en-GB">
                <a:solidFill>
                  <a:schemeClr val="tx1">
                    <a:lumMod val="75000"/>
                    <a:lumOff val="25000"/>
                  </a:schemeClr>
                </a:solidFill>
                <a:effectLst/>
                <a:latin typeface="Rubik" pitchFamily="2" charset="-79"/>
                <a:cs typeface="Rubik" pitchFamily="2" charset="-79"/>
              </a:rPr>
              <a:t>out of poverty, work to protect our common home, </a:t>
            </a:r>
          </a:p>
          <a:p>
            <a:r>
              <a:rPr lang="en-GB">
                <a:solidFill>
                  <a:schemeClr val="tx1">
                    <a:lumMod val="75000"/>
                    <a:lumOff val="25000"/>
                  </a:schemeClr>
                </a:solidFill>
                <a:effectLst/>
                <a:latin typeface="Rubik" pitchFamily="2" charset="-79"/>
                <a:cs typeface="Rubik" pitchFamily="2" charset="-79"/>
              </a:rPr>
              <a:t>and help people recover from disaster. </a:t>
            </a:r>
            <a:endParaRPr lang="en-US">
              <a:solidFill>
                <a:schemeClr val="tx1">
                  <a:lumMod val="75000"/>
                  <a:lumOff val="25000"/>
                </a:schemeClr>
              </a:solidFill>
              <a:latin typeface="Rubik" pitchFamily="2" charset="-79"/>
              <a:cs typeface="Rubik" pitchFamily="2" charset="-79"/>
            </a:endParaRPr>
          </a:p>
        </p:txBody>
      </p:sp>
    </p:spTree>
    <p:extLst>
      <p:ext uri="{BB962C8B-B14F-4D97-AF65-F5344CB8AC3E}">
        <p14:creationId xmlns:p14="http://schemas.microsoft.com/office/powerpoint/2010/main" val="22435684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eve xmlns="3aeeed41-e4f7-4dc0-b6a5-f015b25a8391">
      <UserInfo>
        <DisplayName/>
        <AccountId xsi:nil="true"/>
        <AccountType/>
      </UserInfo>
    </Steve>
    <lcf76f155ced4ddcb4097134ff3c332f xmlns="3aeeed41-e4f7-4dc0-b6a5-f015b25a8391">
      <Terms xmlns="http://schemas.microsoft.com/office/infopath/2007/PartnerControls"/>
    </lcf76f155ced4ddcb4097134ff3c332f>
    <TaxCatchAll xmlns="4fdb592e-eed0-45ab-8ab1-beea036d36b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CDBB180FF70E4F9AAF3F4A24B4682B" ma:contentTypeVersion="20" ma:contentTypeDescription="Create a new document." ma:contentTypeScope="" ma:versionID="c366f710ebe1ddfda509b477182b3cd6">
  <xsd:schema xmlns:xsd="http://www.w3.org/2001/XMLSchema" xmlns:xs="http://www.w3.org/2001/XMLSchema" xmlns:p="http://schemas.microsoft.com/office/2006/metadata/properties" xmlns:ns2="3aeeed41-e4f7-4dc0-b6a5-f015b25a8391" xmlns:ns3="4fdb592e-eed0-45ab-8ab1-beea036d36b1" targetNamespace="http://schemas.microsoft.com/office/2006/metadata/properties" ma:root="true" ma:fieldsID="0c4938317a9f9b5f3812eb2139e2121f" ns2:_="" ns3:_="">
    <xsd:import namespace="3aeeed41-e4f7-4dc0-b6a5-f015b25a8391"/>
    <xsd:import namespace="4fdb592e-eed0-45ab-8ab1-beea036d36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Stev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eeed41-e4f7-4dc0-b6a5-f015b25a83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Steve" ma:index="24" nillable="true" ma:displayName="Steve" ma:format="Dropdown" ma:list="UserInfo" ma:SharePointGroup="0" ma:internalName="Stev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db592e-eed0-45ab-8ab1-beea036d36b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384a3d3-b28d-4e47-a5e7-7bb8ea089f40}" ma:internalName="TaxCatchAll" ma:showField="CatchAllData" ma:web="4fdb592e-eed0-45ab-8ab1-beea036d36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38FF50-267D-40B8-BC21-F0C9B08289D0}">
  <ds:schemaRefs>
    <ds:schemaRef ds:uri="http://schemas.microsoft.com/sharepoint/v3/contenttype/forms"/>
  </ds:schemaRefs>
</ds:datastoreItem>
</file>

<file path=customXml/itemProps2.xml><?xml version="1.0" encoding="utf-8"?>
<ds:datastoreItem xmlns:ds="http://schemas.openxmlformats.org/officeDocument/2006/customXml" ds:itemID="{801B2850-1EC4-4C89-ABB1-495784BFCA4C}">
  <ds:schemaRefs>
    <ds:schemaRef ds:uri="http://www.w3.org/XML/1998/namespace"/>
    <ds:schemaRef ds:uri="http://schemas.openxmlformats.org/package/2006/metadata/core-properties"/>
    <ds:schemaRef ds:uri="http://schemas.microsoft.com/office/infopath/2007/PartnerControls"/>
    <ds:schemaRef ds:uri="http://purl.org/dc/elements/1.1/"/>
    <ds:schemaRef ds:uri="http://purl.org/dc/dcmitype/"/>
    <ds:schemaRef ds:uri="http://schemas.microsoft.com/office/2006/documentManagement/types"/>
    <ds:schemaRef ds:uri="http://purl.org/dc/terms/"/>
    <ds:schemaRef ds:uri="http://schemas.microsoft.com/office/2006/metadata/properties"/>
    <ds:schemaRef ds:uri="a082e9d2-b095-487d-b169-bfc3ea0b7fd6"/>
    <ds:schemaRef ds:uri="8a85751e-8a6e-426b-9b46-e950c15a4d7e"/>
  </ds:schemaRefs>
</ds:datastoreItem>
</file>

<file path=customXml/itemProps3.xml><?xml version="1.0" encoding="utf-8"?>
<ds:datastoreItem xmlns:ds="http://schemas.openxmlformats.org/officeDocument/2006/customXml" ds:itemID="{FAA4D506-A15F-4F65-B6F3-A8B4C860286E}"/>
</file>

<file path=docProps/app.xml><?xml version="1.0" encoding="utf-8"?>
<Properties xmlns="http://schemas.openxmlformats.org/officeDocument/2006/extended-properties" xmlns:vt="http://schemas.openxmlformats.org/officeDocument/2006/docPropsVTypes">
  <Template>Office Theme</Template>
  <TotalTime>1156</TotalTime>
  <Words>1233</Words>
  <Application>Microsoft Macintosh PowerPoint</Application>
  <PresentationFormat>On-screen Show (4:3)</PresentationFormat>
  <Paragraphs>166</Paragraphs>
  <Slides>28</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Rubik-Bold</vt:lpstr>
      <vt:lpstr>Calibri</vt:lpstr>
      <vt:lpstr>Colby StBlk</vt:lpstr>
      <vt:lpstr>Rubik</vt:lpstr>
      <vt:lpstr>Rubik Black</vt:lpstr>
      <vt:lpstr>Rubik-Regular</vt:lpstr>
      <vt:lpstr>Calibri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James Cave</cp:lastModifiedBy>
  <cp:revision>95</cp:revision>
  <dcterms:created xsi:type="dcterms:W3CDTF">2021-07-26T14:29:33Z</dcterms:created>
  <dcterms:modified xsi:type="dcterms:W3CDTF">2023-10-20T18:13:55Z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0x0101006FE33557131E0F4E9C559E7985A5D466</vt:lpwstr>
  </property>
  <property fmtid="{D5CDD505-2E9C-101B-9397-08002B2CF9AE}" pid="3" name="MediaServiceImageTags">
    <vt:lpwstr/>
  </property>
</Properties>
</file>