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  <p:sldMasterId id="2147483662" r:id="rId5"/>
  </p:sldMasterIdLst>
  <p:notesMasterIdLst>
    <p:notesMasterId r:id="rId17"/>
  </p:notesMasterIdLst>
  <p:sldIdLst>
    <p:sldId id="262" r:id="rId6"/>
    <p:sldId id="272" r:id="rId7"/>
    <p:sldId id="324" r:id="rId8"/>
    <p:sldId id="325" r:id="rId9"/>
    <p:sldId id="327" r:id="rId10"/>
    <p:sldId id="318" r:id="rId11"/>
    <p:sldId id="326" r:id="rId12"/>
    <p:sldId id="321" r:id="rId13"/>
    <p:sldId id="322" r:id="rId14"/>
    <p:sldId id="323" r:id="rId15"/>
    <p:sldId id="270" r:id="rId16"/>
  </p:sldIdLst>
  <p:sldSz cx="9144000" cy="6858000" type="screen4x3"/>
  <p:notesSz cx="6858000" cy="9144000"/>
  <p:embeddedFontLst>
    <p:embeddedFont>
      <p:font typeface="Colby StBlk" panose="00000A00000000000000" charset="0"/>
      <p:bold r:id="rId18"/>
    </p:embeddedFont>
    <p:embeddedFont>
      <p:font typeface="Colby StLt" panose="00000400000000000000" charset="0"/>
      <p:regular r:id="rId19"/>
    </p:embeddedFont>
    <p:embeddedFont>
      <p:font typeface="Rubik" panose="020B0604020202020204" charset="-79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38092B-C68E-233F-5FA3-640900EE51CD}" name="Sarah Swaroop" initials="SS" userId="S::sswaroop@sciaf.org.uk::40f56f85-3516-4ffe-ae26-b830dc872d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75A"/>
    <a:srgbClr val="ED9838"/>
    <a:srgbClr val="A1CA5E"/>
    <a:srgbClr val="00B1C2"/>
    <a:srgbClr val="7373B6"/>
    <a:srgbClr val="EAE8DD"/>
    <a:srgbClr val="E43B31"/>
    <a:srgbClr val="3A5382"/>
    <a:srgbClr val="E9E8DD"/>
    <a:srgbClr val="E53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44D828-471A-DD4A-9718-10D3E1BCCF84}" v="38" dt="2023-11-27T13:58:33.0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8" autoAdjust="0"/>
    <p:restoredTop sz="73061" autoAdjust="0"/>
  </p:normalViewPr>
  <p:slideViewPr>
    <p:cSldViewPr snapToGrid="0">
      <p:cViewPr varScale="1">
        <p:scale>
          <a:sx n="92" d="100"/>
          <a:sy n="92" d="100"/>
        </p:scale>
        <p:origin x="13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3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6.fntdata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ave" userId="4087b8b8-337e-4db3-87c5-56598d9a69c0" providerId="ADAL" clId="{EA44D828-471A-DD4A-9718-10D3E1BCCF84}"/>
    <pc:docChg chg="undo custSel addSld delSld modSld">
      <pc:chgData name="James Cave" userId="4087b8b8-337e-4db3-87c5-56598d9a69c0" providerId="ADAL" clId="{EA44D828-471A-DD4A-9718-10D3E1BCCF84}" dt="2023-11-28T13:01:53.787" v="333" actId="478"/>
      <pc:docMkLst>
        <pc:docMk/>
      </pc:docMkLst>
      <pc:sldChg chg="delSp modSp add mod setBg delDesignElem">
        <pc:chgData name="James Cave" userId="4087b8b8-337e-4db3-87c5-56598d9a69c0" providerId="ADAL" clId="{EA44D828-471A-DD4A-9718-10D3E1BCCF84}" dt="2023-11-28T12:49:35.177" v="270" actId="20577"/>
        <pc:sldMkLst>
          <pc:docMk/>
          <pc:sldMk cId="2041104539" sldId="262"/>
        </pc:sldMkLst>
        <pc:spChg chg="mod">
          <ac:chgData name="James Cave" userId="4087b8b8-337e-4db3-87c5-56598d9a69c0" providerId="ADAL" clId="{EA44D828-471A-DD4A-9718-10D3E1BCCF84}" dt="2023-11-28T12:49:35.177" v="270" actId="20577"/>
          <ac:spMkLst>
            <pc:docMk/>
            <pc:sldMk cId="2041104539" sldId="262"/>
            <ac:spMk id="2" creationId="{B85C2035-9DBC-CF60-60D5-DEB03DD9B048}"/>
          </ac:spMkLst>
        </pc:spChg>
        <pc:spChg chg="mod">
          <ac:chgData name="James Cave" userId="4087b8b8-337e-4db3-87c5-56598d9a69c0" providerId="ADAL" clId="{EA44D828-471A-DD4A-9718-10D3E1BCCF84}" dt="2023-11-28T12:48:06.276" v="257" actId="255"/>
          <ac:spMkLst>
            <pc:docMk/>
            <pc:sldMk cId="2041104539" sldId="262"/>
            <ac:spMk id="6" creationId="{CD3E5AD8-F013-AD4E-AC1D-E9A7B2A481A3}"/>
          </ac:spMkLst>
        </pc:spChg>
        <pc:spChg chg="del">
          <ac:chgData name="James Cave" userId="4087b8b8-337e-4db3-87c5-56598d9a69c0" providerId="ADAL" clId="{EA44D828-471A-DD4A-9718-10D3E1BCCF84}" dt="2023-11-27T10:35:18.076" v="1"/>
          <ac:spMkLst>
            <pc:docMk/>
            <pc:sldMk cId="2041104539" sldId="262"/>
            <ac:spMk id="10" creationId="{42A4FC2C-047E-45A5-965D-8E1E3BF09BC6}"/>
          </ac:spMkLst>
        </pc:spChg>
        <pc:picChg chg="mod modCrop">
          <ac:chgData name="James Cave" userId="4087b8b8-337e-4db3-87c5-56598d9a69c0" providerId="ADAL" clId="{EA44D828-471A-DD4A-9718-10D3E1BCCF84}" dt="2023-11-28T12:49:31.577" v="258" actId="732"/>
          <ac:picMkLst>
            <pc:docMk/>
            <pc:sldMk cId="2041104539" sldId="262"/>
            <ac:picMk id="15" creationId="{3F36D6AD-6D61-DC45-2F20-092E5B400B10}"/>
          </ac:picMkLst>
        </pc:picChg>
      </pc:sldChg>
      <pc:sldChg chg="addSp delSp modSp mod">
        <pc:chgData name="James Cave" userId="4087b8b8-337e-4db3-87c5-56598d9a69c0" providerId="ADAL" clId="{EA44D828-471A-DD4A-9718-10D3E1BCCF84}" dt="2023-11-27T13:58:33.021" v="252"/>
        <pc:sldMkLst>
          <pc:docMk/>
          <pc:sldMk cId="3776448937" sldId="270"/>
        </pc:sldMkLst>
        <pc:spChg chg="add mod">
          <ac:chgData name="James Cave" userId="4087b8b8-337e-4db3-87c5-56598d9a69c0" providerId="ADAL" clId="{EA44D828-471A-DD4A-9718-10D3E1BCCF84}" dt="2023-11-27T13:58:33.021" v="252"/>
          <ac:spMkLst>
            <pc:docMk/>
            <pc:sldMk cId="3776448937" sldId="270"/>
            <ac:spMk id="4" creationId="{D3502A14-D21E-A04C-7E3D-633FF39FF6A7}"/>
          </ac:spMkLst>
        </pc:spChg>
        <pc:spChg chg="add mod">
          <ac:chgData name="James Cave" userId="4087b8b8-337e-4db3-87c5-56598d9a69c0" providerId="ADAL" clId="{EA44D828-471A-DD4A-9718-10D3E1BCCF84}" dt="2023-11-27T13:58:33.021" v="252"/>
          <ac:spMkLst>
            <pc:docMk/>
            <pc:sldMk cId="3776448937" sldId="270"/>
            <ac:spMk id="5" creationId="{65C96B42-D65B-4458-8047-CC190297281E}"/>
          </ac:spMkLst>
        </pc:spChg>
        <pc:spChg chg="del">
          <ac:chgData name="James Cave" userId="4087b8b8-337e-4db3-87c5-56598d9a69c0" providerId="ADAL" clId="{EA44D828-471A-DD4A-9718-10D3E1BCCF84}" dt="2023-11-27T13:57:53.061" v="251" actId="478"/>
          <ac:spMkLst>
            <pc:docMk/>
            <pc:sldMk cId="3776448937" sldId="270"/>
            <ac:spMk id="12" creationId="{7A02DF43-587F-7A4E-82B8-7242E85360F5}"/>
          </ac:spMkLst>
        </pc:spChg>
        <pc:spChg chg="del">
          <ac:chgData name="James Cave" userId="4087b8b8-337e-4db3-87c5-56598d9a69c0" providerId="ADAL" clId="{EA44D828-471A-DD4A-9718-10D3E1BCCF84}" dt="2023-11-27T13:57:52.066" v="250" actId="478"/>
          <ac:spMkLst>
            <pc:docMk/>
            <pc:sldMk cId="3776448937" sldId="270"/>
            <ac:spMk id="16" creationId="{F24FBD76-10B1-3247-AEAD-471277B1FA60}"/>
          </ac:spMkLst>
        </pc:spChg>
        <pc:picChg chg="add mod">
          <ac:chgData name="James Cave" userId="4087b8b8-337e-4db3-87c5-56598d9a69c0" providerId="ADAL" clId="{EA44D828-471A-DD4A-9718-10D3E1BCCF84}" dt="2023-11-27T13:58:33.021" v="252"/>
          <ac:picMkLst>
            <pc:docMk/>
            <pc:sldMk cId="3776448937" sldId="270"/>
            <ac:picMk id="3" creationId="{FAC52331-D7D9-4670-C6D7-897C995E800E}"/>
          </ac:picMkLst>
        </pc:picChg>
        <pc:picChg chg="add mod">
          <ac:chgData name="James Cave" userId="4087b8b8-337e-4db3-87c5-56598d9a69c0" providerId="ADAL" clId="{EA44D828-471A-DD4A-9718-10D3E1BCCF84}" dt="2023-11-27T13:58:33.021" v="252"/>
          <ac:picMkLst>
            <pc:docMk/>
            <pc:sldMk cId="3776448937" sldId="270"/>
            <ac:picMk id="6" creationId="{1FEB6E78-B53D-4A00-576B-5EB5B0DA766A}"/>
          </ac:picMkLst>
        </pc:picChg>
      </pc:sldChg>
      <pc:sldChg chg="addSp modSp mod">
        <pc:chgData name="James Cave" userId="4087b8b8-337e-4db3-87c5-56598d9a69c0" providerId="ADAL" clId="{EA44D828-471A-DD4A-9718-10D3E1BCCF84}" dt="2023-11-28T13:01:18.469" v="271" actId="1076"/>
        <pc:sldMkLst>
          <pc:docMk/>
          <pc:sldMk cId="1976431629" sldId="272"/>
        </pc:sldMkLst>
        <pc:spChg chg="mod">
          <ac:chgData name="James Cave" userId="4087b8b8-337e-4db3-87c5-56598d9a69c0" providerId="ADAL" clId="{EA44D828-471A-DD4A-9718-10D3E1BCCF84}" dt="2023-11-28T13:01:18.469" v="271" actId="1076"/>
          <ac:spMkLst>
            <pc:docMk/>
            <pc:sldMk cId="1976431629" sldId="272"/>
            <ac:spMk id="5" creationId="{00000000-0000-0000-0000-000000000000}"/>
          </ac:spMkLst>
        </pc:spChg>
        <pc:picChg chg="add mod modCrop">
          <ac:chgData name="James Cave" userId="4087b8b8-337e-4db3-87c5-56598d9a69c0" providerId="ADAL" clId="{EA44D828-471A-DD4A-9718-10D3E1BCCF84}" dt="2023-11-27T10:37:27.892" v="66" actId="732"/>
          <ac:picMkLst>
            <pc:docMk/>
            <pc:sldMk cId="1976431629" sldId="272"/>
            <ac:picMk id="4" creationId="{4102F6A7-29C5-D2E7-9A4C-A77B199D1CB3}"/>
          </ac:picMkLst>
        </pc:picChg>
      </pc:sldChg>
      <pc:sldChg chg="modSp mod">
        <pc:chgData name="James Cave" userId="4087b8b8-337e-4db3-87c5-56598d9a69c0" providerId="ADAL" clId="{EA44D828-471A-DD4A-9718-10D3E1BCCF84}" dt="2023-11-27T13:57:36.544" v="249" actId="14100"/>
        <pc:sldMkLst>
          <pc:docMk/>
          <pc:sldMk cId="942205885" sldId="318"/>
        </pc:sldMkLst>
        <pc:spChg chg="mod">
          <ac:chgData name="James Cave" userId="4087b8b8-337e-4db3-87c5-56598d9a69c0" providerId="ADAL" clId="{EA44D828-471A-DD4A-9718-10D3E1BCCF84}" dt="2023-11-27T13:57:33.691" v="248" actId="1076"/>
          <ac:spMkLst>
            <pc:docMk/>
            <pc:sldMk cId="942205885" sldId="318"/>
            <ac:spMk id="9" creationId="{00000000-0000-0000-0000-000000000000}"/>
          </ac:spMkLst>
        </pc:spChg>
        <pc:picChg chg="mod">
          <ac:chgData name="James Cave" userId="4087b8b8-337e-4db3-87c5-56598d9a69c0" providerId="ADAL" clId="{EA44D828-471A-DD4A-9718-10D3E1BCCF84}" dt="2023-11-27T13:57:26.884" v="247" actId="167"/>
          <ac:picMkLst>
            <pc:docMk/>
            <pc:sldMk cId="942205885" sldId="318"/>
            <ac:picMk id="4" creationId="{00000000-0000-0000-0000-000000000000}"/>
          </ac:picMkLst>
        </pc:picChg>
        <pc:picChg chg="mod">
          <ac:chgData name="James Cave" userId="4087b8b8-337e-4db3-87c5-56598d9a69c0" providerId="ADAL" clId="{EA44D828-471A-DD4A-9718-10D3E1BCCF84}" dt="2023-11-27T13:57:36.544" v="249" actId="14100"/>
          <ac:picMkLst>
            <pc:docMk/>
            <pc:sldMk cId="942205885" sldId="318"/>
            <ac:picMk id="13" creationId="{87C7D8E4-80F8-6F4D-95C6-A0CCE9EF42FC}"/>
          </ac:picMkLst>
        </pc:picChg>
      </pc:sldChg>
      <pc:sldChg chg="del">
        <pc:chgData name="James Cave" userId="4087b8b8-337e-4db3-87c5-56598d9a69c0" providerId="ADAL" clId="{EA44D828-471A-DD4A-9718-10D3E1BCCF84}" dt="2023-11-27T10:35:40.149" v="39" actId="2696"/>
        <pc:sldMkLst>
          <pc:docMk/>
          <pc:sldMk cId="3452236776" sldId="319"/>
        </pc:sldMkLst>
      </pc:sldChg>
      <pc:sldChg chg="addSp delSp modSp del mod">
        <pc:chgData name="James Cave" userId="4087b8b8-337e-4db3-87c5-56598d9a69c0" providerId="ADAL" clId="{EA44D828-471A-DD4A-9718-10D3E1BCCF84}" dt="2023-11-27T10:45:28.330" v="180" actId="2696"/>
        <pc:sldMkLst>
          <pc:docMk/>
          <pc:sldMk cId="2277048607" sldId="320"/>
        </pc:sldMkLst>
        <pc:spChg chg="del mod">
          <ac:chgData name="James Cave" userId="4087b8b8-337e-4db3-87c5-56598d9a69c0" providerId="ADAL" clId="{EA44D828-471A-DD4A-9718-10D3E1BCCF84}" dt="2023-11-27T10:43:51.286" v="145" actId="21"/>
          <ac:spMkLst>
            <pc:docMk/>
            <pc:sldMk cId="2277048607" sldId="320"/>
            <ac:spMk id="4" creationId="{00000000-0000-0000-0000-000000000000}"/>
          </ac:spMkLst>
        </pc:spChg>
        <pc:spChg chg="add del mod">
          <ac:chgData name="James Cave" userId="4087b8b8-337e-4db3-87c5-56598d9a69c0" providerId="ADAL" clId="{EA44D828-471A-DD4A-9718-10D3E1BCCF84}" dt="2023-11-27T10:43:51.286" v="145" actId="21"/>
          <ac:spMkLst>
            <pc:docMk/>
            <pc:sldMk cId="2277048607" sldId="320"/>
            <ac:spMk id="7" creationId="{00000000-0000-0000-0000-000000000000}"/>
          </ac:spMkLst>
        </pc:spChg>
        <pc:spChg chg="mod">
          <ac:chgData name="James Cave" userId="4087b8b8-337e-4db3-87c5-56598d9a69c0" providerId="ADAL" clId="{EA44D828-471A-DD4A-9718-10D3E1BCCF84}" dt="2023-11-27T10:41:23.807" v="104"/>
          <ac:spMkLst>
            <pc:docMk/>
            <pc:sldMk cId="2277048607" sldId="320"/>
            <ac:spMk id="10" creationId="{42A4FC2C-047E-45A5-965D-8E1E3BF09BC6}"/>
          </ac:spMkLst>
        </pc:spChg>
        <pc:picChg chg="del">
          <ac:chgData name="James Cave" userId="4087b8b8-337e-4db3-87c5-56598d9a69c0" providerId="ADAL" clId="{EA44D828-471A-DD4A-9718-10D3E1BCCF84}" dt="2023-11-27T10:41:17.180" v="101" actId="478"/>
          <ac:picMkLst>
            <pc:docMk/>
            <pc:sldMk cId="2277048607" sldId="320"/>
            <ac:picMk id="3" creationId="{00000000-0000-0000-0000-000000000000}"/>
          </ac:picMkLst>
        </pc:picChg>
        <pc:picChg chg="del">
          <ac:chgData name="James Cave" userId="4087b8b8-337e-4db3-87c5-56598d9a69c0" providerId="ADAL" clId="{EA44D828-471A-DD4A-9718-10D3E1BCCF84}" dt="2023-11-27T10:39:57.396" v="100" actId="478"/>
          <ac:picMkLst>
            <pc:docMk/>
            <pc:sldMk cId="2277048607" sldId="320"/>
            <ac:picMk id="6" creationId="{87C7D8E4-80F8-6F4D-95C6-A0CCE9EF42FC}"/>
          </ac:picMkLst>
        </pc:picChg>
        <pc:picChg chg="add del mod">
          <ac:chgData name="James Cave" userId="4087b8b8-337e-4db3-87c5-56598d9a69c0" providerId="ADAL" clId="{EA44D828-471A-DD4A-9718-10D3E1BCCF84}" dt="2023-11-27T10:41:18.722" v="103"/>
          <ac:picMkLst>
            <pc:docMk/>
            <pc:sldMk cId="2277048607" sldId="320"/>
            <ac:picMk id="8" creationId="{8183044F-892B-59E7-388F-F9C68702D447}"/>
          </ac:picMkLst>
        </pc:picChg>
        <pc:picChg chg="add del mod">
          <ac:chgData name="James Cave" userId="4087b8b8-337e-4db3-87c5-56598d9a69c0" providerId="ADAL" clId="{EA44D828-471A-DD4A-9718-10D3E1BCCF84}" dt="2023-11-27T10:43:51.286" v="145" actId="21"/>
          <ac:picMkLst>
            <pc:docMk/>
            <pc:sldMk cId="2277048607" sldId="320"/>
            <ac:picMk id="11" creationId="{D44FB399-7DD8-3944-CF31-7A1FEEFEA856}"/>
          </ac:picMkLst>
        </pc:picChg>
        <pc:picChg chg="add del mod modCrop">
          <ac:chgData name="James Cave" userId="4087b8b8-337e-4db3-87c5-56598d9a69c0" providerId="ADAL" clId="{EA44D828-471A-DD4A-9718-10D3E1BCCF84}" dt="2023-11-27T10:43:51.286" v="145" actId="21"/>
          <ac:picMkLst>
            <pc:docMk/>
            <pc:sldMk cId="2277048607" sldId="320"/>
            <ac:picMk id="12" creationId="{B6DD01CB-F732-C6F0-C9F9-57B9FB422E44}"/>
          </ac:picMkLst>
        </pc:picChg>
      </pc:sldChg>
      <pc:sldChg chg="addSp delSp modSp mod">
        <pc:chgData name="James Cave" userId="4087b8b8-337e-4db3-87c5-56598d9a69c0" providerId="ADAL" clId="{EA44D828-471A-DD4A-9718-10D3E1BCCF84}" dt="2023-11-27T13:55:21.854" v="223"/>
        <pc:sldMkLst>
          <pc:docMk/>
          <pc:sldMk cId="348810978" sldId="321"/>
        </pc:sldMkLst>
        <pc:spChg chg="add mod">
          <ac:chgData name="James Cave" userId="4087b8b8-337e-4db3-87c5-56598d9a69c0" providerId="ADAL" clId="{EA44D828-471A-DD4A-9718-10D3E1BCCF84}" dt="2023-11-27T13:55:21.854" v="223"/>
          <ac:spMkLst>
            <pc:docMk/>
            <pc:sldMk cId="348810978" sldId="321"/>
            <ac:spMk id="4" creationId="{A6825498-4C50-FD74-5793-D22839B5D714}"/>
          </ac:spMkLst>
        </pc:spChg>
        <pc:spChg chg="del">
          <ac:chgData name="James Cave" userId="4087b8b8-337e-4db3-87c5-56598d9a69c0" providerId="ADAL" clId="{EA44D828-471A-DD4A-9718-10D3E1BCCF84}" dt="2023-11-27T13:55:10.411" v="221" actId="478"/>
          <ac:spMkLst>
            <pc:docMk/>
            <pc:sldMk cId="348810978" sldId="321"/>
            <ac:spMk id="12" creationId="{AC32841D-4B3D-D304-14AC-4EDF945A1FA8}"/>
          </ac:spMkLst>
        </pc:spChg>
        <pc:spChg chg="del">
          <ac:chgData name="James Cave" userId="4087b8b8-337e-4db3-87c5-56598d9a69c0" providerId="ADAL" clId="{EA44D828-471A-DD4A-9718-10D3E1BCCF84}" dt="2023-11-27T13:55:11.717" v="222" actId="478"/>
          <ac:spMkLst>
            <pc:docMk/>
            <pc:sldMk cId="348810978" sldId="321"/>
            <ac:spMk id="17" creationId="{00000000-0000-0000-0000-000000000000}"/>
          </ac:spMkLst>
        </pc:spChg>
        <pc:picChg chg="add mod">
          <ac:chgData name="James Cave" userId="4087b8b8-337e-4db3-87c5-56598d9a69c0" providerId="ADAL" clId="{EA44D828-471A-DD4A-9718-10D3E1BCCF84}" dt="2023-11-27T13:54:29.163" v="210" actId="167"/>
          <ac:picMkLst>
            <pc:docMk/>
            <pc:sldMk cId="348810978" sldId="321"/>
            <ac:picMk id="2" creationId="{29A87A96-4E08-4E92-7269-959122156668}"/>
          </ac:picMkLst>
        </pc:picChg>
        <pc:picChg chg="del">
          <ac:chgData name="James Cave" userId="4087b8b8-337e-4db3-87c5-56598d9a69c0" providerId="ADAL" clId="{EA44D828-471A-DD4A-9718-10D3E1BCCF84}" dt="2023-11-27T13:54:25.769" v="208" actId="478"/>
          <ac:picMkLst>
            <pc:docMk/>
            <pc:sldMk cId="348810978" sldId="321"/>
            <ac:picMk id="3" creationId="{2871B93A-C85A-1942-AFC6-CC9C4CEE2610}"/>
          </ac:picMkLst>
        </pc:picChg>
        <pc:picChg chg="add del mod">
          <ac:chgData name="James Cave" userId="4087b8b8-337e-4db3-87c5-56598d9a69c0" providerId="ADAL" clId="{EA44D828-471A-DD4A-9718-10D3E1BCCF84}" dt="2023-11-27T13:55:09.279" v="220" actId="478"/>
          <ac:picMkLst>
            <pc:docMk/>
            <pc:sldMk cId="348810978" sldId="321"/>
            <ac:picMk id="15" creationId="{00000000-0000-0000-0000-000000000000}"/>
          </ac:picMkLst>
        </pc:picChg>
      </pc:sldChg>
      <pc:sldChg chg="addSp delSp modSp mod">
        <pc:chgData name="James Cave" userId="4087b8b8-337e-4db3-87c5-56598d9a69c0" providerId="ADAL" clId="{EA44D828-471A-DD4A-9718-10D3E1BCCF84}" dt="2023-11-28T13:01:53.787" v="333" actId="478"/>
        <pc:sldMkLst>
          <pc:docMk/>
          <pc:sldMk cId="2272645760" sldId="322"/>
        </pc:sldMkLst>
        <pc:spChg chg="mod">
          <ac:chgData name="James Cave" userId="4087b8b8-337e-4db3-87c5-56598d9a69c0" providerId="ADAL" clId="{EA44D828-471A-DD4A-9718-10D3E1BCCF84}" dt="2023-11-27T13:56:48.592" v="242" actId="1076"/>
          <ac:spMkLst>
            <pc:docMk/>
            <pc:sldMk cId="2272645760" sldId="322"/>
            <ac:spMk id="2" creationId="{00000000-0000-0000-0000-000000000000}"/>
          </ac:spMkLst>
        </pc:spChg>
        <pc:spChg chg="add del mod">
          <ac:chgData name="James Cave" userId="4087b8b8-337e-4db3-87c5-56598d9a69c0" providerId="ADAL" clId="{EA44D828-471A-DD4A-9718-10D3E1BCCF84}" dt="2023-11-27T13:55:27.987" v="226"/>
          <ac:spMkLst>
            <pc:docMk/>
            <pc:sldMk cId="2272645760" sldId="322"/>
            <ac:spMk id="5" creationId="{5FC2D275-48C4-D41F-2465-E04AAC419F33}"/>
          </ac:spMkLst>
        </pc:spChg>
        <pc:spChg chg="del">
          <ac:chgData name="James Cave" userId="4087b8b8-337e-4db3-87c5-56598d9a69c0" providerId="ADAL" clId="{EA44D828-471A-DD4A-9718-10D3E1BCCF84}" dt="2023-11-28T13:01:53.787" v="333" actId="478"/>
          <ac:spMkLst>
            <pc:docMk/>
            <pc:sldMk cId="2272645760" sldId="322"/>
            <ac:spMk id="12" creationId="{AC32841D-4B3D-D304-14AC-4EDF945A1FA8}"/>
          </ac:spMkLst>
        </pc:spChg>
        <pc:picChg chg="del">
          <ac:chgData name="James Cave" userId="4087b8b8-337e-4db3-87c5-56598d9a69c0" providerId="ADAL" clId="{EA44D828-471A-DD4A-9718-10D3E1BCCF84}" dt="2023-11-27T13:54:33.212" v="211" actId="478"/>
          <ac:picMkLst>
            <pc:docMk/>
            <pc:sldMk cId="2272645760" sldId="322"/>
            <ac:picMk id="3" creationId="{2871B93A-C85A-1942-AFC6-CC9C4CEE2610}"/>
          </ac:picMkLst>
        </pc:picChg>
        <pc:picChg chg="add del mod">
          <ac:chgData name="James Cave" userId="4087b8b8-337e-4db3-87c5-56598d9a69c0" providerId="ADAL" clId="{EA44D828-471A-DD4A-9718-10D3E1BCCF84}" dt="2023-11-27T13:55:25.667" v="224" actId="478"/>
          <ac:picMkLst>
            <pc:docMk/>
            <pc:sldMk cId="2272645760" sldId="322"/>
            <ac:picMk id="4" creationId="{D59E2030-4262-AFE3-8BF1-E3C7BB69F26C}"/>
          </ac:picMkLst>
        </pc:picChg>
        <pc:picChg chg="add mod">
          <ac:chgData name="James Cave" userId="4087b8b8-337e-4db3-87c5-56598d9a69c0" providerId="ADAL" clId="{EA44D828-471A-DD4A-9718-10D3E1BCCF84}" dt="2023-11-27T13:55:34.419" v="228" actId="167"/>
          <ac:picMkLst>
            <pc:docMk/>
            <pc:sldMk cId="2272645760" sldId="322"/>
            <ac:picMk id="6" creationId="{3DB6F7F7-3792-5A36-45A6-3278ED3B3046}"/>
          </ac:picMkLst>
        </pc:picChg>
        <pc:picChg chg="mod">
          <ac:chgData name="James Cave" userId="4087b8b8-337e-4db3-87c5-56598d9a69c0" providerId="ADAL" clId="{EA44D828-471A-DD4A-9718-10D3E1BCCF84}" dt="2023-11-27T13:55:41.175" v="230" actId="14100"/>
          <ac:picMkLst>
            <pc:docMk/>
            <pc:sldMk cId="2272645760" sldId="322"/>
            <ac:picMk id="8" creationId="{00000000-0000-0000-0000-000000000000}"/>
          </ac:picMkLst>
        </pc:picChg>
        <pc:picChg chg="mod">
          <ac:chgData name="James Cave" userId="4087b8b8-337e-4db3-87c5-56598d9a69c0" providerId="ADAL" clId="{EA44D828-471A-DD4A-9718-10D3E1BCCF84}" dt="2023-11-27T13:56:53.439" v="244" actId="14100"/>
          <ac:picMkLst>
            <pc:docMk/>
            <pc:sldMk cId="2272645760" sldId="322"/>
            <ac:picMk id="9" creationId="{87C7D8E4-80F8-6F4D-95C6-A0CCE9EF42FC}"/>
          </ac:picMkLst>
        </pc:picChg>
      </pc:sldChg>
      <pc:sldChg chg="addSp delSp modSp mod">
        <pc:chgData name="James Cave" userId="4087b8b8-337e-4db3-87c5-56598d9a69c0" providerId="ADAL" clId="{EA44D828-471A-DD4A-9718-10D3E1BCCF84}" dt="2023-11-27T13:57:17.453" v="246" actId="478"/>
        <pc:sldMkLst>
          <pc:docMk/>
          <pc:sldMk cId="3710418673" sldId="323"/>
        </pc:sldMkLst>
        <pc:spChg chg="mod">
          <ac:chgData name="James Cave" userId="4087b8b8-337e-4db3-87c5-56598d9a69c0" providerId="ADAL" clId="{EA44D828-471A-DD4A-9718-10D3E1BCCF84}" dt="2023-11-27T13:56:03.827" v="235" actId="207"/>
          <ac:spMkLst>
            <pc:docMk/>
            <pc:sldMk cId="3710418673" sldId="323"/>
            <ac:spMk id="4" creationId="{00000000-0000-0000-0000-000000000000}"/>
          </ac:spMkLst>
        </pc:spChg>
        <pc:spChg chg="del">
          <ac:chgData name="James Cave" userId="4087b8b8-337e-4db3-87c5-56598d9a69c0" providerId="ADAL" clId="{EA44D828-471A-DD4A-9718-10D3E1BCCF84}" dt="2023-11-27T13:57:17.453" v="246" actId="478"/>
          <ac:spMkLst>
            <pc:docMk/>
            <pc:sldMk cId="3710418673" sldId="323"/>
            <ac:spMk id="12" creationId="{AC32841D-4B3D-D304-14AC-4EDF945A1FA8}"/>
          </ac:spMkLst>
        </pc:spChg>
        <pc:picChg chg="add mod">
          <ac:chgData name="James Cave" userId="4087b8b8-337e-4db3-87c5-56598d9a69c0" providerId="ADAL" clId="{EA44D828-471A-DD4A-9718-10D3E1BCCF84}" dt="2023-11-27T13:55:50.483" v="234" actId="167"/>
          <ac:picMkLst>
            <pc:docMk/>
            <pc:sldMk cId="3710418673" sldId="323"/>
            <ac:picMk id="2" creationId="{8620BF0D-B46B-7E21-8535-B1A8421FD9AB}"/>
          </ac:picMkLst>
        </pc:picChg>
        <pc:picChg chg="del mod">
          <ac:chgData name="James Cave" userId="4087b8b8-337e-4db3-87c5-56598d9a69c0" providerId="ADAL" clId="{EA44D828-471A-DD4A-9718-10D3E1BCCF84}" dt="2023-11-27T13:55:46.927" v="232" actId="478"/>
          <ac:picMkLst>
            <pc:docMk/>
            <pc:sldMk cId="3710418673" sldId="323"/>
            <ac:picMk id="3" creationId="{2871B93A-C85A-1942-AFC6-CC9C4CEE2610}"/>
          </ac:picMkLst>
        </pc:picChg>
        <pc:picChg chg="mod">
          <ac:chgData name="James Cave" userId="4087b8b8-337e-4db3-87c5-56598d9a69c0" providerId="ADAL" clId="{EA44D828-471A-DD4A-9718-10D3E1BCCF84}" dt="2023-11-27T13:57:15.179" v="245" actId="167"/>
          <ac:picMkLst>
            <pc:docMk/>
            <pc:sldMk cId="3710418673" sldId="323"/>
            <ac:picMk id="8" creationId="{00000000-0000-0000-0000-000000000000}"/>
          </ac:picMkLst>
        </pc:picChg>
      </pc:sldChg>
      <pc:sldChg chg="modSp mod">
        <pc:chgData name="James Cave" userId="4087b8b8-337e-4db3-87c5-56598d9a69c0" providerId="ADAL" clId="{EA44D828-471A-DD4A-9718-10D3E1BCCF84}" dt="2023-11-27T10:37:47.032" v="68" actId="1076"/>
        <pc:sldMkLst>
          <pc:docMk/>
          <pc:sldMk cId="2153694538" sldId="324"/>
        </pc:sldMkLst>
        <pc:picChg chg="mod">
          <ac:chgData name="James Cave" userId="4087b8b8-337e-4db3-87c5-56598d9a69c0" providerId="ADAL" clId="{EA44D828-471A-DD4A-9718-10D3E1BCCF84}" dt="2023-11-27T10:37:47.032" v="68" actId="1076"/>
          <ac:picMkLst>
            <pc:docMk/>
            <pc:sldMk cId="2153694538" sldId="324"/>
            <ac:picMk id="6" creationId="{87C7D8E4-80F8-6F4D-95C6-A0CCE9EF42FC}"/>
          </ac:picMkLst>
        </pc:picChg>
      </pc:sldChg>
      <pc:sldChg chg="addSp delSp modSp mod">
        <pc:chgData name="James Cave" userId="4087b8b8-337e-4db3-87c5-56598d9a69c0" providerId="ADAL" clId="{EA44D828-471A-DD4A-9718-10D3E1BCCF84}" dt="2023-11-27T13:52:52.550" v="187" actId="732"/>
        <pc:sldMkLst>
          <pc:docMk/>
          <pc:sldMk cId="1190274983" sldId="325"/>
        </pc:sldMkLst>
        <pc:spChg chg="add del mod">
          <ac:chgData name="James Cave" userId="4087b8b8-337e-4db3-87c5-56598d9a69c0" providerId="ADAL" clId="{EA44D828-471A-DD4A-9718-10D3E1BCCF84}" dt="2023-11-27T10:39:30.940" v="97" actId="255"/>
          <ac:spMkLst>
            <pc:docMk/>
            <pc:sldMk cId="1190274983" sldId="325"/>
            <ac:spMk id="3" creationId="{00000000-0000-0000-0000-000000000000}"/>
          </ac:spMkLst>
        </pc:spChg>
        <pc:spChg chg="del mod">
          <ac:chgData name="James Cave" userId="4087b8b8-337e-4db3-87c5-56598d9a69c0" providerId="ADAL" clId="{EA44D828-471A-DD4A-9718-10D3E1BCCF84}" dt="2023-11-27T10:39:24.478" v="94" actId="478"/>
          <ac:spMkLst>
            <pc:docMk/>
            <pc:sldMk cId="1190274983" sldId="325"/>
            <ac:spMk id="9" creationId="{00000000-0000-0000-0000-000000000000}"/>
          </ac:spMkLst>
        </pc:spChg>
        <pc:picChg chg="add del mod modCrop">
          <ac:chgData name="James Cave" userId="4087b8b8-337e-4db3-87c5-56598d9a69c0" providerId="ADAL" clId="{EA44D828-471A-DD4A-9718-10D3E1BCCF84}" dt="2023-11-27T13:52:52.550" v="187" actId="732"/>
          <ac:picMkLst>
            <pc:docMk/>
            <pc:sldMk cId="1190274983" sldId="325"/>
            <ac:picMk id="6" creationId="{87C7D8E4-80F8-6F4D-95C6-A0CCE9EF42FC}"/>
          </ac:picMkLst>
        </pc:picChg>
        <pc:picChg chg="mod modCrop">
          <ac:chgData name="James Cave" userId="4087b8b8-337e-4db3-87c5-56598d9a69c0" providerId="ADAL" clId="{EA44D828-471A-DD4A-9718-10D3E1BCCF84}" dt="2023-11-27T13:52:43.326" v="185" actId="732"/>
          <ac:picMkLst>
            <pc:docMk/>
            <pc:sldMk cId="1190274983" sldId="325"/>
            <ac:picMk id="7" creationId="{00000000-0000-0000-0000-000000000000}"/>
          </ac:picMkLst>
        </pc:picChg>
      </pc:sldChg>
      <pc:sldChg chg="addSp delSp modSp mod">
        <pc:chgData name="James Cave" userId="4087b8b8-337e-4db3-87c5-56598d9a69c0" providerId="ADAL" clId="{EA44D828-471A-DD4A-9718-10D3E1BCCF84}" dt="2023-11-27T13:56:28.437" v="238" actId="14100"/>
        <pc:sldMkLst>
          <pc:docMk/>
          <pc:sldMk cId="1786256674" sldId="326"/>
        </pc:sldMkLst>
        <pc:spChg chg="mod">
          <ac:chgData name="James Cave" userId="4087b8b8-337e-4db3-87c5-56598d9a69c0" providerId="ADAL" clId="{EA44D828-471A-DD4A-9718-10D3E1BCCF84}" dt="2023-11-27T13:53:53.768" v="204" actId="1076"/>
          <ac:spMkLst>
            <pc:docMk/>
            <pc:sldMk cId="1786256674" sldId="326"/>
            <ac:spMk id="2" creationId="{00000000-0000-0000-0000-000000000000}"/>
          </ac:spMkLst>
        </pc:spChg>
        <pc:picChg chg="mod">
          <ac:chgData name="James Cave" userId="4087b8b8-337e-4db3-87c5-56598d9a69c0" providerId="ADAL" clId="{EA44D828-471A-DD4A-9718-10D3E1BCCF84}" dt="2023-11-27T13:54:15.508" v="206" actId="14100"/>
          <ac:picMkLst>
            <pc:docMk/>
            <pc:sldMk cId="1786256674" sldId="326"/>
            <ac:picMk id="3" creationId="{2871B93A-C85A-1942-AFC6-CC9C4CEE2610}"/>
          </ac:picMkLst>
        </pc:picChg>
        <pc:picChg chg="mod">
          <ac:chgData name="James Cave" userId="4087b8b8-337e-4db3-87c5-56598d9a69c0" providerId="ADAL" clId="{EA44D828-471A-DD4A-9718-10D3E1BCCF84}" dt="2023-11-27T13:54:19.573" v="207" actId="14100"/>
          <ac:picMkLst>
            <pc:docMk/>
            <pc:sldMk cId="1786256674" sldId="326"/>
            <ac:picMk id="8" creationId="{00000000-0000-0000-0000-000000000000}"/>
          </ac:picMkLst>
        </pc:picChg>
        <pc:picChg chg="add del mod">
          <ac:chgData name="James Cave" userId="4087b8b8-337e-4db3-87c5-56598d9a69c0" providerId="ADAL" clId="{EA44D828-471A-DD4A-9718-10D3E1BCCF84}" dt="2023-11-27T13:56:28.437" v="238" actId="14100"/>
          <ac:picMkLst>
            <pc:docMk/>
            <pc:sldMk cId="1786256674" sldId="326"/>
            <ac:picMk id="12" creationId="{87C7D8E4-80F8-6F4D-95C6-A0CCE9EF42FC}"/>
          </ac:picMkLst>
        </pc:picChg>
      </pc:sldChg>
      <pc:sldChg chg="new del">
        <pc:chgData name="James Cave" userId="4087b8b8-337e-4db3-87c5-56598d9a69c0" providerId="ADAL" clId="{EA44D828-471A-DD4A-9718-10D3E1BCCF84}" dt="2023-11-27T10:43:44.673" v="143" actId="680"/>
        <pc:sldMkLst>
          <pc:docMk/>
          <pc:sldMk cId="3625663" sldId="327"/>
        </pc:sldMkLst>
      </pc:sldChg>
      <pc:sldChg chg="addSp delSp modSp add mod">
        <pc:chgData name="James Cave" userId="4087b8b8-337e-4db3-87c5-56598d9a69c0" providerId="ADAL" clId="{EA44D828-471A-DD4A-9718-10D3E1BCCF84}" dt="2023-11-28T13:01:44.477" v="332" actId="29295"/>
        <pc:sldMkLst>
          <pc:docMk/>
          <pc:sldMk cId="1476969602" sldId="327"/>
        </pc:sldMkLst>
        <pc:spChg chg="del">
          <ac:chgData name="James Cave" userId="4087b8b8-337e-4db3-87c5-56598d9a69c0" providerId="ADAL" clId="{EA44D828-471A-DD4A-9718-10D3E1BCCF84}" dt="2023-11-27T10:43:54.359" v="147" actId="478"/>
          <ac:spMkLst>
            <pc:docMk/>
            <pc:sldMk cId="1476969602" sldId="327"/>
            <ac:spMk id="3" creationId="{00000000-0000-0000-0000-000000000000}"/>
          </ac:spMkLst>
        </pc:spChg>
        <pc:spChg chg="add mod">
          <ac:chgData name="James Cave" userId="4087b8b8-337e-4db3-87c5-56598d9a69c0" providerId="ADAL" clId="{EA44D828-471A-DD4A-9718-10D3E1BCCF84}" dt="2023-11-27T10:45:22.270" v="179" actId="20577"/>
          <ac:spMkLst>
            <pc:docMk/>
            <pc:sldMk cId="1476969602" sldId="327"/>
            <ac:spMk id="5" creationId="{11B46920-AFDE-3032-90F0-5FC25470FA5C}"/>
          </ac:spMkLst>
        </pc:spChg>
        <pc:spChg chg="mod">
          <ac:chgData name="James Cave" userId="4087b8b8-337e-4db3-87c5-56598d9a69c0" providerId="ADAL" clId="{EA44D828-471A-DD4A-9718-10D3E1BCCF84}" dt="2023-11-27T10:45:11.772" v="177" actId="20577"/>
          <ac:spMkLst>
            <pc:docMk/>
            <pc:sldMk cId="1476969602" sldId="327"/>
            <ac:spMk id="8" creationId="{00000000-0000-0000-0000-000000000000}"/>
          </ac:spMkLst>
        </pc:spChg>
        <pc:spChg chg="add mod">
          <ac:chgData name="James Cave" userId="4087b8b8-337e-4db3-87c5-56598d9a69c0" providerId="ADAL" clId="{EA44D828-471A-DD4A-9718-10D3E1BCCF84}" dt="2023-11-27T10:44:04.844" v="151" actId="1076"/>
          <ac:spMkLst>
            <pc:docMk/>
            <pc:sldMk cId="1476969602" sldId="327"/>
            <ac:spMk id="9" creationId="{8D4ADCB3-A724-EF8C-1E0A-E6726A0E661E}"/>
          </ac:spMkLst>
        </pc:spChg>
        <pc:picChg chg="add mod modCrop">
          <ac:chgData name="James Cave" userId="4087b8b8-337e-4db3-87c5-56598d9a69c0" providerId="ADAL" clId="{EA44D828-471A-DD4A-9718-10D3E1BCCF84}" dt="2023-11-28T13:01:44.477" v="332" actId="29295"/>
          <ac:picMkLst>
            <pc:docMk/>
            <pc:sldMk cId="1476969602" sldId="327"/>
            <ac:picMk id="4" creationId="{A496D3A9-FB1F-BEA0-E6D4-48A7BC38A887}"/>
          </ac:picMkLst>
        </pc:picChg>
        <pc:picChg chg="del">
          <ac:chgData name="James Cave" userId="4087b8b8-337e-4db3-87c5-56598d9a69c0" providerId="ADAL" clId="{EA44D828-471A-DD4A-9718-10D3E1BCCF84}" dt="2023-11-27T10:43:55.009" v="148" actId="478"/>
          <ac:picMkLst>
            <pc:docMk/>
            <pc:sldMk cId="1476969602" sldId="327"/>
            <ac:picMk id="6" creationId="{87C7D8E4-80F8-6F4D-95C6-A0CCE9EF42FC}"/>
          </ac:picMkLst>
        </pc:picChg>
        <pc:picChg chg="del">
          <ac:chgData name="James Cave" userId="4087b8b8-337e-4db3-87c5-56598d9a69c0" providerId="ADAL" clId="{EA44D828-471A-DD4A-9718-10D3E1BCCF84}" dt="2023-11-27T10:43:53.233" v="146" actId="478"/>
          <ac:picMkLst>
            <pc:docMk/>
            <pc:sldMk cId="1476969602" sldId="327"/>
            <ac:picMk id="7" creationId="{00000000-0000-0000-0000-000000000000}"/>
          </ac:picMkLst>
        </pc:picChg>
        <pc:picChg chg="add mod">
          <ac:chgData name="James Cave" userId="4087b8b8-337e-4db3-87c5-56598d9a69c0" providerId="ADAL" clId="{EA44D828-471A-DD4A-9718-10D3E1BCCF84}" dt="2023-11-27T10:44:08.477" v="152" actId="1076"/>
          <ac:picMkLst>
            <pc:docMk/>
            <pc:sldMk cId="1476969602" sldId="327"/>
            <ac:picMk id="11" creationId="{591D5564-8A56-B92E-2A89-76B40829D15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8BA74-0CB4-CE4C-ADFF-A60480D93DF4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DBF2C-C93A-FD4E-BA14-EA660F09F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633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314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50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983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042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20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36802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264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B15AB1-383C-469D-A6A1-D3806A47510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4499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1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52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77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165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73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500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75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042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780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092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43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190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CE124-D8C1-C947-A1F5-E00F3D539D55}" type="datetimeFigureOut">
              <a:rPr lang="en-US" smtClean="0"/>
              <a:t>12/6/2023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BD67-81D0-144B-A64C-A4DB8FA6A5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585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emf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BBB77A-6A87-B7D6-AEB8-735EC22737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18" t="21909" r="4117"/>
          <a:stretch/>
        </p:blipFill>
        <p:spPr>
          <a:xfrm>
            <a:off x="0" y="0"/>
            <a:ext cx="9152608" cy="60959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A54FA7-312E-231E-CA44-0057561961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07" t="14629" r="2064"/>
          <a:stretch/>
        </p:blipFill>
        <p:spPr>
          <a:xfrm>
            <a:off x="-1" y="-1"/>
            <a:ext cx="4650479" cy="42714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5C2035-9DBC-CF60-60D5-DEB03DD9B048}"/>
              </a:ext>
            </a:extLst>
          </p:cNvPr>
          <p:cNvSpPr txBox="1"/>
          <p:nvPr/>
        </p:nvSpPr>
        <p:spPr>
          <a:xfrm>
            <a:off x="185671" y="5295155"/>
            <a:ext cx="1773140" cy="1538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Safi, Rwanda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3E5AD8-F013-AD4E-AC1D-E9A7B2A481A3}"/>
              </a:ext>
            </a:extLst>
          </p:cNvPr>
          <p:cNvSpPr txBox="1"/>
          <p:nvPr/>
        </p:nvSpPr>
        <p:spPr>
          <a:xfrm>
            <a:off x="509379" y="771783"/>
            <a:ext cx="4299857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International Women’s Day</a:t>
            </a:r>
          </a:p>
          <a:p>
            <a:r>
              <a:rPr lang="en-GB" sz="1600" dirty="0">
                <a:solidFill>
                  <a:schemeClr val="bg1"/>
                </a:solidFill>
                <a:latin typeface="Colby StLt" pitchFamily="2" charset="77"/>
                <a:ea typeface="Colby StLt" pitchFamily="2" charset="77"/>
              </a:rPr>
              <a:t>Lent 2024</a:t>
            </a:r>
          </a:p>
          <a:p>
            <a:endParaRPr lang="en-GB" sz="2700" b="1" dirty="0">
              <a:solidFill>
                <a:schemeClr val="bg1"/>
              </a:solidFill>
              <a:latin typeface="Colby StBlk" pitchFamily="2" charset="77"/>
              <a:ea typeface="Colby StBlk" pitchFamily="2" charset="77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2A3E4E-15D5-D7A8-7D51-221529DF44DB}"/>
              </a:ext>
            </a:extLst>
          </p:cNvPr>
          <p:cNvGrpSpPr/>
          <p:nvPr/>
        </p:nvGrpSpPr>
        <p:grpSpPr>
          <a:xfrm>
            <a:off x="-1" y="5159677"/>
            <a:ext cx="9152609" cy="1698323"/>
            <a:chOff x="-1" y="5159677"/>
            <a:chExt cx="9152609" cy="1698323"/>
          </a:xfrm>
        </p:grpSpPr>
        <p:pic>
          <p:nvPicPr>
            <p:cNvPr id="5" name="Picture 4" descr="A green rectangle with black border&#10;&#10;Description automatically generated">
              <a:extLst>
                <a:ext uri="{FF2B5EF4-FFF2-40B4-BE49-F238E27FC236}">
                  <a16:creationId xmlns:a16="http://schemas.microsoft.com/office/drawing/2014/main" id="{E727129F-7122-A501-85D2-545AA3FA4B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23294"/>
            <a:stretch/>
          </p:blipFill>
          <p:spPr>
            <a:xfrm>
              <a:off x="-1" y="5500959"/>
              <a:ext cx="9152609" cy="1357040"/>
            </a:xfrm>
            <a:prstGeom prst="rect">
              <a:avLst/>
            </a:prstGeom>
          </p:spPr>
        </p:pic>
        <p:pic>
          <p:nvPicPr>
            <p:cNvPr id="9" name="Picture 8" descr="A green and white sign with a long shadow&#10;&#10;Description automatically generated">
              <a:extLst>
                <a:ext uri="{FF2B5EF4-FFF2-40B4-BE49-F238E27FC236}">
                  <a16:creationId xmlns:a16="http://schemas.microsoft.com/office/drawing/2014/main" id="{13C22B62-A3BB-DCF5-785B-C490971411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21487" b="17447"/>
            <a:stretch/>
          </p:blipFill>
          <p:spPr>
            <a:xfrm>
              <a:off x="7760473" y="5159677"/>
              <a:ext cx="1392135" cy="1698323"/>
            </a:xfrm>
            <a:prstGeom prst="rect">
              <a:avLst/>
            </a:prstGeom>
          </p:spPr>
        </p:pic>
        <p:pic>
          <p:nvPicPr>
            <p:cNvPr id="15" name="Picture 14" descr="A yellow and black background&#10;&#10;Description automatically generated">
              <a:extLst>
                <a:ext uri="{FF2B5EF4-FFF2-40B4-BE49-F238E27FC236}">
                  <a16:creationId xmlns:a16="http://schemas.microsoft.com/office/drawing/2014/main" id="{3F36D6AD-6D61-DC45-2F20-092E5B400B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2252"/>
            <a:stretch/>
          </p:blipFill>
          <p:spPr>
            <a:xfrm>
              <a:off x="0" y="5500958"/>
              <a:ext cx="1585428" cy="1357042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4BCECE56-959E-242A-7F16-834048D416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72141" y="5944292"/>
              <a:ext cx="160020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11045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1" y="1206501"/>
            <a:ext cx="9169401" cy="5638800"/>
          </a:xfrm>
          <a:prstGeom prst="rect">
            <a:avLst/>
          </a:prstGeom>
        </p:spPr>
      </p:pic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8620BF0D-B46B-7E21-8535-B1A8421FD9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5991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788F1DF-9531-1949-8581-02DF24C5971A}"/>
              </a:ext>
            </a:extLst>
          </p:cNvPr>
          <p:cNvSpPr txBox="1"/>
          <p:nvPr/>
        </p:nvSpPr>
        <p:spPr>
          <a:xfrm>
            <a:off x="293929" y="419692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Pray with 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786" y="1643326"/>
            <a:ext cx="4608009" cy="496896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332425" y="6436152"/>
            <a:ext cx="2628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Linda and her Grandson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406400" y="1834101"/>
            <a:ext cx="44254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Mary, mother of us all,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the urgent cries of the hungry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can still be heard today –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call us to answer,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help us to hear.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Inspire us and move us,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as we strive to bring about a better world.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 </a:t>
            </a:r>
          </a:p>
          <a:p>
            <a:pPr lvl="0" algn="ctr"/>
            <a:r>
              <a:rPr lang="en-GB" sz="24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We ask in the name of Jesus, your Son, Amen. </a:t>
            </a:r>
          </a:p>
        </p:txBody>
      </p:sp>
    </p:spTree>
    <p:extLst>
      <p:ext uri="{BB962C8B-B14F-4D97-AF65-F5344CB8AC3E}">
        <p14:creationId xmlns:p14="http://schemas.microsoft.com/office/powerpoint/2010/main" val="3710418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87ED78-B987-1971-6D11-1F7869EFE7AC}"/>
              </a:ext>
            </a:extLst>
          </p:cNvPr>
          <p:cNvSpPr txBox="1"/>
          <p:nvPr/>
        </p:nvSpPr>
        <p:spPr>
          <a:xfrm>
            <a:off x="293929" y="366846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Thank you</a:t>
            </a:r>
          </a:p>
        </p:txBody>
      </p:sp>
      <p:pic>
        <p:nvPicPr>
          <p:cNvPr id="3" name="Picture 2" descr="A yellow and black background&#10;&#10;Description automatically generated">
            <a:extLst>
              <a:ext uri="{FF2B5EF4-FFF2-40B4-BE49-F238E27FC236}">
                <a16:creationId xmlns:a16="http://schemas.microsoft.com/office/drawing/2014/main" id="{FAC52331-D7D9-4670-C6D7-897C995E80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608" y="5311478"/>
            <a:ext cx="1585428" cy="15465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502A14-D21E-A04C-7E3D-633FF39FF6A7}"/>
              </a:ext>
            </a:extLst>
          </p:cNvPr>
          <p:cNvSpPr txBox="1"/>
          <p:nvPr/>
        </p:nvSpPr>
        <p:spPr>
          <a:xfrm>
            <a:off x="291511" y="1758720"/>
            <a:ext cx="55652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709749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A just world, free of poverty, where we flourish and live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700" b="1" dirty="0">
                <a:solidFill>
                  <a:srgbClr val="709749"/>
                </a:solidFill>
                <a:latin typeface="Colby StBlk" pitchFamily="2" charset="77"/>
                <a:ea typeface="Colby StBlk" pitchFamily="2" charset="77"/>
                <a:cs typeface="Rubik" pitchFamily="2" charset="-79"/>
              </a:rPr>
              <a:t>in harmony with each other and all creation.</a:t>
            </a:r>
            <a:endParaRPr lang="en-GB" sz="2700" b="1" dirty="0">
              <a:solidFill>
                <a:srgbClr val="709749"/>
              </a:solidFill>
              <a:latin typeface="Colby StBlk" pitchFamily="2" charset="77"/>
              <a:ea typeface="Colby StBlk" pitchFamily="2" charset="77"/>
              <a:cs typeface="Rubik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C96B42-D65B-4458-8047-CC190297281E}"/>
              </a:ext>
            </a:extLst>
          </p:cNvPr>
          <p:cNvSpPr txBox="1"/>
          <p:nvPr/>
        </p:nvSpPr>
        <p:spPr>
          <a:xfrm>
            <a:off x="270658" y="5263757"/>
            <a:ext cx="662468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Scottish Catholic International Aid Fund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 is the official relief and development agency of the Catholic Church in Scotland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and a proud member of the Caritas family. 7 West Nile Street, Glasgow G1 2PR.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Tel: 0141 354 5555. Scottish Charity No: SC012302. Company No: SC197327.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sz="12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dirty="0" err="1">
                <a:solidFill>
                  <a:srgbClr val="12375A"/>
                </a:solidFill>
                <a:latin typeface="Rubik" pitchFamily="2" charset="-79"/>
                <a:ea typeface="Colby StBlk" pitchFamily="2" charset="77"/>
                <a:cs typeface="Rubik" pitchFamily="2" charset="-79"/>
              </a:rPr>
              <a:t>sciaf@sciaf.org.uk</a:t>
            </a:r>
            <a:endParaRPr lang="en-GB" sz="1600" dirty="0">
              <a:solidFill>
                <a:srgbClr val="12375A"/>
              </a:solidFill>
              <a:latin typeface="Rubik" pitchFamily="2" charset="-79"/>
              <a:ea typeface="Colby StBlk" pitchFamily="2" charset="77"/>
              <a:cs typeface="Rubik" pitchFamily="2" charset="-79"/>
            </a:endParaRPr>
          </a:p>
        </p:txBody>
      </p:sp>
      <p:pic>
        <p:nvPicPr>
          <p:cNvPr id="6" name="Picture 5" descr="A green and white sign with a long shadow&#10;&#10;Description automatically generated">
            <a:extLst>
              <a:ext uri="{FF2B5EF4-FFF2-40B4-BE49-F238E27FC236}">
                <a16:creationId xmlns:a16="http://schemas.microsoft.com/office/drawing/2014/main" id="{1FEB6E78-B53D-4A00-576B-5EB5B0DA76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1487" b="17447"/>
          <a:stretch/>
        </p:blipFill>
        <p:spPr>
          <a:xfrm>
            <a:off x="7751865" y="5159677"/>
            <a:ext cx="1392135" cy="169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448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x on a black background&#10;&#10;Description automatically generated">
            <a:extLst>
              <a:ext uri="{FF2B5EF4-FFF2-40B4-BE49-F238E27FC236}">
                <a16:creationId xmlns:a16="http://schemas.microsoft.com/office/drawing/2014/main" id="{4102F6A7-29C5-D2E7-9A4C-A77B199D1C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618" r="25167" b="28265"/>
          <a:stretch/>
        </p:blipFill>
        <p:spPr>
          <a:xfrm>
            <a:off x="1501802" y="1108364"/>
            <a:ext cx="7641055" cy="57383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B2F2F-2017-B44C-A23F-AEF7C1EA7B5F}"/>
              </a:ext>
            </a:extLst>
          </p:cNvPr>
          <p:cNvSpPr txBox="1"/>
          <p:nvPr/>
        </p:nvSpPr>
        <p:spPr>
          <a:xfrm>
            <a:off x="3243677" y="2337211"/>
            <a:ext cx="53262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  <a:cs typeface="Rubik" pitchFamily="2" charset="-79"/>
              </a:rPr>
              <a:t>Gracious God, </a:t>
            </a:r>
          </a:p>
          <a:p>
            <a:pPr algn="ctr"/>
            <a:r>
              <a:rPr lang="en-GB" sz="20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itchFamily="2" charset="-79"/>
              </a:rPr>
              <a:t>We pray for women around the world. </a:t>
            </a:r>
          </a:p>
          <a:p>
            <a:pPr algn="ctr"/>
            <a:r>
              <a:rPr lang="en-GB" sz="20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itchFamily="2" charset="-79"/>
              </a:rPr>
              <a:t>We thank you for their resilience </a:t>
            </a:r>
          </a:p>
          <a:p>
            <a:pPr algn="ctr"/>
            <a:r>
              <a:rPr lang="en-GB" sz="20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itchFamily="2" charset="-79"/>
              </a:rPr>
              <a:t>in the face of challenges.</a:t>
            </a:r>
          </a:p>
          <a:p>
            <a:pPr algn="ctr"/>
            <a:r>
              <a:rPr lang="en-GB" sz="20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itchFamily="2" charset="-79"/>
              </a:rPr>
              <a:t>For their care of others,</a:t>
            </a:r>
          </a:p>
          <a:p>
            <a:pPr algn="ctr"/>
            <a:r>
              <a:rPr lang="en-GB" sz="20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itchFamily="2" charset="-79"/>
              </a:rPr>
              <a:t>and our common home, </a:t>
            </a:r>
          </a:p>
          <a:p>
            <a:pPr algn="ctr"/>
            <a:r>
              <a:rPr lang="en-GB" sz="20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itchFamily="2" charset="-79"/>
              </a:rPr>
              <a:t>and for their service and leadership. </a:t>
            </a:r>
          </a:p>
          <a:p>
            <a:pPr algn="ctr"/>
            <a:r>
              <a:rPr lang="en-GB" sz="3600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  <a:cs typeface="Rubik" pitchFamily="2" charset="-79"/>
              </a:rPr>
              <a:t>Amen</a:t>
            </a:r>
            <a:r>
              <a:rPr lang="en-GB" sz="20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itchFamily="2" charset="-79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97F391-CC50-CFA2-5179-931E79A35C21}"/>
              </a:ext>
            </a:extLst>
          </p:cNvPr>
          <p:cNvSpPr txBox="1"/>
          <p:nvPr/>
        </p:nvSpPr>
        <p:spPr>
          <a:xfrm>
            <a:off x="293929" y="366846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Prayer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FE6795-4A74-AF36-EB10-3DD437DC2BD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86796" y="840879"/>
            <a:ext cx="4499142" cy="6005855"/>
          </a:xfrm>
          <a:prstGeom prst="rect">
            <a:avLst/>
          </a:prstGeom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243677" y="6238932"/>
            <a:ext cx="17157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12375A"/>
                </a:solidFill>
                <a:latin typeface="Rubik" pitchFamily="2" charset="-79"/>
                <a:ea typeface="Colby StBlk" panose="00000A00000000000000" charset="0"/>
                <a:cs typeface="Rubik" pitchFamily="2" charset="-79"/>
              </a:rPr>
              <a:t>Julien, Rwanda</a:t>
            </a:r>
          </a:p>
        </p:txBody>
      </p:sp>
    </p:spTree>
    <p:extLst>
      <p:ext uri="{BB962C8B-B14F-4D97-AF65-F5344CB8AC3E}">
        <p14:creationId xmlns:p14="http://schemas.microsoft.com/office/powerpoint/2010/main" val="197643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3" y="1273380"/>
            <a:ext cx="9144000" cy="609599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97F391-CC50-CFA2-5179-931E79A35C21}"/>
              </a:ext>
            </a:extLst>
          </p:cNvPr>
          <p:cNvSpPr txBox="1"/>
          <p:nvPr/>
        </p:nvSpPr>
        <p:spPr>
          <a:xfrm>
            <a:off x="293929" y="366846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Sister Epiphanie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358" y="1507306"/>
            <a:ext cx="3443184" cy="532037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4362" y="1828390"/>
            <a:ext cx="303433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anose="020B0604020202020204" charset="-79"/>
              </a:rPr>
              <a:t>Sr Epiphanie is part of the Daughters of the Heart of Mary religious order. </a:t>
            </a:r>
          </a:p>
          <a:p>
            <a:endParaRPr lang="en-GB" sz="2000" dirty="0">
              <a:solidFill>
                <a:schemeClr val="bg1"/>
              </a:solidFill>
              <a:latin typeface="Rubik" panose="020B0604020202020204" charset="-79"/>
              <a:ea typeface="Colby StBlk" panose="00000A00000000000000" charset="0"/>
              <a:cs typeface="Rubik" panose="020B0604020202020204" charset="-79"/>
            </a:endParaRPr>
          </a:p>
          <a:p>
            <a:r>
              <a:rPr lang="en-GB" sz="20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The Sisters don’t wear a religious habit and they live within the communities they serve, like our Mother Mary, in the midst of the world. They unite with communities in prayer and fellowship. </a:t>
            </a:r>
          </a:p>
          <a:p>
            <a:r>
              <a:rPr lang="en-GB" dirty="0">
                <a:solidFill>
                  <a:schemeClr val="bg1"/>
                </a:solidFill>
                <a:latin typeface="Colby StBlk" panose="00000A00000000000000" charset="0"/>
                <a:ea typeface="Colby StBlk" panose="00000A00000000000000" charset="0"/>
              </a:rPr>
              <a:t>  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47431" y="1537628"/>
            <a:ext cx="2628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err="1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Sr</a:t>
            </a:r>
            <a:r>
              <a:rPr lang="en-GB" sz="12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 Epiphanie, Rwanda</a:t>
            </a:r>
          </a:p>
        </p:txBody>
      </p:sp>
    </p:spTree>
    <p:extLst>
      <p:ext uri="{BB962C8B-B14F-4D97-AF65-F5344CB8AC3E}">
        <p14:creationId xmlns:p14="http://schemas.microsoft.com/office/powerpoint/2010/main" val="2153694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"/>
          <a:stretch/>
        </p:blipFill>
        <p:spPr>
          <a:xfrm>
            <a:off x="0" y="1073427"/>
            <a:ext cx="9274819" cy="582433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97F391-CC50-CFA2-5179-931E79A35C21}"/>
              </a:ext>
            </a:extLst>
          </p:cNvPr>
          <p:cNvSpPr txBox="1"/>
          <p:nvPr/>
        </p:nvSpPr>
        <p:spPr>
          <a:xfrm>
            <a:off x="293929" y="366846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Sr Epiphanie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00" t="36796" r="1" b="36796"/>
          <a:stretch/>
        </p:blipFill>
        <p:spPr>
          <a:xfrm>
            <a:off x="-1" y="1201766"/>
            <a:ext cx="5420397" cy="7463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3928" y="1241523"/>
            <a:ext cx="62062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Rubik" pitchFamily="2" charset="-79"/>
                <a:ea typeface="Colby StBlk" panose="00000A00000000000000" charset="0"/>
                <a:cs typeface="Rubik" pitchFamily="2" charset="-79"/>
              </a:rPr>
              <a:t>“I love what I'm doing.  I don’t consider</a:t>
            </a:r>
          </a:p>
          <a:p>
            <a:r>
              <a:rPr lang="en-GB" dirty="0">
                <a:solidFill>
                  <a:schemeClr val="bg1"/>
                </a:solidFill>
                <a:latin typeface="Rubik" pitchFamily="2" charset="-79"/>
                <a:ea typeface="Colby StBlk" panose="00000A00000000000000" charset="0"/>
                <a:cs typeface="Rubik" pitchFamily="2" charset="-79"/>
              </a:rPr>
              <a:t>it a job; it's a vocation.” </a:t>
            </a:r>
            <a:r>
              <a:rPr lang="en-GB" sz="1500" dirty="0">
                <a:solidFill>
                  <a:schemeClr val="bg1"/>
                </a:solidFill>
                <a:latin typeface="Colby StBlk" panose="00000A00000000000000" charset="0"/>
                <a:ea typeface="Colby StBlk" panose="00000A00000000000000" charset="0"/>
                <a:cs typeface="Rubik" panose="020B0604020202020204" charset="-79"/>
              </a:rPr>
              <a:t>Sr </a:t>
            </a:r>
            <a:r>
              <a:rPr lang="en-GB" sz="1500" dirty="0" err="1">
                <a:solidFill>
                  <a:schemeClr val="bg1"/>
                </a:solidFill>
                <a:latin typeface="Colby StBlk" panose="00000A00000000000000" charset="0"/>
                <a:ea typeface="Colby StBlk" panose="00000A00000000000000" charset="0"/>
                <a:cs typeface="Rubik" panose="020B0604020202020204" charset="-79"/>
              </a:rPr>
              <a:t>Epiphanie</a:t>
            </a:r>
            <a:r>
              <a:rPr lang="en-GB" sz="1500" dirty="0">
                <a:solidFill>
                  <a:schemeClr val="bg1"/>
                </a:solidFill>
                <a:latin typeface="Colby StBlk" panose="00000A00000000000000" charset="0"/>
                <a:ea typeface="Colby StBlk" panose="00000A00000000000000" charset="0"/>
                <a:cs typeface="Rubik" panose="020B0604020202020204" charset="-79"/>
              </a:rPr>
              <a:t>, Rwanda</a:t>
            </a:r>
          </a:p>
          <a:p>
            <a:endParaRPr lang="en-GB" dirty="0">
              <a:solidFill>
                <a:schemeClr val="bg1"/>
              </a:solidFill>
              <a:latin typeface="Rubik" pitchFamily="2" charset="-79"/>
              <a:ea typeface="Colby StBlk" panose="00000A00000000000000" charset="0"/>
              <a:cs typeface="Rubik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36331" y="1201766"/>
            <a:ext cx="2628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err="1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Sr</a:t>
            </a:r>
            <a:r>
              <a:rPr lang="en-GB" sz="12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 Epiphanie (right)</a:t>
            </a:r>
          </a:p>
        </p:txBody>
      </p:sp>
    </p:spTree>
    <p:extLst>
      <p:ext uri="{BB962C8B-B14F-4D97-AF65-F5344CB8AC3E}">
        <p14:creationId xmlns:p14="http://schemas.microsoft.com/office/powerpoint/2010/main" val="1190274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x on a black background&#10;&#10;Description automatically generated">
            <a:extLst>
              <a:ext uri="{FF2B5EF4-FFF2-40B4-BE49-F238E27FC236}">
                <a16:creationId xmlns:a16="http://schemas.microsoft.com/office/drawing/2014/main" id="{A496D3A9-FB1F-BEA0-E6D4-48A7BC38A8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3000"/>
          </a:blip>
          <a:srcRect l="14997" t="-763" r="11831" b="25277"/>
          <a:stretch/>
        </p:blipFill>
        <p:spPr>
          <a:xfrm>
            <a:off x="0" y="1080655"/>
            <a:ext cx="6588675" cy="57773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97F391-CC50-CFA2-5179-931E79A35C21}"/>
              </a:ext>
            </a:extLst>
          </p:cNvPr>
          <p:cNvSpPr txBox="1"/>
          <p:nvPr/>
        </p:nvSpPr>
        <p:spPr>
          <a:xfrm>
            <a:off x="293929" y="366846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Sr Epiphanie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B46920-AFDE-3032-90F0-5FC25470FA5C}"/>
              </a:ext>
            </a:extLst>
          </p:cNvPr>
          <p:cNvSpPr/>
          <p:nvPr/>
        </p:nvSpPr>
        <p:spPr>
          <a:xfrm>
            <a:off x="602074" y="1905155"/>
            <a:ext cx="44605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“I like SCIAF’s holistic approach to helping people; to support them fully. </a:t>
            </a:r>
          </a:p>
          <a:p>
            <a:endParaRPr lang="en-GB" dirty="0">
              <a:solidFill>
                <a:srgbClr val="A1CA5E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r>
              <a:rPr lang="en-GB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“I think about the Gospel, John 10:</a:t>
            </a:r>
          </a:p>
          <a:p>
            <a:endParaRPr lang="en-GB" dirty="0">
              <a:solidFill>
                <a:srgbClr val="12375A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r>
              <a:rPr lang="en-GB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</a:rPr>
              <a:t>‘I have come to them to give life, and for them to have it abundantly.’ </a:t>
            </a:r>
          </a:p>
          <a:p>
            <a:endParaRPr lang="en-GB" dirty="0">
              <a:solidFill>
                <a:srgbClr val="A1CA5E"/>
              </a:solidFill>
              <a:latin typeface="Colby StBlk" panose="00000A00000000000000" charset="0"/>
              <a:ea typeface="Colby StBlk" panose="00000A00000000000000" charset="0"/>
            </a:endParaRPr>
          </a:p>
          <a:p>
            <a:r>
              <a:rPr lang="en-GB" dirty="0">
                <a:solidFill>
                  <a:srgbClr val="A1CA5E"/>
                </a:solidFill>
                <a:latin typeface="Colby StBlk" panose="00000A00000000000000" charset="0"/>
                <a:ea typeface="Colby StBlk" panose="00000A00000000000000" charset="0"/>
              </a:rPr>
              <a:t>“That is, for me, what I do. I am always inspired by that Gospel, to give life fully, the way Jesus came to give life.”   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4ADCB3-A724-EF8C-1E0A-E6726A0E661E}"/>
              </a:ext>
            </a:extLst>
          </p:cNvPr>
          <p:cNvSpPr txBox="1"/>
          <p:nvPr/>
        </p:nvSpPr>
        <p:spPr>
          <a:xfrm>
            <a:off x="650771" y="5875473"/>
            <a:ext cx="3401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anose="020B0604020202020204" charset="-79"/>
              </a:rPr>
              <a:t>Sr</a:t>
            </a:r>
            <a:r>
              <a:rPr lang="en-GB" sz="1400" dirty="0">
                <a:solidFill>
                  <a:srgbClr val="12375A"/>
                </a:solidFill>
                <a:latin typeface="Colby StBlk" panose="00000A00000000000000" charset="0"/>
                <a:ea typeface="Colby StBlk" panose="00000A00000000000000" charset="0"/>
                <a:cs typeface="Rubik" panose="020B0604020202020204" charset="-79"/>
              </a:rPr>
              <a:t> Epiphanie, Rwanda</a:t>
            </a:r>
          </a:p>
        </p:txBody>
      </p:sp>
      <p:pic>
        <p:nvPicPr>
          <p:cNvPr id="11" name="Picture 10" descr="A person in a yellow shirt&#10;&#10;Description automatically generated">
            <a:extLst>
              <a:ext uri="{FF2B5EF4-FFF2-40B4-BE49-F238E27FC236}">
                <a16:creationId xmlns:a16="http://schemas.microsoft.com/office/drawing/2014/main" id="{591D5564-8A56-B92E-2A89-76B40829D1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4967" y="1478765"/>
            <a:ext cx="3362037" cy="50430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79756" y="6044750"/>
            <a:ext cx="2628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Sr </a:t>
            </a:r>
            <a:r>
              <a:rPr lang="en-GB" sz="1200" dirty="0" err="1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Epiphanie</a:t>
            </a:r>
            <a:r>
              <a:rPr lang="en-GB" sz="12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, Rwanda</a:t>
            </a:r>
          </a:p>
        </p:txBody>
      </p:sp>
    </p:spTree>
    <p:extLst>
      <p:ext uri="{BB962C8B-B14F-4D97-AF65-F5344CB8AC3E}">
        <p14:creationId xmlns:p14="http://schemas.microsoft.com/office/powerpoint/2010/main" val="1476969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508" y="1192696"/>
            <a:ext cx="9163879" cy="6557197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4721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788F1DF-9531-1949-8581-02DF24C5971A}"/>
              </a:ext>
            </a:extLst>
          </p:cNvPr>
          <p:cNvSpPr txBox="1"/>
          <p:nvPr/>
        </p:nvSpPr>
        <p:spPr>
          <a:xfrm>
            <a:off x="293929" y="419692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Pray with us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97769" y="1421542"/>
            <a:ext cx="8748461" cy="134721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94716" y="1559270"/>
            <a:ext cx="85270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000" dirty="0">
                <a:solidFill>
                  <a:schemeClr val="bg1"/>
                </a:solidFill>
                <a:latin typeface="Rubik" panose="020B0604020202020204" charset="-79"/>
                <a:ea typeface="Colby StBlk" pitchFamily="2" charset="77"/>
                <a:cs typeface="Rubik" panose="020B0604020202020204" charset="-79"/>
              </a:rPr>
              <a:t>This </a:t>
            </a:r>
            <a:r>
              <a:rPr lang="en-GB" sz="2000" b="1" dirty="0">
                <a:solidFill>
                  <a:schemeClr val="bg1"/>
                </a:solidFill>
                <a:latin typeface="Rubik" panose="020B0604020202020204" charset="-79"/>
                <a:ea typeface="Colby StBlk" pitchFamily="2" charset="77"/>
                <a:cs typeface="Rubik" panose="020B0604020202020204" charset="-79"/>
              </a:rPr>
              <a:t>International Women’s Day </a:t>
            </a:r>
            <a:r>
              <a:rPr lang="en-GB" sz="2000" dirty="0">
                <a:solidFill>
                  <a:schemeClr val="bg1"/>
                </a:solidFill>
                <a:latin typeface="Rubik" panose="020B0604020202020204" charset="-79"/>
                <a:ea typeface="Colby StBlk" pitchFamily="2" charset="77"/>
                <a:cs typeface="Rubik" panose="020B0604020202020204" charset="-79"/>
              </a:rPr>
              <a:t>we thank God for all women making a difference in the world and in the church and ask for Mary’s intercession as we ourselves seek to answer God’s call.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92724" y="6396066"/>
            <a:ext cx="2628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SCIAF partners, Rwanda</a:t>
            </a:r>
          </a:p>
        </p:txBody>
      </p:sp>
    </p:spTree>
    <p:extLst>
      <p:ext uri="{BB962C8B-B14F-4D97-AF65-F5344CB8AC3E}">
        <p14:creationId xmlns:p14="http://schemas.microsoft.com/office/powerpoint/2010/main" val="942205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06501"/>
            <a:ext cx="9156700" cy="5638800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2871B93A-C85A-1942-AFC6-CC9C4CEE2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5991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788F1DF-9531-1949-8581-02DF24C5971A}"/>
              </a:ext>
            </a:extLst>
          </p:cNvPr>
          <p:cNvSpPr txBox="1"/>
          <p:nvPr/>
        </p:nvSpPr>
        <p:spPr>
          <a:xfrm>
            <a:off x="293929" y="419692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Pray with us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346" y="2313708"/>
            <a:ext cx="4458592" cy="362989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10061" y="2619227"/>
            <a:ext cx="41251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Mary, mother of God,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mother of compassion,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we ask for your prayers. </a:t>
            </a:r>
          </a:p>
          <a:p>
            <a:pPr lvl="0" algn="ctr"/>
            <a:endParaRPr lang="en-GB" sz="2400" b="1" dirty="0">
              <a:solidFill>
                <a:schemeClr val="bg1"/>
              </a:solidFill>
              <a:latin typeface="Colby StBlk" pitchFamily="2" charset="77"/>
              <a:ea typeface="Colby StBlk" pitchFamily="2" charset="77"/>
            </a:endParaRP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Mother of all who are poor, you said ‘yes’ to God’s call. 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32425" y="6436152"/>
            <a:ext cx="2628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Linda and her Grandson</a:t>
            </a:r>
          </a:p>
        </p:txBody>
      </p:sp>
    </p:spTree>
    <p:extLst>
      <p:ext uri="{BB962C8B-B14F-4D97-AF65-F5344CB8AC3E}">
        <p14:creationId xmlns:p14="http://schemas.microsoft.com/office/powerpoint/2010/main" val="1786256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06501"/>
            <a:ext cx="9156700" cy="5638800"/>
          </a:xfrm>
          <a:prstGeom prst="rect">
            <a:avLst/>
          </a:prstGeom>
        </p:spPr>
      </p:pic>
      <p:pic>
        <p:nvPicPr>
          <p:cNvPr id="2" name="Picture 1" descr="Shape&#10;&#10;Description automatically generated">
            <a:extLst>
              <a:ext uri="{FF2B5EF4-FFF2-40B4-BE49-F238E27FC236}">
                <a16:creationId xmlns:a16="http://schemas.microsoft.com/office/drawing/2014/main" id="{29A87A96-4E08-4E92-7269-9591221566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5991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788F1DF-9531-1949-8581-02DF24C5971A}"/>
              </a:ext>
            </a:extLst>
          </p:cNvPr>
          <p:cNvSpPr txBox="1"/>
          <p:nvPr/>
        </p:nvSpPr>
        <p:spPr>
          <a:xfrm>
            <a:off x="293929" y="419692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Pray with us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786" y="1643326"/>
            <a:ext cx="4608009" cy="496896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78943" y="1973392"/>
            <a:ext cx="460801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We give thanks for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the inspiration of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all the women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who have answered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God’s call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throughout time –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for those who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are known as saints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and for those whose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names are hidden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but whose work lives on. </a:t>
            </a:r>
          </a:p>
          <a:p>
            <a:pPr lvl="0" algn="ctr"/>
            <a:r>
              <a:rPr lang="en-GB" sz="2000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825498-4C50-FD74-5793-D22839B5D714}"/>
              </a:ext>
            </a:extLst>
          </p:cNvPr>
          <p:cNvSpPr txBox="1"/>
          <p:nvPr/>
        </p:nvSpPr>
        <p:spPr>
          <a:xfrm>
            <a:off x="6332425" y="6436152"/>
            <a:ext cx="2628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Linda and her Grandson</a:t>
            </a:r>
          </a:p>
        </p:txBody>
      </p:sp>
    </p:spTree>
    <p:extLst>
      <p:ext uri="{BB962C8B-B14F-4D97-AF65-F5344CB8AC3E}">
        <p14:creationId xmlns:p14="http://schemas.microsoft.com/office/powerpoint/2010/main" val="348810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06501"/>
            <a:ext cx="9156700" cy="5638800"/>
          </a:xfrm>
          <a:prstGeom prst="rect">
            <a:avLst/>
          </a:prstGeom>
        </p:spPr>
      </p:pic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3DB6F7F7-3792-5A36-45A6-3278ED3B30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35991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5FC458-6504-D848-AB98-A219E9FA2E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8605" y="461262"/>
            <a:ext cx="1522331" cy="5511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788F1DF-9531-1949-8581-02DF24C5971A}"/>
              </a:ext>
            </a:extLst>
          </p:cNvPr>
          <p:cNvSpPr txBox="1"/>
          <p:nvPr/>
        </p:nvSpPr>
        <p:spPr>
          <a:xfrm>
            <a:off x="293929" y="419692"/>
            <a:ext cx="460800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700" b="1" dirty="0">
                <a:solidFill>
                  <a:srgbClr val="12375A"/>
                </a:solidFill>
                <a:latin typeface="Colby StBlk" pitchFamily="2" charset="77"/>
                <a:ea typeface="Colby StBlk" pitchFamily="2" charset="77"/>
              </a:rPr>
              <a:t>Pray with 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C7D8E4-80F8-6F4D-95C6-A0CCE9EF42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786" y="1911927"/>
            <a:ext cx="4608009" cy="440427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332425" y="6436152"/>
            <a:ext cx="26282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>
                <a:solidFill>
                  <a:schemeClr val="bg1"/>
                </a:solidFill>
                <a:latin typeface="Rubik" panose="020B0604020202020204" charset="-79"/>
                <a:ea typeface="Colby StBlk" panose="00000A00000000000000" charset="0"/>
                <a:cs typeface="Rubik" panose="020B0604020202020204" charset="-79"/>
              </a:rPr>
              <a:t>Linda and her Grandson</a:t>
            </a:r>
          </a:p>
        </p:txBody>
      </p:sp>
      <p:sp>
        <p:nvSpPr>
          <p:cNvPr id="2" name="Rectangle 1"/>
          <p:cNvSpPr/>
          <p:nvPr/>
        </p:nvSpPr>
        <p:spPr>
          <a:xfrm>
            <a:off x="471047" y="2253551"/>
            <a:ext cx="4251485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We celebrate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the example of women who transform their own lives and the lives of others,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by answering Christ’s call to feed those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who are hungry </a:t>
            </a:r>
          </a:p>
          <a:p>
            <a:pPr lvl="0" algn="ctr"/>
            <a:r>
              <a:rPr lang="en-GB" sz="2400" b="1" dirty="0">
                <a:solidFill>
                  <a:schemeClr val="bg1"/>
                </a:solidFill>
                <a:latin typeface="Colby StBlk" pitchFamily="2" charset="77"/>
                <a:ea typeface="Colby StBlk" pitchFamily="2" charset="77"/>
              </a:rPr>
              <a:t>and give drink to those who thirst.  </a:t>
            </a:r>
          </a:p>
          <a:p>
            <a:pPr lvl="0" algn="ctr"/>
            <a:r>
              <a:rPr lang="en-GB" b="1" dirty="0">
                <a:solidFill>
                  <a:srgbClr val="A1CA5E"/>
                </a:solidFill>
                <a:latin typeface="Colby StBlk" pitchFamily="2" charset="77"/>
                <a:ea typeface="Colby StBlk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72645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fdb592e-eed0-45ab-8ab1-beea036d36b1">
      <UserInfo>
        <DisplayName>Katie Ann McGeary</DisplayName>
        <AccountId>953</AccountId>
        <AccountType/>
      </UserInfo>
    </SharedWithUsers>
    <Steve xmlns="3aeeed41-e4f7-4dc0-b6a5-f015b25a8391">
      <UserInfo>
        <DisplayName/>
        <AccountId xsi:nil="true"/>
        <AccountType/>
      </UserInfo>
    </Steve>
    <lcf76f155ced4ddcb4097134ff3c332f xmlns="3aeeed41-e4f7-4dc0-b6a5-f015b25a8391">
      <Terms xmlns="http://schemas.microsoft.com/office/infopath/2007/PartnerControls"/>
    </lcf76f155ced4ddcb4097134ff3c332f>
    <TaxCatchAll xmlns="4fdb592e-eed0-45ab-8ab1-beea036d36b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CDBB180FF70E4F9AAF3F4A24B4682B" ma:contentTypeVersion="20" ma:contentTypeDescription="Create a new document." ma:contentTypeScope="" ma:versionID="c366f710ebe1ddfda509b477182b3cd6">
  <xsd:schema xmlns:xsd="http://www.w3.org/2001/XMLSchema" xmlns:xs="http://www.w3.org/2001/XMLSchema" xmlns:p="http://schemas.microsoft.com/office/2006/metadata/properties" xmlns:ns2="3aeeed41-e4f7-4dc0-b6a5-f015b25a8391" xmlns:ns3="4fdb592e-eed0-45ab-8ab1-beea036d36b1" targetNamespace="http://schemas.microsoft.com/office/2006/metadata/properties" ma:root="true" ma:fieldsID="0c4938317a9f9b5f3812eb2139e2121f" ns2:_="" ns3:_="">
    <xsd:import namespace="3aeeed41-e4f7-4dc0-b6a5-f015b25a8391"/>
    <xsd:import namespace="4fdb592e-eed0-45ab-8ab1-beea036d3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Stev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eed41-e4f7-4dc0-b6a5-f015b25a83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eve" ma:index="24" nillable="true" ma:displayName="Steve" ma:format="Dropdown" ma:list="UserInfo" ma:SharePointGroup="0" ma:internalName="Stev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db592e-eed0-45ab-8ab1-beea036d36b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384a3d3-b28d-4e47-a5e7-7bb8ea089f40}" ma:internalName="TaxCatchAll" ma:showField="CatchAllData" ma:web="4fdb592e-eed0-45ab-8ab1-beea036d3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523C4F-92D0-4C07-B8D5-72BA0200B906}">
  <ds:schemaRefs>
    <ds:schemaRef ds:uri="http://schemas.openxmlformats.org/package/2006/metadata/core-properties"/>
    <ds:schemaRef ds:uri="http://purl.org/dc/terms/"/>
    <ds:schemaRef ds:uri="http://purl.org/dc/dcmitype/"/>
    <ds:schemaRef ds:uri="3aeeed41-e4f7-4dc0-b6a5-f015b25a8391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4fdb592e-eed0-45ab-8ab1-beea036d36b1"/>
  </ds:schemaRefs>
</ds:datastoreItem>
</file>

<file path=customXml/itemProps2.xml><?xml version="1.0" encoding="utf-8"?>
<ds:datastoreItem xmlns:ds="http://schemas.openxmlformats.org/officeDocument/2006/customXml" ds:itemID="{60596AF0-1EC9-4DDF-9E07-27489817B0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eeed41-e4f7-4dc0-b6a5-f015b25a8391"/>
    <ds:schemaRef ds:uri="4fdb592e-eed0-45ab-8ab1-beea036d3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5ED3C1-2848-4B52-B482-65682039D3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1699</TotalTime>
  <Words>556</Words>
  <Application>Microsoft Office PowerPoint</Application>
  <PresentationFormat>On-screen Show (4:3)</PresentationFormat>
  <Paragraphs>94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James Cave</cp:lastModifiedBy>
  <cp:revision>77</cp:revision>
  <dcterms:created xsi:type="dcterms:W3CDTF">2021-07-26T14:29:33Z</dcterms:created>
  <dcterms:modified xsi:type="dcterms:W3CDTF">2023-12-06T14:34:27Z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0x0101006FE33557131E0F4E9C559E7985A5D466</vt:lpwstr>
  </property>
  <property fmtid="{D5CDD505-2E9C-101B-9397-08002B2CF9AE}" pid="3" name="MediaServiceImageTags">
    <vt:lpwstr/>
  </property>
</Properties>
</file>