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1"/>
  </p:notesMasterIdLst>
  <p:sldIdLst>
    <p:sldId id="257" r:id="rId5"/>
    <p:sldId id="272" r:id="rId6"/>
    <p:sldId id="331" r:id="rId7"/>
    <p:sldId id="324" r:id="rId8"/>
    <p:sldId id="332" r:id="rId9"/>
    <p:sldId id="326" r:id="rId10"/>
    <p:sldId id="333" r:id="rId11"/>
    <p:sldId id="327" r:id="rId12"/>
    <p:sldId id="323" r:id="rId13"/>
    <p:sldId id="328" r:id="rId14"/>
    <p:sldId id="334" r:id="rId15"/>
    <p:sldId id="329" r:id="rId16"/>
    <p:sldId id="320" r:id="rId17"/>
    <p:sldId id="330" r:id="rId18"/>
    <p:sldId id="325" r:id="rId19"/>
    <p:sldId id="335" r:id="rId20"/>
  </p:sldIdLst>
  <p:sldSz cx="9144000" cy="6858000" type="screen4x3"/>
  <p:notesSz cx="6858000" cy="9144000"/>
  <p:embeddedFontLst>
    <p:embeddedFont>
      <p:font typeface="Colby StBlk" panose="00000A00000000000000" charset="0"/>
      <p:bold r:id="rId22"/>
    </p:embeddedFont>
    <p:embeddedFont>
      <p:font typeface="Colby StLt" panose="00000400000000000000" charset="0"/>
      <p:regular r:id="rId23"/>
    </p:embeddedFont>
    <p:embeddedFont>
      <p:font typeface="Rubik" panose="020B0604020202020204" charset="-79"/>
      <p:regular r:id="rId24"/>
      <p:bold r:id="rId25"/>
      <p:italic r:id="rId26"/>
      <p:boldItalic r:id="rId27"/>
    </p:embeddedFont>
    <p:embeddedFont>
      <p:font typeface="Rubik Medium" panose="020B0604020202020204" charset="-79"/>
      <p:regular r:id="rId2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709749"/>
    <a:srgbClr val="E9E8DD"/>
    <a:srgbClr val="A1CA5E"/>
    <a:srgbClr val="EAE8DD"/>
    <a:srgbClr val="ED9838"/>
    <a:srgbClr val="00B1C2"/>
    <a:srgbClr val="7373B6"/>
    <a:srgbClr val="E43B31"/>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1F4F11-B9B2-2CEF-3A16-32426A6D6D4A}" v="2" dt="2023-11-29T10:40:18.125"/>
    <p1510:client id="{9274C52A-0E79-3BE6-BA5D-986358A02E8B}" v="1" dt="2023-12-06T14:31:09.904"/>
    <p1510:client id="{A79AD3BE-EA09-649F-ECAD-FB3604221689}" v="1" dt="2023-12-12T21:25:53.7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489" autoAdjust="0"/>
    <p:restoredTop sz="77755" autoAdjust="0"/>
  </p:normalViewPr>
  <p:slideViewPr>
    <p:cSldViewPr snapToGrid="0">
      <p:cViewPr varScale="1">
        <p:scale>
          <a:sx n="98" d="100"/>
          <a:sy n="98" d="100"/>
        </p:scale>
        <p:origin x="18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Cave" userId="4087b8b8-337e-4db3-87c5-56598d9a69c0" providerId="ADAL" clId="{EEC960D1-E55E-3340-8167-3123B3118589}"/>
    <pc:docChg chg="undo custSel addSld delSld modSld">
      <pc:chgData name="James Cave" userId="4087b8b8-337e-4db3-87c5-56598d9a69c0" providerId="ADAL" clId="{EEC960D1-E55E-3340-8167-3123B3118589}" dt="2023-11-28T13:00:00.242" v="1062" actId="121"/>
      <pc:docMkLst>
        <pc:docMk/>
      </pc:docMkLst>
      <pc:sldChg chg="delSp modSp add mod setBg delDesignElem">
        <pc:chgData name="James Cave" userId="4087b8b8-337e-4db3-87c5-56598d9a69c0" providerId="ADAL" clId="{EEC960D1-E55E-3340-8167-3123B3118589}" dt="2023-11-28T12:50:43.548" v="951" actId="20577"/>
        <pc:sldMkLst>
          <pc:docMk/>
          <pc:sldMk cId="906475384" sldId="257"/>
        </pc:sldMkLst>
        <pc:spChg chg="mod">
          <ac:chgData name="James Cave" userId="4087b8b8-337e-4db3-87c5-56598d9a69c0" providerId="ADAL" clId="{EEC960D1-E55E-3340-8167-3123B3118589}" dt="2023-11-28T12:50:43.548" v="951" actId="20577"/>
          <ac:spMkLst>
            <pc:docMk/>
            <pc:sldMk cId="906475384" sldId="257"/>
            <ac:spMk id="2" creationId="{B85C2035-9DBC-CF60-60D5-DEB03DD9B048}"/>
          </ac:spMkLst>
        </pc:spChg>
        <pc:spChg chg="mod">
          <ac:chgData name="James Cave" userId="4087b8b8-337e-4db3-87c5-56598d9a69c0" providerId="ADAL" clId="{EEC960D1-E55E-3340-8167-3123B3118589}" dt="2023-11-28T12:47:52.853" v="910" actId="255"/>
          <ac:spMkLst>
            <pc:docMk/>
            <pc:sldMk cId="906475384" sldId="257"/>
            <ac:spMk id="6" creationId="{CD3E5AD8-F013-AD4E-AC1D-E9A7B2A481A3}"/>
          </ac:spMkLst>
        </pc:spChg>
        <pc:spChg chg="del">
          <ac:chgData name="James Cave" userId="4087b8b8-337e-4db3-87c5-56598d9a69c0" providerId="ADAL" clId="{EEC960D1-E55E-3340-8167-3123B3118589}" dt="2023-11-14T16:43:13.922" v="244"/>
          <ac:spMkLst>
            <pc:docMk/>
            <pc:sldMk cId="906475384" sldId="257"/>
            <ac:spMk id="10" creationId="{42A4FC2C-047E-45A5-965D-8E1E3BF09BC6}"/>
          </ac:spMkLst>
        </pc:spChg>
        <pc:picChg chg="mod">
          <ac:chgData name="James Cave" userId="4087b8b8-337e-4db3-87c5-56598d9a69c0" providerId="ADAL" clId="{EEC960D1-E55E-3340-8167-3123B3118589}" dt="2023-11-14T16:43:45.672" v="270" actId="1076"/>
          <ac:picMkLst>
            <pc:docMk/>
            <pc:sldMk cId="906475384" sldId="257"/>
            <ac:picMk id="13" creationId="{1EA54FA7-312E-231E-CA44-005756196115}"/>
          </ac:picMkLst>
        </pc:picChg>
        <pc:picChg chg="mod modCrop">
          <ac:chgData name="James Cave" userId="4087b8b8-337e-4db3-87c5-56598d9a69c0" providerId="ADAL" clId="{EEC960D1-E55E-3340-8167-3123B3118589}" dt="2023-11-28T12:49:46.496" v="911" actId="732"/>
          <ac:picMkLst>
            <pc:docMk/>
            <pc:sldMk cId="906475384" sldId="257"/>
            <ac:picMk id="15" creationId="{3F36D6AD-6D61-DC45-2F20-092E5B400B10}"/>
          </ac:picMkLst>
        </pc:picChg>
      </pc:sldChg>
      <pc:sldChg chg="addSp delSp modSp add del mod setBg delDesignElem">
        <pc:chgData name="James Cave" userId="4087b8b8-337e-4db3-87c5-56598d9a69c0" providerId="ADAL" clId="{EEC960D1-E55E-3340-8167-3123B3118589}" dt="2023-11-14T16:42:56.786" v="242" actId="2696"/>
        <pc:sldMkLst>
          <pc:docMk/>
          <pc:sldMk cId="2170297717" sldId="263"/>
        </pc:sldMkLst>
        <pc:spChg chg="del mod">
          <ac:chgData name="James Cave" userId="4087b8b8-337e-4db3-87c5-56598d9a69c0" providerId="ADAL" clId="{EEC960D1-E55E-3340-8167-3123B3118589}" dt="2023-11-14T16:42:55.038" v="241" actId="478"/>
          <ac:spMkLst>
            <pc:docMk/>
            <pc:sldMk cId="2170297717" sldId="263"/>
            <ac:spMk id="6" creationId="{CD3E5AD8-F013-AD4E-AC1D-E9A7B2A481A3}"/>
          </ac:spMkLst>
        </pc:spChg>
        <pc:spChg chg="del">
          <ac:chgData name="James Cave" userId="4087b8b8-337e-4db3-87c5-56598d9a69c0" providerId="ADAL" clId="{EEC960D1-E55E-3340-8167-3123B3118589}" dt="2023-11-14T16:37:31.916" v="1"/>
          <ac:spMkLst>
            <pc:docMk/>
            <pc:sldMk cId="2170297717" sldId="263"/>
            <ac:spMk id="10" creationId="{42A4FC2C-047E-45A5-965D-8E1E3BF09BC6}"/>
          </ac:spMkLst>
        </pc:spChg>
        <pc:picChg chg="del">
          <ac:chgData name="James Cave" userId="4087b8b8-337e-4db3-87c5-56598d9a69c0" providerId="ADAL" clId="{EEC960D1-E55E-3340-8167-3123B3118589}" dt="2023-11-14T16:37:33.848" v="2" actId="478"/>
          <ac:picMkLst>
            <pc:docMk/>
            <pc:sldMk cId="2170297717" sldId="263"/>
            <ac:picMk id="3" creationId="{35BBB77A-6A87-B7D6-AEB8-735EC22737F2}"/>
          </ac:picMkLst>
        </pc:picChg>
        <pc:picChg chg="add del mod">
          <ac:chgData name="James Cave" userId="4087b8b8-337e-4db3-87c5-56598d9a69c0" providerId="ADAL" clId="{EEC960D1-E55E-3340-8167-3123B3118589}" dt="2023-11-14T16:42:53.565" v="237" actId="478"/>
          <ac:picMkLst>
            <pc:docMk/>
            <pc:sldMk cId="2170297717" sldId="263"/>
            <ac:picMk id="7" creationId="{E18FBEF7-A128-938A-C734-455486248D38}"/>
          </ac:picMkLst>
        </pc:picChg>
        <pc:picChg chg="del mod modCrop">
          <ac:chgData name="James Cave" userId="4087b8b8-337e-4db3-87c5-56598d9a69c0" providerId="ADAL" clId="{EEC960D1-E55E-3340-8167-3123B3118589}" dt="2023-11-14T16:42:53.943" v="239" actId="478"/>
          <ac:picMkLst>
            <pc:docMk/>
            <pc:sldMk cId="2170297717" sldId="263"/>
            <ac:picMk id="13" creationId="{1EA54FA7-312E-231E-CA44-005756196115}"/>
          </ac:picMkLst>
        </pc:picChg>
      </pc:sldChg>
      <pc:sldChg chg="delSp add del setBg delDesignElem">
        <pc:chgData name="James Cave" userId="4087b8b8-337e-4db3-87c5-56598d9a69c0" providerId="ADAL" clId="{EEC960D1-E55E-3340-8167-3123B3118589}" dt="2023-11-27T10:32:47.288" v="900" actId="2696"/>
        <pc:sldMkLst>
          <pc:docMk/>
          <pc:sldMk cId="3776448937" sldId="270"/>
        </pc:sldMkLst>
        <pc:spChg chg="del">
          <ac:chgData name="James Cave" userId="4087b8b8-337e-4db3-87c5-56598d9a69c0" providerId="ADAL" clId="{EEC960D1-E55E-3340-8167-3123B3118589}" dt="2023-11-27T10:31:58.339" v="889"/>
          <ac:spMkLst>
            <pc:docMk/>
            <pc:sldMk cId="3776448937" sldId="270"/>
            <ac:spMk id="10" creationId="{42A4FC2C-047E-45A5-965D-8E1E3BF09BC6}"/>
          </ac:spMkLst>
        </pc:spChg>
      </pc:sldChg>
      <pc:sldChg chg="addSp delSp modSp mod">
        <pc:chgData name="James Cave" userId="4087b8b8-337e-4db3-87c5-56598d9a69c0" providerId="ADAL" clId="{EEC960D1-E55E-3340-8167-3123B3118589}" dt="2023-11-28T12:53:27.546" v="953" actId="1076"/>
        <pc:sldMkLst>
          <pc:docMk/>
          <pc:sldMk cId="1976431629" sldId="272"/>
        </pc:sldMkLst>
        <pc:spChg chg="add mod">
          <ac:chgData name="James Cave" userId="4087b8b8-337e-4db3-87c5-56598d9a69c0" providerId="ADAL" clId="{EEC960D1-E55E-3340-8167-3123B3118589}" dt="2023-11-28T12:53:27.546" v="953" actId="1076"/>
          <ac:spMkLst>
            <pc:docMk/>
            <pc:sldMk cId="1976431629" sldId="272"/>
            <ac:spMk id="2" creationId="{66074D35-4891-9944-8AB1-6E951352AE1D}"/>
          </ac:spMkLst>
        </pc:spChg>
        <pc:spChg chg="mod">
          <ac:chgData name="James Cave" userId="4087b8b8-337e-4db3-87c5-56598d9a69c0" providerId="ADAL" clId="{EEC960D1-E55E-3340-8167-3123B3118589}" dt="2023-11-14T16:52:28.514" v="697" actId="1076"/>
          <ac:spMkLst>
            <pc:docMk/>
            <pc:sldMk cId="1976431629" sldId="272"/>
            <ac:spMk id="4" creationId="{A943A2E8-02E8-A046-81E2-E279D6501BDF}"/>
          </ac:spMkLst>
        </pc:spChg>
        <pc:picChg chg="add mod modCrop">
          <ac:chgData name="James Cave" userId="4087b8b8-337e-4db3-87c5-56598d9a69c0" providerId="ADAL" clId="{EEC960D1-E55E-3340-8167-3123B3118589}" dt="2023-11-14T16:53:06.640" v="705" actId="732"/>
          <ac:picMkLst>
            <pc:docMk/>
            <pc:sldMk cId="1976431629" sldId="272"/>
            <ac:picMk id="5" creationId="{78D0B3B0-A36C-EB8E-B2E8-0B9F02393BF7}"/>
          </ac:picMkLst>
        </pc:picChg>
        <pc:picChg chg="del">
          <ac:chgData name="James Cave" userId="4087b8b8-337e-4db3-87c5-56598d9a69c0" providerId="ADAL" clId="{EEC960D1-E55E-3340-8167-3123B3118589}" dt="2023-11-14T16:43:51.030" v="272" actId="478"/>
          <ac:picMkLst>
            <pc:docMk/>
            <pc:sldMk cId="1976431629" sldId="272"/>
            <ac:picMk id="7" creationId="{87C7D8E4-80F8-6F4D-95C6-A0CCE9EF42FC}"/>
          </ac:picMkLst>
        </pc:picChg>
      </pc:sldChg>
      <pc:sldChg chg="del">
        <pc:chgData name="James Cave" userId="4087b8b8-337e-4db3-87c5-56598d9a69c0" providerId="ADAL" clId="{EEC960D1-E55E-3340-8167-3123B3118589}" dt="2023-11-14T16:43:47.756" v="271" actId="2696"/>
        <pc:sldMkLst>
          <pc:docMk/>
          <pc:sldMk cId="3452236776" sldId="319"/>
        </pc:sldMkLst>
      </pc:sldChg>
      <pc:sldChg chg="addSp modSp mod">
        <pc:chgData name="James Cave" userId="4087b8b8-337e-4db3-87c5-56598d9a69c0" providerId="ADAL" clId="{EEC960D1-E55E-3340-8167-3123B3118589}" dt="2023-11-28T12:59:12.577" v="1047" actId="1076"/>
        <pc:sldMkLst>
          <pc:docMk/>
          <pc:sldMk cId="2397892128" sldId="320"/>
        </pc:sldMkLst>
        <pc:spChg chg="add mod">
          <ac:chgData name="James Cave" userId="4087b8b8-337e-4db3-87c5-56598d9a69c0" providerId="ADAL" clId="{EEC960D1-E55E-3340-8167-3123B3118589}" dt="2023-11-28T12:59:12.577" v="1047" actId="1076"/>
          <ac:spMkLst>
            <pc:docMk/>
            <pc:sldMk cId="2397892128" sldId="320"/>
            <ac:spMk id="2" creationId="{DD7B42C8-DF52-37F8-01C6-2A0D1DD2BA15}"/>
          </ac:spMkLst>
        </pc:spChg>
        <pc:picChg chg="mod">
          <ac:chgData name="James Cave" userId="4087b8b8-337e-4db3-87c5-56598d9a69c0" providerId="ADAL" clId="{EEC960D1-E55E-3340-8167-3123B3118589}" dt="2023-11-27T10:30:41.989" v="880" actId="14100"/>
          <ac:picMkLst>
            <pc:docMk/>
            <pc:sldMk cId="2397892128" sldId="320"/>
            <ac:picMk id="3" creationId="{87C7D8E4-80F8-6F4D-95C6-A0CCE9EF42FC}"/>
          </ac:picMkLst>
        </pc:picChg>
        <pc:picChg chg="mod modCrop">
          <ac:chgData name="James Cave" userId="4087b8b8-337e-4db3-87c5-56598d9a69c0" providerId="ADAL" clId="{EEC960D1-E55E-3340-8167-3123B3118589}" dt="2023-11-28T12:59:09.054" v="1046" actId="732"/>
          <ac:picMkLst>
            <pc:docMk/>
            <pc:sldMk cId="2397892128" sldId="320"/>
            <ac:picMk id="6" creationId="{00000000-0000-0000-0000-000000000000}"/>
          </ac:picMkLst>
        </pc:picChg>
      </pc:sldChg>
      <pc:sldChg chg="addSp modSp mod">
        <pc:chgData name="James Cave" userId="4087b8b8-337e-4db3-87c5-56598d9a69c0" providerId="ADAL" clId="{EEC960D1-E55E-3340-8167-3123B3118589}" dt="2023-11-28T12:58:46.315" v="1045" actId="20577"/>
        <pc:sldMkLst>
          <pc:docMk/>
          <pc:sldMk cId="1004480643" sldId="323"/>
        </pc:sldMkLst>
        <pc:spChg chg="add mod">
          <ac:chgData name="James Cave" userId="4087b8b8-337e-4db3-87c5-56598d9a69c0" providerId="ADAL" clId="{EEC960D1-E55E-3340-8167-3123B3118589}" dt="2023-11-28T12:58:46.315" v="1045" actId="20577"/>
          <ac:spMkLst>
            <pc:docMk/>
            <pc:sldMk cId="1004480643" sldId="323"/>
            <ac:spMk id="2" creationId="{1D7D2FDF-F32B-E8F3-2CD1-F92A340EA00E}"/>
          </ac:spMkLst>
        </pc:spChg>
        <pc:picChg chg="mod modCrop">
          <ac:chgData name="James Cave" userId="4087b8b8-337e-4db3-87c5-56598d9a69c0" providerId="ADAL" clId="{EEC960D1-E55E-3340-8167-3123B3118589}" dt="2023-11-27T10:29:27.751" v="872" actId="14100"/>
          <ac:picMkLst>
            <pc:docMk/>
            <pc:sldMk cId="1004480643" sldId="323"/>
            <ac:picMk id="3" creationId="{87C7D8E4-80F8-6F4D-95C6-A0CCE9EF42FC}"/>
          </ac:picMkLst>
        </pc:picChg>
      </pc:sldChg>
      <pc:sldChg chg="addSp delSp modSp mod">
        <pc:chgData name="James Cave" userId="4087b8b8-337e-4db3-87c5-56598d9a69c0" providerId="ADAL" clId="{EEC960D1-E55E-3340-8167-3123B3118589}" dt="2023-11-28T12:53:30.705" v="954"/>
        <pc:sldMkLst>
          <pc:docMk/>
          <pc:sldMk cId="4130272129" sldId="324"/>
        </pc:sldMkLst>
        <pc:spChg chg="add mod">
          <ac:chgData name="James Cave" userId="4087b8b8-337e-4db3-87c5-56598d9a69c0" providerId="ADAL" clId="{EEC960D1-E55E-3340-8167-3123B3118589}" dt="2023-11-28T12:53:30.705" v="954"/>
          <ac:spMkLst>
            <pc:docMk/>
            <pc:sldMk cId="4130272129" sldId="324"/>
            <ac:spMk id="2" creationId="{97036AB7-7948-6776-96E9-59B6D26E12D6}"/>
          </ac:spMkLst>
        </pc:spChg>
        <pc:spChg chg="mod">
          <ac:chgData name="James Cave" userId="4087b8b8-337e-4db3-87c5-56598d9a69c0" providerId="ADAL" clId="{EEC960D1-E55E-3340-8167-3123B3118589}" dt="2023-11-14T16:52:55.221" v="703" actId="1076"/>
          <ac:spMkLst>
            <pc:docMk/>
            <pc:sldMk cId="4130272129" sldId="324"/>
            <ac:spMk id="4" creationId="{A943A2E8-02E8-A046-81E2-E279D6501BDF}"/>
          </ac:spMkLst>
        </pc:spChg>
        <pc:picChg chg="add del mod">
          <ac:chgData name="James Cave" userId="4087b8b8-337e-4db3-87c5-56598d9a69c0" providerId="ADAL" clId="{EEC960D1-E55E-3340-8167-3123B3118589}" dt="2023-11-14T16:49:34.593" v="427" actId="21"/>
          <ac:picMkLst>
            <pc:docMk/>
            <pc:sldMk cId="4130272129" sldId="324"/>
            <ac:picMk id="3" creationId="{DC913EA4-7A31-A990-9856-2BA66EF34D7D}"/>
          </ac:picMkLst>
        </pc:picChg>
        <pc:picChg chg="add del mod modCrop">
          <ac:chgData name="James Cave" userId="4087b8b8-337e-4db3-87c5-56598d9a69c0" providerId="ADAL" clId="{EEC960D1-E55E-3340-8167-3123B3118589}" dt="2023-11-14T16:50:22.959" v="445" actId="478"/>
          <ac:picMkLst>
            <pc:docMk/>
            <pc:sldMk cId="4130272129" sldId="324"/>
            <ac:picMk id="6" creationId="{71B297BF-3A91-6994-55D4-8B88D532CE3F}"/>
          </ac:picMkLst>
        </pc:picChg>
        <pc:picChg chg="del">
          <ac:chgData name="James Cave" userId="4087b8b8-337e-4db3-87c5-56598d9a69c0" providerId="ADAL" clId="{EEC960D1-E55E-3340-8167-3123B3118589}" dt="2023-11-14T16:45:45.487" v="305" actId="478"/>
          <ac:picMkLst>
            <pc:docMk/>
            <pc:sldMk cId="4130272129" sldId="324"/>
            <ac:picMk id="7" creationId="{00000000-0000-0000-0000-000000000000}"/>
          </ac:picMkLst>
        </pc:picChg>
        <pc:picChg chg="add mod">
          <ac:chgData name="James Cave" userId="4087b8b8-337e-4db3-87c5-56598d9a69c0" providerId="ADAL" clId="{EEC960D1-E55E-3340-8167-3123B3118589}" dt="2023-11-14T16:50:21.871" v="444" actId="167"/>
          <ac:picMkLst>
            <pc:docMk/>
            <pc:sldMk cId="4130272129" sldId="324"/>
            <ac:picMk id="8" creationId="{7CE7C9B8-43D1-731A-64CF-CC90304129AF}"/>
          </ac:picMkLst>
        </pc:picChg>
        <pc:picChg chg="del">
          <ac:chgData name="James Cave" userId="4087b8b8-337e-4db3-87c5-56598d9a69c0" providerId="ADAL" clId="{EEC960D1-E55E-3340-8167-3123B3118589}" dt="2023-11-14T16:47:09.159" v="311" actId="478"/>
          <ac:picMkLst>
            <pc:docMk/>
            <pc:sldMk cId="4130272129" sldId="324"/>
            <ac:picMk id="9" creationId="{87C7D8E4-80F8-6F4D-95C6-A0CCE9EF42FC}"/>
          </ac:picMkLst>
        </pc:picChg>
        <pc:picChg chg="add mod modCrop">
          <ac:chgData name="James Cave" userId="4087b8b8-337e-4db3-87c5-56598d9a69c0" providerId="ADAL" clId="{EEC960D1-E55E-3340-8167-3123B3118589}" dt="2023-11-14T16:52:59.260" v="704" actId="732"/>
          <ac:picMkLst>
            <pc:docMk/>
            <pc:sldMk cId="4130272129" sldId="324"/>
            <ac:picMk id="11" creationId="{10A223A8-D36F-2332-D51D-2BE751994D64}"/>
          </ac:picMkLst>
        </pc:picChg>
      </pc:sldChg>
      <pc:sldChg chg="addSp modSp mod">
        <pc:chgData name="James Cave" userId="4087b8b8-337e-4db3-87c5-56598d9a69c0" providerId="ADAL" clId="{EEC960D1-E55E-3340-8167-3123B3118589}" dt="2023-11-28T12:55:20.593" v="977" actId="1076"/>
        <pc:sldMkLst>
          <pc:docMk/>
          <pc:sldMk cId="2994889316" sldId="325"/>
        </pc:sldMkLst>
        <pc:spChg chg="add mod">
          <ac:chgData name="James Cave" userId="4087b8b8-337e-4db3-87c5-56598d9a69c0" providerId="ADAL" clId="{EEC960D1-E55E-3340-8167-3123B3118589}" dt="2023-11-28T12:55:20.593" v="977" actId="1076"/>
          <ac:spMkLst>
            <pc:docMk/>
            <pc:sldMk cId="2994889316" sldId="325"/>
            <ac:spMk id="3" creationId="{E18350FD-BB29-119A-B540-0F020B295A4C}"/>
          </ac:spMkLst>
        </pc:spChg>
        <pc:spChg chg="mod">
          <ac:chgData name="James Cave" userId="4087b8b8-337e-4db3-87c5-56598d9a69c0" providerId="ADAL" clId="{EEC960D1-E55E-3340-8167-3123B3118589}" dt="2023-11-27T10:30:56.561" v="884" actId="1076"/>
          <ac:spMkLst>
            <pc:docMk/>
            <pc:sldMk cId="2994889316" sldId="325"/>
            <ac:spMk id="6" creationId="{00000000-0000-0000-0000-000000000000}"/>
          </ac:spMkLst>
        </pc:spChg>
        <pc:picChg chg="mod">
          <ac:chgData name="James Cave" userId="4087b8b8-337e-4db3-87c5-56598d9a69c0" providerId="ADAL" clId="{EEC960D1-E55E-3340-8167-3123B3118589}" dt="2023-11-27T10:31:02.233" v="886" actId="1076"/>
          <ac:picMkLst>
            <pc:docMk/>
            <pc:sldMk cId="2994889316" sldId="325"/>
            <ac:picMk id="5" creationId="{87C7D8E4-80F8-6F4D-95C6-A0CCE9EF42FC}"/>
          </ac:picMkLst>
        </pc:picChg>
        <pc:picChg chg="mod modCrop">
          <ac:chgData name="James Cave" userId="4087b8b8-337e-4db3-87c5-56598d9a69c0" providerId="ADAL" clId="{EEC960D1-E55E-3340-8167-3123B3118589}" dt="2023-11-28T12:55:16.527" v="976" actId="732"/>
          <ac:picMkLst>
            <pc:docMk/>
            <pc:sldMk cId="2994889316" sldId="325"/>
            <ac:picMk id="11" creationId="{00000000-0000-0000-0000-000000000000}"/>
          </ac:picMkLst>
        </pc:picChg>
      </pc:sldChg>
      <pc:sldChg chg="addSp delSp modSp mod">
        <pc:chgData name="James Cave" userId="4087b8b8-337e-4db3-87c5-56598d9a69c0" providerId="ADAL" clId="{EEC960D1-E55E-3340-8167-3123B3118589}" dt="2023-11-28T12:56:32.145" v="993" actId="732"/>
        <pc:sldMkLst>
          <pc:docMk/>
          <pc:sldMk cId="3536738973" sldId="326"/>
        </pc:sldMkLst>
        <pc:spChg chg="add mod">
          <ac:chgData name="James Cave" userId="4087b8b8-337e-4db3-87c5-56598d9a69c0" providerId="ADAL" clId="{EEC960D1-E55E-3340-8167-3123B3118589}" dt="2023-11-28T12:53:32.521" v="955"/>
          <ac:spMkLst>
            <pc:docMk/>
            <pc:sldMk cId="3536738973" sldId="326"/>
            <ac:spMk id="3" creationId="{44A8B9D8-FE93-6B62-DD09-481A0BA14465}"/>
          </ac:spMkLst>
        </pc:spChg>
        <pc:spChg chg="mod">
          <ac:chgData name="James Cave" userId="4087b8b8-337e-4db3-87c5-56598d9a69c0" providerId="ADAL" clId="{EEC960D1-E55E-3340-8167-3123B3118589}" dt="2023-11-14T16:53:20.156" v="708" actId="1076"/>
          <ac:spMkLst>
            <pc:docMk/>
            <pc:sldMk cId="3536738973" sldId="326"/>
            <ac:spMk id="4" creationId="{A943A2E8-02E8-A046-81E2-E279D6501BDF}"/>
          </ac:spMkLst>
        </pc:spChg>
        <pc:picChg chg="add mod">
          <ac:chgData name="James Cave" userId="4087b8b8-337e-4db3-87c5-56598d9a69c0" providerId="ADAL" clId="{EEC960D1-E55E-3340-8167-3123B3118589}" dt="2023-11-14T16:53:17.453" v="707" actId="171"/>
          <ac:picMkLst>
            <pc:docMk/>
            <pc:sldMk cId="3536738973" sldId="326"/>
            <ac:picMk id="2" creationId="{7CCDFB54-9E19-6E5C-7CCB-589C7A0A8232}"/>
          </ac:picMkLst>
        </pc:picChg>
        <pc:picChg chg="del">
          <ac:chgData name="James Cave" userId="4087b8b8-337e-4db3-87c5-56598d9a69c0" providerId="ADAL" clId="{EEC960D1-E55E-3340-8167-3123B3118589}" dt="2023-11-14T16:50:44.715" v="453" actId="478"/>
          <ac:picMkLst>
            <pc:docMk/>
            <pc:sldMk cId="3536738973" sldId="326"/>
            <ac:picMk id="9" creationId="{87C7D8E4-80F8-6F4D-95C6-A0CCE9EF42FC}"/>
          </ac:picMkLst>
        </pc:picChg>
        <pc:picChg chg="mod modCrop">
          <ac:chgData name="James Cave" userId="4087b8b8-337e-4db3-87c5-56598d9a69c0" providerId="ADAL" clId="{EEC960D1-E55E-3340-8167-3123B3118589}" dt="2023-11-28T12:56:32.145" v="993" actId="732"/>
          <ac:picMkLst>
            <pc:docMk/>
            <pc:sldMk cId="3536738973" sldId="326"/>
            <ac:picMk id="11" creationId="{00000000-0000-0000-0000-000000000000}"/>
          </ac:picMkLst>
        </pc:picChg>
      </pc:sldChg>
      <pc:sldChg chg="addSp modSp mod">
        <pc:chgData name="James Cave" userId="4087b8b8-337e-4db3-87c5-56598d9a69c0" providerId="ADAL" clId="{EEC960D1-E55E-3340-8167-3123B3118589}" dt="2023-11-28T12:53:39.937" v="957" actId="1076"/>
        <pc:sldMkLst>
          <pc:docMk/>
          <pc:sldMk cId="4254323288" sldId="327"/>
        </pc:sldMkLst>
        <pc:spChg chg="add mod">
          <ac:chgData name="James Cave" userId="4087b8b8-337e-4db3-87c5-56598d9a69c0" providerId="ADAL" clId="{EEC960D1-E55E-3340-8167-3123B3118589}" dt="2023-11-28T12:53:39.937" v="957" actId="1076"/>
          <ac:spMkLst>
            <pc:docMk/>
            <pc:sldMk cId="4254323288" sldId="327"/>
            <ac:spMk id="2" creationId="{B5B78318-1740-2F95-F484-E6B186121505}"/>
          </ac:spMkLst>
        </pc:spChg>
        <pc:spChg chg="mod">
          <ac:chgData name="James Cave" userId="4087b8b8-337e-4db3-87c5-56598d9a69c0" providerId="ADAL" clId="{EEC960D1-E55E-3340-8167-3123B3118589}" dt="2023-11-27T10:25:19.277" v="837" actId="207"/>
          <ac:spMkLst>
            <pc:docMk/>
            <pc:sldMk cId="4254323288" sldId="327"/>
            <ac:spMk id="4" creationId="{A943A2E8-02E8-A046-81E2-E279D6501BDF}"/>
          </ac:spMkLst>
        </pc:spChg>
        <pc:picChg chg="mod modCrop">
          <ac:chgData name="James Cave" userId="4087b8b8-337e-4db3-87c5-56598d9a69c0" providerId="ADAL" clId="{EEC960D1-E55E-3340-8167-3123B3118589}" dt="2023-11-27T10:25:27.022" v="838" actId="732"/>
          <ac:picMkLst>
            <pc:docMk/>
            <pc:sldMk cId="4254323288" sldId="327"/>
            <ac:picMk id="9" creationId="{87C7D8E4-80F8-6F4D-95C6-A0CCE9EF42FC}"/>
          </ac:picMkLst>
        </pc:picChg>
      </pc:sldChg>
      <pc:sldChg chg="addSp delSp modSp mod">
        <pc:chgData name="James Cave" userId="4087b8b8-337e-4db3-87c5-56598d9a69c0" providerId="ADAL" clId="{EEC960D1-E55E-3340-8167-3123B3118589}" dt="2023-11-28T12:56:23.327" v="991" actId="1076"/>
        <pc:sldMkLst>
          <pc:docMk/>
          <pc:sldMk cId="646029540" sldId="328"/>
        </pc:sldMkLst>
        <pc:spChg chg="add del">
          <ac:chgData name="James Cave" userId="4087b8b8-337e-4db3-87c5-56598d9a69c0" providerId="ADAL" clId="{EEC960D1-E55E-3340-8167-3123B3118589}" dt="2023-11-28T12:55:42.387" v="979" actId="22"/>
          <ac:spMkLst>
            <pc:docMk/>
            <pc:sldMk cId="646029540" sldId="328"/>
            <ac:spMk id="3" creationId="{0023CAF5-4533-AABC-1C43-184FA0DDC4D4}"/>
          </ac:spMkLst>
        </pc:spChg>
        <pc:spChg chg="mod">
          <ac:chgData name="James Cave" userId="4087b8b8-337e-4db3-87c5-56598d9a69c0" providerId="ADAL" clId="{EEC960D1-E55E-3340-8167-3123B3118589}" dt="2023-11-27T10:26:07.698" v="845" actId="1076"/>
          <ac:spMkLst>
            <pc:docMk/>
            <pc:sldMk cId="646029540" sldId="328"/>
            <ac:spMk id="4" creationId="{A943A2E8-02E8-A046-81E2-E279D6501BDF}"/>
          </ac:spMkLst>
        </pc:spChg>
        <pc:spChg chg="add mod">
          <ac:chgData name="James Cave" userId="4087b8b8-337e-4db3-87c5-56598d9a69c0" providerId="ADAL" clId="{EEC960D1-E55E-3340-8167-3123B3118589}" dt="2023-11-28T12:56:23.327" v="991" actId="1076"/>
          <ac:spMkLst>
            <pc:docMk/>
            <pc:sldMk cId="646029540" sldId="328"/>
            <ac:spMk id="5" creationId="{44E6EF7C-A5D7-32B8-3FFE-B43E024B4377}"/>
          </ac:spMkLst>
        </pc:spChg>
        <pc:picChg chg="mod modCrop">
          <ac:chgData name="James Cave" userId="4087b8b8-337e-4db3-87c5-56598d9a69c0" providerId="ADAL" clId="{EEC960D1-E55E-3340-8167-3123B3118589}" dt="2023-11-27T10:26:09.759" v="846" actId="14100"/>
          <ac:picMkLst>
            <pc:docMk/>
            <pc:sldMk cId="646029540" sldId="328"/>
            <ac:picMk id="9" creationId="{87C7D8E4-80F8-6F4D-95C6-A0CCE9EF42FC}"/>
          </ac:picMkLst>
        </pc:picChg>
      </pc:sldChg>
      <pc:sldChg chg="addSp delSp modSp mod">
        <pc:chgData name="James Cave" userId="4087b8b8-337e-4db3-87c5-56598d9a69c0" providerId="ADAL" clId="{EEC960D1-E55E-3340-8167-3123B3118589}" dt="2023-11-28T12:56:20.051" v="989"/>
        <pc:sldMkLst>
          <pc:docMk/>
          <pc:sldMk cId="320255655" sldId="329"/>
        </pc:sldMkLst>
        <pc:spChg chg="add mod">
          <ac:chgData name="James Cave" userId="4087b8b8-337e-4db3-87c5-56598d9a69c0" providerId="ADAL" clId="{EEC960D1-E55E-3340-8167-3123B3118589}" dt="2023-11-28T12:56:05.792" v="982" actId="1076"/>
          <ac:spMkLst>
            <pc:docMk/>
            <pc:sldMk cId="320255655" sldId="329"/>
            <ac:spMk id="2" creationId="{56C08CE0-9FA3-B7E7-E02C-DC910D84D3C3}"/>
          </ac:spMkLst>
        </pc:spChg>
        <pc:spChg chg="add del mod">
          <ac:chgData name="James Cave" userId="4087b8b8-337e-4db3-87c5-56598d9a69c0" providerId="ADAL" clId="{EEC960D1-E55E-3340-8167-3123B3118589}" dt="2023-11-28T12:56:20.051" v="989"/>
          <ac:spMkLst>
            <pc:docMk/>
            <pc:sldMk cId="320255655" sldId="329"/>
            <ac:spMk id="3" creationId="{30FCC0CD-8A6D-1066-3C74-510AF4BED3ED}"/>
          </ac:spMkLst>
        </pc:spChg>
        <pc:spChg chg="mod">
          <ac:chgData name="James Cave" userId="4087b8b8-337e-4db3-87c5-56598d9a69c0" providerId="ADAL" clId="{EEC960D1-E55E-3340-8167-3123B3118589}" dt="2023-11-27T10:26:38.119" v="852" actId="207"/>
          <ac:spMkLst>
            <pc:docMk/>
            <pc:sldMk cId="320255655" sldId="329"/>
            <ac:spMk id="4" creationId="{A943A2E8-02E8-A046-81E2-E279D6501BDF}"/>
          </ac:spMkLst>
        </pc:spChg>
        <pc:picChg chg="mod modCrop">
          <ac:chgData name="James Cave" userId="4087b8b8-337e-4db3-87c5-56598d9a69c0" providerId="ADAL" clId="{EEC960D1-E55E-3340-8167-3123B3118589}" dt="2023-11-28T12:56:10.183" v="983" actId="732"/>
          <ac:picMkLst>
            <pc:docMk/>
            <pc:sldMk cId="320255655" sldId="329"/>
            <ac:picMk id="7" creationId="{00000000-0000-0000-0000-000000000000}"/>
          </ac:picMkLst>
        </pc:picChg>
        <pc:picChg chg="mod modCrop">
          <ac:chgData name="James Cave" userId="4087b8b8-337e-4db3-87c5-56598d9a69c0" providerId="ADAL" clId="{EEC960D1-E55E-3340-8167-3123B3118589}" dt="2023-11-27T10:27:20.586" v="854" actId="14100"/>
          <ac:picMkLst>
            <pc:docMk/>
            <pc:sldMk cId="320255655" sldId="329"/>
            <ac:picMk id="9" creationId="{87C7D8E4-80F8-6F4D-95C6-A0CCE9EF42FC}"/>
          </ac:picMkLst>
        </pc:picChg>
      </pc:sldChg>
      <pc:sldChg chg="addSp modSp mod">
        <pc:chgData name="James Cave" userId="4087b8b8-337e-4db3-87c5-56598d9a69c0" providerId="ADAL" clId="{EEC960D1-E55E-3340-8167-3123B3118589}" dt="2023-11-28T12:53:50.697" v="961" actId="1076"/>
        <pc:sldMkLst>
          <pc:docMk/>
          <pc:sldMk cId="1510332324" sldId="330"/>
        </pc:sldMkLst>
        <pc:spChg chg="add mod">
          <ac:chgData name="James Cave" userId="4087b8b8-337e-4db3-87c5-56598d9a69c0" providerId="ADAL" clId="{EEC960D1-E55E-3340-8167-3123B3118589}" dt="2023-11-28T12:53:50.697" v="961" actId="1076"/>
          <ac:spMkLst>
            <pc:docMk/>
            <pc:sldMk cId="1510332324" sldId="330"/>
            <ac:spMk id="2" creationId="{0EF75998-7184-5876-12FB-C9EE3171B6A2}"/>
          </ac:spMkLst>
        </pc:spChg>
        <pc:spChg chg="mod">
          <ac:chgData name="James Cave" userId="4087b8b8-337e-4db3-87c5-56598d9a69c0" providerId="ADAL" clId="{EEC960D1-E55E-3340-8167-3123B3118589}" dt="2023-11-27T10:27:50.479" v="862" actId="1076"/>
          <ac:spMkLst>
            <pc:docMk/>
            <pc:sldMk cId="1510332324" sldId="330"/>
            <ac:spMk id="4" creationId="{A943A2E8-02E8-A046-81E2-E279D6501BDF}"/>
          </ac:spMkLst>
        </pc:spChg>
        <pc:picChg chg="mod modCrop">
          <ac:chgData name="James Cave" userId="4087b8b8-337e-4db3-87c5-56598d9a69c0" providerId="ADAL" clId="{EEC960D1-E55E-3340-8167-3123B3118589}" dt="2023-11-27T10:27:45.648" v="860" actId="732"/>
          <ac:picMkLst>
            <pc:docMk/>
            <pc:sldMk cId="1510332324" sldId="330"/>
            <ac:picMk id="9" creationId="{87C7D8E4-80F8-6F4D-95C6-A0CCE9EF42FC}"/>
          </ac:picMkLst>
        </pc:picChg>
      </pc:sldChg>
      <pc:sldChg chg="addSp delSp modSp mod">
        <pc:chgData name="James Cave" userId="4087b8b8-337e-4db3-87c5-56598d9a69c0" providerId="ADAL" clId="{EEC960D1-E55E-3340-8167-3123B3118589}" dt="2023-11-28T13:00:00.242" v="1062" actId="121"/>
        <pc:sldMkLst>
          <pc:docMk/>
          <pc:sldMk cId="2347833862" sldId="331"/>
        </pc:sldMkLst>
        <pc:spChg chg="mod">
          <ac:chgData name="James Cave" userId="4087b8b8-337e-4db3-87c5-56598d9a69c0" providerId="ADAL" clId="{EEC960D1-E55E-3340-8167-3123B3118589}" dt="2023-11-14T16:55:19.970" v="730" actId="1076"/>
          <ac:spMkLst>
            <pc:docMk/>
            <pc:sldMk cId="2347833862" sldId="331"/>
            <ac:spMk id="2" creationId="{00000000-0000-0000-0000-000000000000}"/>
          </ac:spMkLst>
        </pc:spChg>
        <pc:spChg chg="add mod">
          <ac:chgData name="James Cave" userId="4087b8b8-337e-4db3-87c5-56598d9a69c0" providerId="ADAL" clId="{EEC960D1-E55E-3340-8167-3123B3118589}" dt="2023-11-28T13:00:00.242" v="1062" actId="121"/>
          <ac:spMkLst>
            <pc:docMk/>
            <pc:sldMk cId="2347833862" sldId="331"/>
            <ac:spMk id="3" creationId="{C654ACB5-08C1-AC7B-7056-8F41D7F970A4}"/>
          </ac:spMkLst>
        </pc:spChg>
        <pc:picChg chg="add mod">
          <ac:chgData name="James Cave" userId="4087b8b8-337e-4db3-87c5-56598d9a69c0" providerId="ADAL" clId="{EEC960D1-E55E-3340-8167-3123B3118589}" dt="2023-11-14T16:55:04.891" v="724" actId="1076"/>
          <ac:picMkLst>
            <pc:docMk/>
            <pc:sldMk cId="2347833862" sldId="331"/>
            <ac:picMk id="4" creationId="{27DCF0BE-32C2-C679-494D-8606D16D0AA1}"/>
          </ac:picMkLst>
        </pc:picChg>
        <pc:picChg chg="add del mod">
          <ac:chgData name="James Cave" userId="4087b8b8-337e-4db3-87c5-56598d9a69c0" providerId="ADAL" clId="{EEC960D1-E55E-3340-8167-3123B3118589}" dt="2023-11-14T16:54:52.444" v="717" actId="478"/>
          <ac:picMkLst>
            <pc:docMk/>
            <pc:sldMk cId="2347833862" sldId="331"/>
            <ac:picMk id="5" creationId="{87C7D8E4-80F8-6F4D-95C6-A0CCE9EF42FC}"/>
          </ac:picMkLst>
        </pc:picChg>
        <pc:picChg chg="add mod modCrop">
          <ac:chgData name="James Cave" userId="4087b8b8-337e-4db3-87c5-56598d9a69c0" providerId="ADAL" clId="{EEC960D1-E55E-3340-8167-3123B3118589}" dt="2023-11-14T16:56:47.211" v="830" actId="732"/>
          <ac:picMkLst>
            <pc:docMk/>
            <pc:sldMk cId="2347833862" sldId="331"/>
            <ac:picMk id="7" creationId="{AD9752FD-EA9A-C6C5-15AF-4FF7EC3664AA}"/>
          </ac:picMkLst>
        </pc:picChg>
        <pc:picChg chg="del mod modCrop">
          <ac:chgData name="James Cave" userId="4087b8b8-337e-4db3-87c5-56598d9a69c0" providerId="ADAL" clId="{EEC960D1-E55E-3340-8167-3123B3118589}" dt="2023-11-14T16:53:29.233" v="709" actId="478"/>
          <ac:picMkLst>
            <pc:docMk/>
            <pc:sldMk cId="2347833862" sldId="331"/>
            <ac:picMk id="8" creationId="{00000000-0000-0000-0000-000000000000}"/>
          </ac:picMkLst>
        </pc:picChg>
      </pc:sldChg>
      <pc:sldChg chg="addSp delSp modSp mod">
        <pc:chgData name="James Cave" userId="4087b8b8-337e-4db3-87c5-56598d9a69c0" providerId="ADAL" clId="{EEC960D1-E55E-3340-8167-3123B3118589}" dt="2023-11-28T12:58:16.866" v="1015" actId="1076"/>
        <pc:sldMkLst>
          <pc:docMk/>
          <pc:sldMk cId="3673054120" sldId="332"/>
        </pc:sldMkLst>
        <pc:spChg chg="add mod">
          <ac:chgData name="James Cave" userId="4087b8b8-337e-4db3-87c5-56598d9a69c0" providerId="ADAL" clId="{EEC960D1-E55E-3340-8167-3123B3118589}" dt="2023-11-28T12:58:16.866" v="1015" actId="1076"/>
          <ac:spMkLst>
            <pc:docMk/>
            <pc:sldMk cId="3673054120" sldId="332"/>
            <ac:spMk id="3" creationId="{54A5DA90-55D7-BD1B-ABF3-B4C8D6577BD0}"/>
          </ac:spMkLst>
        </pc:spChg>
        <pc:spChg chg="add del mod">
          <ac:chgData name="James Cave" userId="4087b8b8-337e-4db3-87c5-56598d9a69c0" providerId="ADAL" clId="{EEC960D1-E55E-3340-8167-3123B3118589}" dt="2023-11-28T12:57:17.542" v="997"/>
          <ac:spMkLst>
            <pc:docMk/>
            <pc:sldMk cId="3673054120" sldId="332"/>
            <ac:spMk id="4" creationId="{C72E5834-B890-3589-66AE-2D2E6FE22575}"/>
          </ac:spMkLst>
        </pc:spChg>
        <pc:spChg chg="mod">
          <ac:chgData name="James Cave" userId="4087b8b8-337e-4db3-87c5-56598d9a69c0" providerId="ADAL" clId="{EEC960D1-E55E-3340-8167-3123B3118589}" dt="2023-11-14T16:50:12.543" v="441" actId="207"/>
          <ac:spMkLst>
            <pc:docMk/>
            <pc:sldMk cId="3673054120" sldId="332"/>
            <ac:spMk id="7" creationId="{00000000-0000-0000-0000-000000000000}"/>
          </ac:spMkLst>
        </pc:spChg>
        <pc:picChg chg="add mod">
          <ac:chgData name="James Cave" userId="4087b8b8-337e-4db3-87c5-56598d9a69c0" providerId="ADAL" clId="{EEC960D1-E55E-3340-8167-3123B3118589}" dt="2023-11-14T16:49:50.388" v="436" actId="1076"/>
          <ac:picMkLst>
            <pc:docMk/>
            <pc:sldMk cId="3673054120" sldId="332"/>
            <ac:picMk id="2" creationId="{6E4FCCF9-A6A0-EF89-B245-5EAE4ADD9D82}"/>
          </ac:picMkLst>
        </pc:picChg>
        <pc:picChg chg="add del mod">
          <ac:chgData name="James Cave" userId="4087b8b8-337e-4db3-87c5-56598d9a69c0" providerId="ADAL" clId="{EEC960D1-E55E-3340-8167-3123B3118589}" dt="2023-11-14T16:50:14.053" v="442" actId="478"/>
          <ac:picMkLst>
            <pc:docMk/>
            <pc:sldMk cId="3673054120" sldId="332"/>
            <ac:picMk id="3" creationId="{D52EE403-CC6B-B122-A8C3-5ED045D8F588}"/>
          </ac:picMkLst>
        </pc:picChg>
        <pc:picChg chg="del">
          <ac:chgData name="James Cave" userId="4087b8b8-337e-4db3-87c5-56598d9a69c0" providerId="ADAL" clId="{EEC960D1-E55E-3340-8167-3123B3118589}" dt="2023-11-14T16:49:38.761" v="429" actId="478"/>
          <ac:picMkLst>
            <pc:docMk/>
            <pc:sldMk cId="3673054120" sldId="332"/>
            <ac:picMk id="4" creationId="{00000000-0000-0000-0000-000000000000}"/>
          </ac:picMkLst>
        </pc:picChg>
        <pc:picChg chg="add mod">
          <ac:chgData name="James Cave" userId="4087b8b8-337e-4db3-87c5-56598d9a69c0" providerId="ADAL" clId="{EEC960D1-E55E-3340-8167-3123B3118589}" dt="2023-11-14T16:56:55.733" v="832" actId="167"/>
          <ac:picMkLst>
            <pc:docMk/>
            <pc:sldMk cId="3673054120" sldId="332"/>
            <ac:picMk id="5" creationId="{5FF6DF7D-384C-4ECC-BBC4-3264DEB2F71F}"/>
          </ac:picMkLst>
        </pc:picChg>
        <pc:picChg chg="del mod">
          <ac:chgData name="James Cave" userId="4087b8b8-337e-4db3-87c5-56598d9a69c0" providerId="ADAL" clId="{EEC960D1-E55E-3340-8167-3123B3118589}" dt="2023-11-14T16:49:42.599" v="431" actId="478"/>
          <ac:picMkLst>
            <pc:docMk/>
            <pc:sldMk cId="3673054120" sldId="332"/>
            <ac:picMk id="6" creationId="{87C7D8E4-80F8-6F4D-95C6-A0CCE9EF42FC}"/>
          </ac:picMkLst>
        </pc:picChg>
      </pc:sldChg>
      <pc:sldChg chg="addSp modSp mod">
        <pc:chgData name="James Cave" userId="4087b8b8-337e-4db3-87c5-56598d9a69c0" providerId="ADAL" clId="{EEC960D1-E55E-3340-8167-3123B3118589}" dt="2023-11-28T12:58:35.615" v="1029" actId="207"/>
        <pc:sldMkLst>
          <pc:docMk/>
          <pc:sldMk cId="2744926745" sldId="333"/>
        </pc:sldMkLst>
        <pc:spChg chg="add mod">
          <ac:chgData name="James Cave" userId="4087b8b8-337e-4db3-87c5-56598d9a69c0" providerId="ADAL" clId="{EEC960D1-E55E-3340-8167-3123B3118589}" dt="2023-11-28T12:58:35.615" v="1029" actId="207"/>
          <ac:spMkLst>
            <pc:docMk/>
            <pc:sldMk cId="2744926745" sldId="333"/>
            <ac:spMk id="5" creationId="{8083C213-675A-7286-8895-F8AA065C373C}"/>
          </ac:spMkLst>
        </pc:spChg>
        <pc:picChg chg="mod">
          <ac:chgData name="James Cave" userId="4087b8b8-337e-4db3-87c5-56598d9a69c0" providerId="ADAL" clId="{EEC960D1-E55E-3340-8167-3123B3118589}" dt="2023-11-27T10:29:03.883" v="866" actId="14100"/>
          <ac:picMkLst>
            <pc:docMk/>
            <pc:sldMk cId="2744926745" sldId="333"/>
            <ac:picMk id="3" creationId="{87C7D8E4-80F8-6F4D-95C6-A0CCE9EF42FC}"/>
          </ac:picMkLst>
        </pc:picChg>
      </pc:sldChg>
      <pc:sldChg chg="addSp modSp mod">
        <pc:chgData name="James Cave" userId="4087b8b8-337e-4db3-87c5-56598d9a69c0" providerId="ADAL" clId="{EEC960D1-E55E-3340-8167-3123B3118589}" dt="2023-11-28T12:56:18.431" v="987" actId="1076"/>
        <pc:sldMkLst>
          <pc:docMk/>
          <pc:sldMk cId="2014456982" sldId="334"/>
        </pc:sldMkLst>
        <pc:spChg chg="add mod">
          <ac:chgData name="James Cave" userId="4087b8b8-337e-4db3-87c5-56598d9a69c0" providerId="ADAL" clId="{EEC960D1-E55E-3340-8167-3123B3118589}" dt="2023-11-28T12:56:18.431" v="987" actId="1076"/>
          <ac:spMkLst>
            <pc:docMk/>
            <pc:sldMk cId="2014456982" sldId="334"/>
            <ac:spMk id="2" creationId="{C937A66C-B12F-8BC8-8168-0DD1B4CDE650}"/>
          </ac:spMkLst>
        </pc:spChg>
        <pc:picChg chg="mod modCrop">
          <ac:chgData name="James Cave" userId="4087b8b8-337e-4db3-87c5-56598d9a69c0" providerId="ADAL" clId="{EEC960D1-E55E-3340-8167-3123B3118589}" dt="2023-11-27T10:29:48.900" v="876" actId="14100"/>
          <ac:picMkLst>
            <pc:docMk/>
            <pc:sldMk cId="2014456982" sldId="334"/>
            <ac:picMk id="3" creationId="{87C7D8E4-80F8-6F4D-95C6-A0CCE9EF42FC}"/>
          </ac:picMkLst>
        </pc:picChg>
        <pc:picChg chg="mod">
          <ac:chgData name="James Cave" userId="4087b8b8-337e-4db3-87c5-56598d9a69c0" providerId="ADAL" clId="{EEC960D1-E55E-3340-8167-3123B3118589}" dt="2023-11-28T12:56:16.390" v="986" actId="1076"/>
          <ac:picMkLst>
            <pc:docMk/>
            <pc:sldMk cId="2014456982" sldId="334"/>
            <ac:picMk id="5" creationId="{00000000-0000-0000-0000-000000000000}"/>
          </ac:picMkLst>
        </pc:picChg>
      </pc:sldChg>
      <pc:sldChg chg="addSp delSp add del setBg delDesignElem">
        <pc:chgData name="James Cave" userId="4087b8b8-337e-4db3-87c5-56598d9a69c0" providerId="ADAL" clId="{EEC960D1-E55E-3340-8167-3123B3118589}" dt="2023-11-27T10:32:30.661" v="894"/>
        <pc:sldMkLst>
          <pc:docMk/>
          <pc:sldMk cId="1603893971" sldId="335"/>
        </pc:sldMkLst>
        <pc:spChg chg="add del">
          <ac:chgData name="James Cave" userId="4087b8b8-337e-4db3-87c5-56598d9a69c0" providerId="ADAL" clId="{EEC960D1-E55E-3340-8167-3123B3118589}" dt="2023-11-27T10:32:30.661" v="894"/>
          <ac:spMkLst>
            <pc:docMk/>
            <pc:sldMk cId="1603893971" sldId="335"/>
            <ac:spMk id="10" creationId="{42A4FC2C-047E-45A5-965D-8E1E3BF09BC6}"/>
          </ac:spMkLst>
        </pc:spChg>
      </pc:sldChg>
      <pc:sldChg chg="addSp delSp modSp add mod">
        <pc:chgData name="James Cave" userId="4087b8b8-337e-4db3-87c5-56598d9a69c0" providerId="ADAL" clId="{EEC960D1-E55E-3340-8167-3123B3118589}" dt="2023-11-27T10:32:54.470" v="901" actId="167"/>
        <pc:sldMkLst>
          <pc:docMk/>
          <pc:sldMk cId="1896730178" sldId="335"/>
        </pc:sldMkLst>
        <pc:spChg chg="add mod">
          <ac:chgData name="James Cave" userId="4087b8b8-337e-4db3-87c5-56598d9a69c0" providerId="ADAL" clId="{EEC960D1-E55E-3340-8167-3123B3118589}" dt="2023-11-27T10:32:45.078" v="899"/>
          <ac:spMkLst>
            <pc:docMk/>
            <pc:sldMk cId="1896730178" sldId="335"/>
            <ac:spMk id="3" creationId="{360650CE-E98F-CC3B-67CE-AE132B47E589}"/>
          </ac:spMkLst>
        </pc:spChg>
        <pc:spChg chg="add mod">
          <ac:chgData name="James Cave" userId="4087b8b8-337e-4db3-87c5-56598d9a69c0" providerId="ADAL" clId="{EEC960D1-E55E-3340-8167-3123B3118589}" dt="2023-11-27T10:32:45.078" v="899"/>
          <ac:spMkLst>
            <pc:docMk/>
            <pc:sldMk cId="1896730178" sldId="335"/>
            <ac:spMk id="4" creationId="{CF5C3717-E829-8830-244F-FFD8079A8620}"/>
          </ac:spMkLst>
        </pc:spChg>
        <pc:spChg chg="del">
          <ac:chgData name="James Cave" userId="4087b8b8-337e-4db3-87c5-56598d9a69c0" providerId="ADAL" clId="{EEC960D1-E55E-3340-8167-3123B3118589}" dt="2023-11-27T10:32:35.979" v="897" actId="478"/>
          <ac:spMkLst>
            <pc:docMk/>
            <pc:sldMk cId="1896730178" sldId="335"/>
            <ac:spMk id="6" creationId="{00000000-0000-0000-0000-000000000000}"/>
          </ac:spMkLst>
        </pc:spChg>
        <pc:spChg chg="add mod">
          <ac:chgData name="James Cave" userId="4087b8b8-337e-4db3-87c5-56598d9a69c0" providerId="ADAL" clId="{EEC960D1-E55E-3340-8167-3123B3118589}" dt="2023-11-27T10:32:45.078" v="899"/>
          <ac:spMkLst>
            <pc:docMk/>
            <pc:sldMk cId="1896730178" sldId="335"/>
            <ac:spMk id="7" creationId="{AF56478E-EC6E-2C94-1206-7DB0D7DC62F6}"/>
          </ac:spMkLst>
        </pc:spChg>
        <pc:picChg chg="del">
          <ac:chgData name="James Cave" userId="4087b8b8-337e-4db3-87c5-56598d9a69c0" providerId="ADAL" clId="{EEC960D1-E55E-3340-8167-3123B3118589}" dt="2023-11-27T10:32:36.475" v="898" actId="478"/>
          <ac:picMkLst>
            <pc:docMk/>
            <pc:sldMk cId="1896730178" sldId="335"/>
            <ac:picMk id="5" creationId="{87C7D8E4-80F8-6F4D-95C6-A0CCE9EF42FC}"/>
          </ac:picMkLst>
        </pc:picChg>
        <pc:picChg chg="add mod">
          <ac:chgData name="James Cave" userId="4087b8b8-337e-4db3-87c5-56598d9a69c0" providerId="ADAL" clId="{EEC960D1-E55E-3340-8167-3123B3118589}" dt="2023-11-27T10:32:54.470" v="901" actId="167"/>
          <ac:picMkLst>
            <pc:docMk/>
            <pc:sldMk cId="1896730178" sldId="335"/>
            <ac:picMk id="8" creationId="{F54F4726-5451-F12B-7F64-48A675F5620F}"/>
          </ac:picMkLst>
        </pc:picChg>
        <pc:picChg chg="add mod">
          <ac:chgData name="James Cave" userId="4087b8b8-337e-4db3-87c5-56598d9a69c0" providerId="ADAL" clId="{EEC960D1-E55E-3340-8167-3123B3118589}" dt="2023-11-27T10:32:45.078" v="899"/>
          <ac:picMkLst>
            <pc:docMk/>
            <pc:sldMk cId="1896730178" sldId="335"/>
            <ac:picMk id="9" creationId="{D07043E6-912B-031F-F2F3-C26A194889DC}"/>
          </ac:picMkLst>
        </pc:picChg>
        <pc:picChg chg="del">
          <ac:chgData name="James Cave" userId="4087b8b8-337e-4db3-87c5-56598d9a69c0" providerId="ADAL" clId="{EEC960D1-E55E-3340-8167-3123B3118589}" dt="2023-11-27T10:32:35.186" v="896" actId="478"/>
          <ac:picMkLst>
            <pc:docMk/>
            <pc:sldMk cId="1896730178" sldId="335"/>
            <ac:picMk id="11" creationId="{00000000-0000-0000-0000-000000000000}"/>
          </ac:picMkLst>
        </pc:picChg>
      </pc:sldChg>
      <pc:sldChg chg="new del">
        <pc:chgData name="James Cave" userId="4087b8b8-337e-4db3-87c5-56598d9a69c0" providerId="ADAL" clId="{EEC960D1-E55E-3340-8167-3123B3118589}" dt="2023-11-27T10:32:25.681" v="891" actId="2696"/>
        <pc:sldMkLst>
          <pc:docMk/>
          <pc:sldMk cId="2697904380" sldId="335"/>
        </pc:sldMkLst>
      </pc:sldChg>
      <pc:sldChg chg="addSp delSp add del setBg delDesignElem">
        <pc:chgData name="James Cave" userId="4087b8b8-337e-4db3-87c5-56598d9a69c0" providerId="ADAL" clId="{EEC960D1-E55E-3340-8167-3123B3118589}" dt="2023-11-14T16:43:20.814" v="262"/>
        <pc:sldMkLst>
          <pc:docMk/>
          <pc:sldMk cId="4218044496" sldId="335"/>
        </pc:sldMkLst>
        <pc:spChg chg="add del">
          <ac:chgData name="James Cave" userId="4087b8b8-337e-4db3-87c5-56598d9a69c0" providerId="ADAL" clId="{EEC960D1-E55E-3340-8167-3123B3118589}" dt="2023-11-14T16:43:20.814" v="262"/>
          <ac:spMkLst>
            <pc:docMk/>
            <pc:sldMk cId="4218044496" sldId="335"/>
            <ac:spMk id="10" creationId="{42A4FC2C-047E-45A5-965D-8E1E3BF09BC6}"/>
          </ac:spMkLst>
        </pc:spChg>
      </pc:sldChg>
    </pc:docChg>
  </pc:docChgLst>
  <pc:docChgLst>
    <pc:chgData name="Elaine McGinlay" userId="S::ecoakley@sciaf.org.uk::e7a8ba8a-e0e6-4306-b26a-25227a1a5e04" providerId="AD" clId="Web-{A79AD3BE-EA09-649F-ECAD-FB3604221689}"/>
    <pc:docChg chg="sldOrd">
      <pc:chgData name="Elaine McGinlay" userId="S::ecoakley@sciaf.org.uk::e7a8ba8a-e0e6-4306-b26a-25227a1a5e04" providerId="AD" clId="Web-{A79AD3BE-EA09-649F-ECAD-FB3604221689}" dt="2023-12-12T21:25:53.781" v="0"/>
      <pc:docMkLst>
        <pc:docMk/>
      </pc:docMkLst>
      <pc:sldChg chg="ord">
        <pc:chgData name="Elaine McGinlay" userId="S::ecoakley@sciaf.org.uk::e7a8ba8a-e0e6-4306-b26a-25227a1a5e04" providerId="AD" clId="Web-{A79AD3BE-EA09-649F-ECAD-FB3604221689}" dt="2023-12-12T21:25:53.781" v="0"/>
        <pc:sldMkLst>
          <pc:docMk/>
          <pc:sldMk cId="1976431629" sldId="272"/>
        </pc:sldMkLst>
      </pc:sldChg>
    </pc:docChg>
  </pc:docChgLst>
  <pc:docChgLst>
    <pc:chgData name="Catriona Munro" userId="S::cmunro@sciaf.org.uk::0e768eb0-7bec-4e1e-bb69-340c7bf395c1" providerId="AD" clId="Web-{9274C52A-0E79-3BE6-BA5D-986358A02E8B}"/>
    <pc:docChg chg="sldOrd">
      <pc:chgData name="Catriona Munro" userId="S::cmunro@sciaf.org.uk::0e768eb0-7bec-4e1e-bb69-340c7bf395c1" providerId="AD" clId="Web-{9274C52A-0E79-3BE6-BA5D-986358A02E8B}" dt="2023-12-06T14:31:09.904" v="0"/>
      <pc:docMkLst>
        <pc:docMk/>
      </pc:docMkLst>
      <pc:sldChg chg="ord">
        <pc:chgData name="Catriona Munro" userId="S::cmunro@sciaf.org.uk::0e768eb0-7bec-4e1e-bb69-340c7bf395c1" providerId="AD" clId="Web-{9274C52A-0E79-3BE6-BA5D-986358A02E8B}" dt="2023-12-06T14:31:09.904" v="0"/>
        <pc:sldMkLst>
          <pc:docMk/>
          <pc:sldMk cId="1976431629" sldId="272"/>
        </pc:sldMkLst>
      </pc:sldChg>
    </pc:docChg>
  </pc:docChgLst>
  <pc:docChgLst>
    <pc:chgData name="Elaine McGinlay" userId="S::ecoakley@sciaf.org.uk::e7a8ba8a-e0e6-4306-b26a-25227a1a5e04" providerId="AD" clId="Web-{471F4F11-B9B2-2CEF-3A16-32426A6D6D4A}"/>
    <pc:docChg chg="modSld">
      <pc:chgData name="Elaine McGinlay" userId="S::ecoakley@sciaf.org.uk::e7a8ba8a-e0e6-4306-b26a-25227a1a5e04" providerId="AD" clId="Web-{471F4F11-B9B2-2CEF-3A16-32426A6D6D4A}" dt="2023-11-29T10:40:18.125" v="1"/>
      <pc:docMkLst>
        <pc:docMk/>
      </pc:docMkLst>
      <pc:sldChg chg="addSp delSp">
        <pc:chgData name="Elaine McGinlay" userId="S::ecoakley@sciaf.org.uk::e7a8ba8a-e0e6-4306-b26a-25227a1a5e04" providerId="AD" clId="Web-{471F4F11-B9B2-2CEF-3A16-32426A6D6D4A}" dt="2023-11-29T10:40:18.125" v="1"/>
        <pc:sldMkLst>
          <pc:docMk/>
          <pc:sldMk cId="906475384" sldId="257"/>
        </pc:sldMkLst>
        <pc:spChg chg="del">
          <ac:chgData name="Elaine McGinlay" userId="S::ecoakley@sciaf.org.uk::e7a8ba8a-e0e6-4306-b26a-25227a1a5e04" providerId="AD" clId="Web-{471F4F11-B9B2-2CEF-3A16-32426A6D6D4A}" dt="2023-11-29T10:40:08.688" v="0"/>
          <ac:spMkLst>
            <pc:docMk/>
            <pc:sldMk cId="906475384" sldId="257"/>
            <ac:spMk id="2" creationId="{B85C2035-9DBC-CF60-60D5-DEB03DD9B048}"/>
          </ac:spMkLst>
        </pc:spChg>
        <pc:spChg chg="add">
          <ac:chgData name="Elaine McGinlay" userId="S::ecoakley@sciaf.org.uk::e7a8ba8a-e0e6-4306-b26a-25227a1a5e04" providerId="AD" clId="Web-{471F4F11-B9B2-2CEF-3A16-32426A6D6D4A}" dt="2023-11-29T10:40:18.125" v="1"/>
          <ac:spMkLst>
            <pc:docMk/>
            <pc:sldMk cId="906475384" sldId="257"/>
            <ac:spMk id="4" creationId="{B4307B1D-02EC-2CEA-0A28-F4D779F28FF9}"/>
          </ac:spMkLst>
        </pc:spChg>
      </pc:sldChg>
    </pc:docChg>
  </pc:docChgLst>
  <pc:docChgLst>
    <pc:chgData name="James Cave" userId="4087b8b8-337e-4db3-87c5-56598d9a69c0" providerId="ADAL" clId="{E97A1B4F-A927-134A-AFEA-01B32A16B616}"/>
    <pc:docChg chg="custSel modSld">
      <pc:chgData name="James Cave" userId="4087b8b8-337e-4db3-87c5-56598d9a69c0" providerId="ADAL" clId="{E97A1B4F-A927-134A-AFEA-01B32A16B616}" dt="2023-11-30T10:32:54.614" v="0" actId="478"/>
      <pc:docMkLst>
        <pc:docMk/>
      </pc:docMkLst>
      <pc:sldChg chg="delSp mod">
        <pc:chgData name="James Cave" userId="4087b8b8-337e-4db3-87c5-56598d9a69c0" providerId="ADAL" clId="{E97A1B4F-A927-134A-AFEA-01B32A16B616}" dt="2023-11-30T10:32:54.614" v="0" actId="478"/>
        <pc:sldMkLst>
          <pc:docMk/>
          <pc:sldMk cId="906475384" sldId="257"/>
        </pc:sldMkLst>
        <pc:spChg chg="del">
          <ac:chgData name="James Cave" userId="4087b8b8-337e-4db3-87c5-56598d9a69c0" providerId="ADAL" clId="{E97A1B4F-A927-134A-AFEA-01B32A16B616}" dt="2023-11-30T10:32:54.614" v="0" actId="478"/>
          <ac:spMkLst>
            <pc:docMk/>
            <pc:sldMk cId="906475384" sldId="257"/>
            <ac:spMk id="4" creationId="{B4307B1D-02EC-2CEA-0A28-F4D779F28FF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12/12/2023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3</a:t>
            </a:fld>
            <a:endParaRPr lang="en-US"/>
          </a:p>
        </p:txBody>
      </p:sp>
    </p:spTree>
    <p:extLst>
      <p:ext uri="{BB962C8B-B14F-4D97-AF65-F5344CB8AC3E}">
        <p14:creationId xmlns:p14="http://schemas.microsoft.com/office/powerpoint/2010/main" val="39906334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1894519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178767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3232930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3213555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4006595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3373879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1715364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4</a:t>
            </a:fld>
            <a:endParaRPr lang="en-US"/>
          </a:p>
        </p:txBody>
      </p:sp>
    </p:spTree>
    <p:extLst>
      <p:ext uri="{BB962C8B-B14F-4D97-AF65-F5344CB8AC3E}">
        <p14:creationId xmlns:p14="http://schemas.microsoft.com/office/powerpoint/2010/main" val="2820255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2416771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3628849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1387721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3076982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1700642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GB" sz="1200" b="0" i="0" kern="1200" dirty="0">
                <a:solidFill>
                  <a:schemeClr val="tx1"/>
                </a:solidFill>
                <a:effectLst/>
                <a:latin typeface="+mn-lt"/>
                <a:ea typeface="+mn-ea"/>
                <a:cs typeface="+mn-cs"/>
              </a:rPr>
              <a:t>“Blessed be the God and Father of our Lord Jesus Christ, the merciful Father and the God who gives every possible encouragement; he supports us in every hardship, so that we are able to come to the support of others, in every hardship of theirs because of the encouragement that we ourselves receive from God. For just as the sufferings of Christ overflow into our lives; so too does the encouragement we receive through Christ.”   </a:t>
            </a:r>
          </a:p>
          <a:p>
            <a:pPr rtl="0" fontAlgn="base"/>
            <a:r>
              <a:rPr lang="en-GB" sz="1200" b="1" i="0" kern="1200" dirty="0">
                <a:solidFill>
                  <a:schemeClr val="tx1"/>
                </a:solidFill>
                <a:effectLst/>
                <a:latin typeface="+mn-lt"/>
                <a:ea typeface="+mn-ea"/>
                <a:cs typeface="+mn-cs"/>
              </a:rPr>
              <a:t>2 Corinthians 1: 3-5</a:t>
            </a:r>
            <a:r>
              <a:rPr lang="en-GB" sz="1200" b="0" i="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9926830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BBB77A-6A87-B7D6-AEB8-735EC22737F2}"/>
              </a:ext>
            </a:extLst>
          </p:cNvPr>
          <p:cNvPicPr>
            <a:picLocks noChangeAspect="1"/>
          </p:cNvPicPr>
          <p:nvPr/>
        </p:nvPicPr>
        <p:blipFill rotWithShape="1">
          <a:blip r:embed="rId2"/>
          <a:srcRect l="6598" t="18089" r="11414"/>
          <a:stretch/>
        </p:blipFill>
        <p:spPr>
          <a:xfrm>
            <a:off x="1" y="0"/>
            <a:ext cx="9152608" cy="6096000"/>
          </a:xfrm>
          <a:prstGeom prst="rect">
            <a:avLst/>
          </a:prstGeom>
        </p:spPr>
      </p:pic>
      <p:pic>
        <p:nvPicPr>
          <p:cNvPr id="13" name="Picture 12">
            <a:extLst>
              <a:ext uri="{FF2B5EF4-FFF2-40B4-BE49-F238E27FC236}">
                <a16:creationId xmlns:a16="http://schemas.microsoft.com/office/drawing/2014/main" id="{1EA54FA7-312E-231E-CA44-005756196115}"/>
              </a:ext>
            </a:extLst>
          </p:cNvPr>
          <p:cNvPicPr>
            <a:picLocks noChangeAspect="1"/>
          </p:cNvPicPr>
          <p:nvPr/>
        </p:nvPicPr>
        <p:blipFill rotWithShape="1">
          <a:blip r:embed="rId3"/>
          <a:srcRect l="19007" t="14629" r="2064"/>
          <a:stretch/>
        </p:blipFill>
        <p:spPr>
          <a:xfrm>
            <a:off x="-1" y="-1"/>
            <a:ext cx="4650479" cy="4271432"/>
          </a:xfrm>
          <a:prstGeom prst="rect">
            <a:avLst/>
          </a:prstGeom>
        </p:spPr>
      </p:pic>
      <p:sp>
        <p:nvSpPr>
          <p:cNvPr id="6" name="TextBox 5">
            <a:extLst>
              <a:ext uri="{FF2B5EF4-FFF2-40B4-BE49-F238E27FC236}">
                <a16:creationId xmlns:a16="http://schemas.microsoft.com/office/drawing/2014/main" id="{CD3E5AD8-F013-AD4E-AC1D-E9A7B2A481A3}"/>
              </a:ext>
            </a:extLst>
          </p:cNvPr>
          <p:cNvSpPr txBox="1"/>
          <p:nvPr/>
        </p:nvSpPr>
        <p:spPr>
          <a:xfrm>
            <a:off x="509379" y="771783"/>
            <a:ext cx="4299857" cy="1000274"/>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God of Comfort</a:t>
            </a:r>
          </a:p>
          <a:p>
            <a:r>
              <a:rPr lang="en-GB" sz="1600" b="1" dirty="0">
                <a:solidFill>
                  <a:schemeClr val="bg1"/>
                </a:solidFill>
                <a:latin typeface="Colby StBlk" panose="00000A00000000000000" charset="0"/>
                <a:ea typeface="Colby StBlk" panose="00000A00000000000000" charset="0"/>
              </a:rPr>
              <a:t>2 Corinthians 1:3-5</a:t>
            </a:r>
            <a:r>
              <a:rPr lang="en-GB" sz="1600" dirty="0">
                <a:solidFill>
                  <a:schemeClr val="bg1"/>
                </a:solidFill>
              </a:rPr>
              <a:t> </a:t>
            </a:r>
          </a:p>
          <a:p>
            <a:r>
              <a:rPr lang="en-GB" sz="1600" dirty="0">
                <a:solidFill>
                  <a:schemeClr val="bg1"/>
                </a:solidFill>
                <a:latin typeface="Colby StLt" pitchFamily="2" charset="77"/>
                <a:ea typeface="Colby StLt" pitchFamily="2" charset="77"/>
              </a:rPr>
              <a:t>Lent 2024</a:t>
            </a:r>
          </a:p>
        </p:txBody>
      </p:sp>
      <p:grpSp>
        <p:nvGrpSpPr>
          <p:cNvPr id="18" name="Group 17">
            <a:extLst>
              <a:ext uri="{FF2B5EF4-FFF2-40B4-BE49-F238E27FC236}">
                <a16:creationId xmlns:a16="http://schemas.microsoft.com/office/drawing/2014/main" id="{B82A3E4E-15D5-D7A8-7D51-221529DF44DB}"/>
              </a:ext>
            </a:extLst>
          </p:cNvPr>
          <p:cNvGrpSpPr/>
          <p:nvPr/>
        </p:nvGrpSpPr>
        <p:grpSpPr>
          <a:xfrm>
            <a:off x="-1" y="5159677"/>
            <a:ext cx="9152609" cy="1698323"/>
            <a:chOff x="-1" y="5159677"/>
            <a:chExt cx="9152609" cy="1698323"/>
          </a:xfrm>
        </p:grpSpPr>
        <p:pic>
          <p:nvPicPr>
            <p:cNvPr id="5" name="Picture 4" descr="A green rectangle with black border&#10;&#10;Description automatically generated">
              <a:extLst>
                <a:ext uri="{FF2B5EF4-FFF2-40B4-BE49-F238E27FC236}">
                  <a16:creationId xmlns:a16="http://schemas.microsoft.com/office/drawing/2014/main" id="{E727129F-7122-A501-85D2-545AA3FA4BFC}"/>
                </a:ext>
              </a:extLst>
            </p:cNvPr>
            <p:cNvPicPr>
              <a:picLocks noChangeAspect="1"/>
            </p:cNvPicPr>
            <p:nvPr/>
          </p:nvPicPr>
          <p:blipFill rotWithShape="1">
            <a:blip r:embed="rId4"/>
            <a:srcRect b="23294"/>
            <a:stretch/>
          </p:blipFill>
          <p:spPr>
            <a:xfrm>
              <a:off x="-1" y="5500959"/>
              <a:ext cx="9152609" cy="1357040"/>
            </a:xfrm>
            <a:prstGeom prst="rect">
              <a:avLst/>
            </a:prstGeom>
          </p:spPr>
        </p:pic>
        <p:pic>
          <p:nvPicPr>
            <p:cNvPr id="9" name="Picture 8" descr="A green and white sign with a long shadow&#10;&#10;Description automatically generated">
              <a:extLst>
                <a:ext uri="{FF2B5EF4-FFF2-40B4-BE49-F238E27FC236}">
                  <a16:creationId xmlns:a16="http://schemas.microsoft.com/office/drawing/2014/main" id="{13C22B62-A3BB-DCF5-785B-C4909714115E}"/>
                </a:ext>
              </a:extLst>
            </p:cNvPr>
            <p:cNvPicPr>
              <a:picLocks noChangeAspect="1"/>
            </p:cNvPicPr>
            <p:nvPr/>
          </p:nvPicPr>
          <p:blipFill rotWithShape="1">
            <a:blip r:embed="rId5"/>
            <a:srcRect r="21487" b="17447"/>
            <a:stretch/>
          </p:blipFill>
          <p:spPr>
            <a:xfrm>
              <a:off x="7760473" y="5159677"/>
              <a:ext cx="1392135" cy="1698323"/>
            </a:xfrm>
            <a:prstGeom prst="rect">
              <a:avLst/>
            </a:prstGeom>
          </p:spPr>
        </p:pic>
        <p:pic>
          <p:nvPicPr>
            <p:cNvPr id="15" name="Picture 14" descr="A yellow and black background&#10;&#10;Description automatically generated">
              <a:extLst>
                <a:ext uri="{FF2B5EF4-FFF2-40B4-BE49-F238E27FC236}">
                  <a16:creationId xmlns:a16="http://schemas.microsoft.com/office/drawing/2014/main" id="{3F36D6AD-6D61-DC45-2F20-092E5B400B10}"/>
                </a:ext>
              </a:extLst>
            </p:cNvPr>
            <p:cNvPicPr>
              <a:picLocks noChangeAspect="1"/>
            </p:cNvPicPr>
            <p:nvPr/>
          </p:nvPicPr>
          <p:blipFill rotWithShape="1">
            <a:blip r:embed="rId6"/>
            <a:srcRect t="30963"/>
            <a:stretch/>
          </p:blipFill>
          <p:spPr>
            <a:xfrm>
              <a:off x="0" y="5790324"/>
              <a:ext cx="1585428" cy="1067675"/>
            </a:xfrm>
            <a:prstGeom prst="rect">
              <a:avLst/>
            </a:prstGeom>
          </p:spPr>
        </p:pic>
        <p:pic>
          <p:nvPicPr>
            <p:cNvPr id="17" name="Graphic 16">
              <a:extLst>
                <a:ext uri="{FF2B5EF4-FFF2-40B4-BE49-F238E27FC236}">
                  <a16:creationId xmlns:a16="http://schemas.microsoft.com/office/drawing/2014/main" id="{4BCECE56-959E-242A-7F16-834048D416D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72141" y="5944292"/>
              <a:ext cx="1600200" cy="571500"/>
            </a:xfrm>
            <a:prstGeom prst="rect">
              <a:avLst/>
            </a:prstGeom>
          </p:spPr>
        </p:pic>
      </p:grpSp>
      <p:sp>
        <p:nvSpPr>
          <p:cNvPr id="12" name="TextBox 11"/>
          <p:cNvSpPr txBox="1"/>
          <p:nvPr/>
        </p:nvSpPr>
        <p:spPr>
          <a:xfrm>
            <a:off x="-521392" y="5158568"/>
            <a:ext cx="2628211" cy="276999"/>
          </a:xfrm>
          <a:prstGeom prst="rect">
            <a:avLst/>
          </a:prstGeom>
          <a:noFill/>
        </p:spPr>
        <p:txBody>
          <a:bodyPr wrap="square" rtlCol="0">
            <a:spAutoFit/>
          </a:bodyPr>
          <a:lstStyle/>
          <a:p>
            <a:pPr algn="r"/>
            <a:r>
              <a:rPr lang="en-GB" sz="1200" dirty="0">
                <a:solidFill>
                  <a:schemeClr val="bg1"/>
                </a:solidFill>
                <a:latin typeface="Rubik" panose="020B0604020202020204" charset="-79"/>
                <a:ea typeface="Colby StBlk" panose="00000A00000000000000" charset="0"/>
                <a:cs typeface="Rubik" panose="020B0604020202020204" charset="-79"/>
              </a:rPr>
              <a:t>Linda and her Grandson</a:t>
            </a:r>
          </a:p>
        </p:txBody>
      </p:sp>
    </p:spTree>
    <p:extLst>
      <p:ext uri="{BB962C8B-B14F-4D97-AF65-F5344CB8AC3E}">
        <p14:creationId xmlns:p14="http://schemas.microsoft.com/office/powerpoint/2010/main" val="906475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2" y="1262524"/>
            <a:ext cx="9144000" cy="5595476"/>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a:srcRect l="4350"/>
          <a:stretch/>
        </p:blipFill>
        <p:spPr>
          <a:xfrm>
            <a:off x="-8082" y="1447897"/>
            <a:ext cx="4791097" cy="2083093"/>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432115" y="1612280"/>
            <a:ext cx="4532072" cy="1754326"/>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 …because of the encouragement that we ourselves receive from God. </a:t>
            </a:r>
          </a:p>
        </p:txBody>
      </p:sp>
      <p:sp>
        <p:nvSpPr>
          <p:cNvPr id="5" name="TextBox 4">
            <a:extLst>
              <a:ext uri="{FF2B5EF4-FFF2-40B4-BE49-F238E27FC236}">
                <a16:creationId xmlns:a16="http://schemas.microsoft.com/office/drawing/2014/main" id="{44E6EF7C-A5D7-32B8-3FFE-B43E024B4377}"/>
              </a:ext>
            </a:extLst>
          </p:cNvPr>
          <p:cNvSpPr txBox="1"/>
          <p:nvPr/>
        </p:nvSpPr>
        <p:spPr>
          <a:xfrm>
            <a:off x="185671" y="6490444"/>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646029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3" y="1241523"/>
            <a:ext cx="9144000" cy="57912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rotWithShape="1">
          <a:blip r:embed="rId5"/>
          <a:srcRect l="4970" t="21632" b="21632"/>
          <a:stretch/>
        </p:blipFill>
        <p:spPr>
          <a:xfrm>
            <a:off x="-1" y="1524000"/>
            <a:ext cx="4783015" cy="1460500"/>
          </a:xfrm>
          <a:prstGeom prst="rect">
            <a:avLst/>
          </a:prstGeom>
        </p:spPr>
      </p:pic>
      <p:sp>
        <p:nvSpPr>
          <p:cNvPr id="4" name="Rectangle 3"/>
          <p:cNvSpPr/>
          <p:nvPr/>
        </p:nvSpPr>
        <p:spPr>
          <a:xfrm>
            <a:off x="385328" y="1654085"/>
            <a:ext cx="4093732" cy="1200329"/>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Our own experiences of God's comfort strengthens us to support those who suffer, helping them find peace and healing.</a:t>
            </a:r>
          </a:p>
        </p:txBody>
      </p:sp>
      <p:sp>
        <p:nvSpPr>
          <p:cNvPr id="2" name="TextBox 1">
            <a:extLst>
              <a:ext uri="{FF2B5EF4-FFF2-40B4-BE49-F238E27FC236}">
                <a16:creationId xmlns:a16="http://schemas.microsoft.com/office/drawing/2014/main" id="{C937A66C-B12F-8BC8-8168-0DD1B4CDE650}"/>
              </a:ext>
            </a:extLst>
          </p:cNvPr>
          <p:cNvSpPr txBox="1"/>
          <p:nvPr/>
        </p:nvSpPr>
        <p:spPr>
          <a:xfrm>
            <a:off x="185671" y="6648384"/>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2014456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4" cstate="screen">
            <a:extLst>
              <a:ext uri="{28A0092B-C50C-407E-A947-70E740481C1C}">
                <a14:useLocalDpi xmlns:a14="http://schemas.microsoft.com/office/drawing/2010/main"/>
              </a:ext>
            </a:extLst>
          </a:blip>
          <a:srcRect b="7938"/>
          <a:stretch/>
        </p:blipFill>
        <p:spPr>
          <a:xfrm>
            <a:off x="-1143" y="1243111"/>
            <a:ext cx="9144000" cy="5614889"/>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a:srcRect l="9180"/>
          <a:stretch/>
        </p:blipFill>
        <p:spPr>
          <a:xfrm>
            <a:off x="-1" y="1447897"/>
            <a:ext cx="4895558" cy="2085609"/>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462298" y="1570168"/>
            <a:ext cx="4532072" cy="1754326"/>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For just as the sufferings of Christ overflow into our lives....</a:t>
            </a:r>
          </a:p>
        </p:txBody>
      </p:sp>
      <p:sp>
        <p:nvSpPr>
          <p:cNvPr id="2" name="TextBox 1">
            <a:extLst>
              <a:ext uri="{FF2B5EF4-FFF2-40B4-BE49-F238E27FC236}">
                <a16:creationId xmlns:a16="http://schemas.microsoft.com/office/drawing/2014/main" id="{56C08CE0-9FA3-B7E7-E02C-DC910D84D3C3}"/>
              </a:ext>
            </a:extLst>
          </p:cNvPr>
          <p:cNvSpPr txBox="1"/>
          <p:nvPr/>
        </p:nvSpPr>
        <p:spPr>
          <a:xfrm>
            <a:off x="185671" y="6490444"/>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320255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b="7292"/>
          <a:stretch/>
        </p:blipFill>
        <p:spPr>
          <a:xfrm>
            <a:off x="-1143" y="1206500"/>
            <a:ext cx="9144000" cy="56515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a:blip r:embed="rId5"/>
          <a:srcRect/>
          <a:stretch/>
        </p:blipFill>
        <p:spPr>
          <a:xfrm>
            <a:off x="199352" y="1321822"/>
            <a:ext cx="3686848" cy="4474068"/>
          </a:xfrm>
          <a:prstGeom prst="rect">
            <a:avLst/>
          </a:prstGeom>
        </p:spPr>
      </p:pic>
      <p:sp>
        <p:nvSpPr>
          <p:cNvPr id="4" name="Rectangle 3"/>
          <p:cNvSpPr/>
          <p:nvPr/>
        </p:nvSpPr>
        <p:spPr>
          <a:xfrm>
            <a:off x="383503" y="1565861"/>
            <a:ext cx="3261398" cy="3970318"/>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Our Catholic faith teaches us about the redemptive power of suffering.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Just as Christ bore the weight of our sins on the cross, we, too, share in His sufferings.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Our trials are not without purpose; they unite us with Christ and offer us the opportunity to participate in His transformative power. </a:t>
            </a:r>
          </a:p>
        </p:txBody>
      </p:sp>
      <p:sp>
        <p:nvSpPr>
          <p:cNvPr id="2" name="TextBox 1">
            <a:extLst>
              <a:ext uri="{FF2B5EF4-FFF2-40B4-BE49-F238E27FC236}">
                <a16:creationId xmlns:a16="http://schemas.microsoft.com/office/drawing/2014/main" id="{DD7B42C8-DF52-37F8-01C6-2A0D1DD2BA15}"/>
              </a:ext>
            </a:extLst>
          </p:cNvPr>
          <p:cNvSpPr txBox="1"/>
          <p:nvPr/>
        </p:nvSpPr>
        <p:spPr>
          <a:xfrm>
            <a:off x="6403591" y="6330039"/>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Fr Narcisse </a:t>
            </a:r>
            <a:r>
              <a:rPr lang="en-US" sz="1000" dirty="0" err="1">
                <a:solidFill>
                  <a:schemeClr val="bg1"/>
                </a:solidFill>
                <a:latin typeface="Rubik" pitchFamily="2" charset="-79"/>
                <a:cs typeface="Rubik" pitchFamily="2" charset="-79"/>
              </a:rPr>
              <a:t>Rurenga</a:t>
            </a:r>
            <a:r>
              <a:rPr lang="en-US" sz="1000" dirty="0">
                <a:solidFill>
                  <a:schemeClr val="bg1"/>
                </a:solidFill>
                <a:latin typeface="Rubik" pitchFamily="2" charset="-79"/>
                <a:cs typeface="Rubik" pitchFamily="2" charset="-79"/>
              </a:rPr>
              <a:t>, Rwanda</a:t>
            </a:r>
          </a:p>
        </p:txBody>
      </p:sp>
    </p:spTree>
    <p:extLst>
      <p:ext uri="{BB962C8B-B14F-4D97-AF65-F5344CB8AC3E}">
        <p14:creationId xmlns:p14="http://schemas.microsoft.com/office/powerpoint/2010/main" val="2397892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2" y="1262524"/>
            <a:ext cx="9144000" cy="5595476"/>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a:srcRect l="7057"/>
          <a:stretch/>
        </p:blipFill>
        <p:spPr>
          <a:xfrm>
            <a:off x="8082" y="1447898"/>
            <a:ext cx="5211032" cy="194300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382878" y="1640710"/>
            <a:ext cx="4532072" cy="1338828"/>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 …so too does the encouragement we receive through Christ. </a:t>
            </a:r>
          </a:p>
        </p:txBody>
      </p:sp>
      <p:sp>
        <p:nvSpPr>
          <p:cNvPr id="2" name="TextBox 1">
            <a:extLst>
              <a:ext uri="{FF2B5EF4-FFF2-40B4-BE49-F238E27FC236}">
                <a16:creationId xmlns:a16="http://schemas.microsoft.com/office/drawing/2014/main" id="{0EF75998-7184-5876-12FB-C9EE3171B6A2}"/>
              </a:ext>
            </a:extLst>
          </p:cNvPr>
          <p:cNvSpPr txBox="1"/>
          <p:nvPr/>
        </p:nvSpPr>
        <p:spPr>
          <a:xfrm>
            <a:off x="185671" y="6547179"/>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1510332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4" cstate="screen">
            <a:extLst>
              <a:ext uri="{28A0092B-C50C-407E-A947-70E740481C1C}">
                <a14:useLocalDpi xmlns:a14="http://schemas.microsoft.com/office/drawing/2010/main"/>
              </a:ext>
            </a:extLst>
          </a:blip>
          <a:srcRect b="6225"/>
          <a:stretch/>
        </p:blipFill>
        <p:spPr>
          <a:xfrm>
            <a:off x="-12701" y="1206501"/>
            <a:ext cx="9169401" cy="56515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Rectangle 1"/>
          <p:cNvSpPr/>
          <p:nvPr/>
        </p:nvSpPr>
        <p:spPr>
          <a:xfrm>
            <a:off x="-4073235" y="474345"/>
            <a:ext cx="17706108" cy="1200329"/>
          </a:xfrm>
          <a:prstGeom prst="rect">
            <a:avLst/>
          </a:prstGeom>
        </p:spPr>
        <p:txBody>
          <a:bodyPr wrap="square">
            <a:spAutoFit/>
          </a:bodyPr>
          <a:lstStyle/>
          <a:p>
            <a:r>
              <a:rPr lang="en-GB" dirty="0"/>
              <a:t>.  </a:t>
            </a:r>
          </a:p>
          <a:p>
            <a:r>
              <a:rPr lang="en-GB" dirty="0"/>
              <a:t> </a:t>
            </a:r>
          </a:p>
          <a:p>
            <a:r>
              <a:rPr lang="en-GB" dirty="0"/>
              <a:t> </a:t>
            </a:r>
          </a:p>
          <a:p>
            <a:endParaRPr lang="en-GB" dirty="0"/>
          </a:p>
        </p:txBody>
      </p:sp>
      <p:pic>
        <p:nvPicPr>
          <p:cNvPr id="5" name="Picture 4">
            <a:extLst>
              <a:ext uri="{FF2B5EF4-FFF2-40B4-BE49-F238E27FC236}">
                <a16:creationId xmlns:a16="http://schemas.microsoft.com/office/drawing/2014/main" id="{87C7D8E4-80F8-6F4D-95C6-A0CCE9EF42FC}"/>
              </a:ext>
            </a:extLst>
          </p:cNvPr>
          <p:cNvPicPr>
            <a:picLocks noChangeAspect="1"/>
          </p:cNvPicPr>
          <p:nvPr/>
        </p:nvPicPr>
        <p:blipFill>
          <a:blip r:embed="rId5"/>
          <a:srcRect/>
          <a:stretch/>
        </p:blipFill>
        <p:spPr>
          <a:xfrm>
            <a:off x="197502" y="1406770"/>
            <a:ext cx="3758910" cy="4976885"/>
          </a:xfrm>
          <a:prstGeom prst="rect">
            <a:avLst/>
          </a:prstGeom>
        </p:spPr>
      </p:pic>
      <p:sp>
        <p:nvSpPr>
          <p:cNvPr id="6" name="Rectangle 5"/>
          <p:cNvSpPr/>
          <p:nvPr/>
        </p:nvSpPr>
        <p:spPr>
          <a:xfrm>
            <a:off x="488879" y="1771552"/>
            <a:ext cx="3467533" cy="4247317"/>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Christ not only understands our pain but invites us to partake in the abundant comfort that He offers.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Through our faith in Him, we discover a wellspring of hope that overflows into the lives of others.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May we, in turn, extend His comfort to those who are in need, sharing abundantly and offering support to those most in need.  </a:t>
            </a:r>
          </a:p>
        </p:txBody>
      </p:sp>
      <p:sp>
        <p:nvSpPr>
          <p:cNvPr id="8" name="TextBox 7"/>
          <p:cNvSpPr txBox="1"/>
          <p:nvPr/>
        </p:nvSpPr>
        <p:spPr>
          <a:xfrm>
            <a:off x="-405566" y="6427548"/>
            <a:ext cx="2628211" cy="276999"/>
          </a:xfrm>
          <a:prstGeom prst="rect">
            <a:avLst/>
          </a:prstGeom>
          <a:noFill/>
        </p:spPr>
        <p:txBody>
          <a:bodyPr wrap="square" rtlCol="0">
            <a:spAutoFit/>
          </a:bodyPr>
          <a:lstStyle/>
          <a:p>
            <a:pPr algn="r"/>
            <a:r>
              <a:rPr lang="en-GB" sz="1200" dirty="0">
                <a:solidFill>
                  <a:schemeClr val="bg1"/>
                </a:solidFill>
                <a:latin typeface="Rubik" panose="020B0604020202020204" charset="-79"/>
                <a:ea typeface="Colby StBlk" panose="00000A00000000000000" charset="0"/>
                <a:cs typeface="Rubik" panose="020B0604020202020204" charset="-79"/>
              </a:rPr>
              <a:t>Linda and her Grandson</a:t>
            </a:r>
          </a:p>
        </p:txBody>
      </p:sp>
    </p:spTree>
    <p:extLst>
      <p:ext uri="{BB962C8B-B14F-4D97-AF65-F5344CB8AC3E}">
        <p14:creationId xmlns:p14="http://schemas.microsoft.com/office/powerpoint/2010/main" val="2994889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descr="A yellow and black background&#10;&#10;Description automatically generated">
            <a:extLst>
              <a:ext uri="{FF2B5EF4-FFF2-40B4-BE49-F238E27FC236}">
                <a16:creationId xmlns:a16="http://schemas.microsoft.com/office/drawing/2014/main" id="{F54F4726-5451-F12B-7F64-48A675F5620F}"/>
              </a:ext>
            </a:extLst>
          </p:cNvPr>
          <p:cNvPicPr>
            <a:picLocks noChangeAspect="1"/>
          </p:cNvPicPr>
          <p:nvPr/>
        </p:nvPicPr>
        <p:blipFill>
          <a:blip r:embed="rId4"/>
          <a:stretch>
            <a:fillRect/>
          </a:stretch>
        </p:blipFill>
        <p:spPr>
          <a:xfrm>
            <a:off x="-8608" y="5311478"/>
            <a:ext cx="1585428" cy="154652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Rectangle 1"/>
          <p:cNvSpPr/>
          <p:nvPr/>
        </p:nvSpPr>
        <p:spPr>
          <a:xfrm>
            <a:off x="-4073235" y="474345"/>
            <a:ext cx="17706108" cy="1200329"/>
          </a:xfrm>
          <a:prstGeom prst="rect">
            <a:avLst/>
          </a:prstGeom>
        </p:spPr>
        <p:txBody>
          <a:bodyPr wrap="square">
            <a:spAutoFit/>
          </a:bodyPr>
          <a:lstStyle/>
          <a:p>
            <a:r>
              <a:rPr lang="en-GB" dirty="0"/>
              <a:t>.  </a:t>
            </a:r>
          </a:p>
          <a:p>
            <a:r>
              <a:rPr lang="en-GB" dirty="0"/>
              <a:t> </a:t>
            </a:r>
          </a:p>
          <a:p>
            <a:r>
              <a:rPr lang="en-GB" dirty="0"/>
              <a:t> </a:t>
            </a:r>
          </a:p>
          <a:p>
            <a:endParaRPr lang="en-GB" dirty="0"/>
          </a:p>
        </p:txBody>
      </p:sp>
      <p:sp>
        <p:nvSpPr>
          <p:cNvPr id="3" name="TextBox 2">
            <a:extLst>
              <a:ext uri="{FF2B5EF4-FFF2-40B4-BE49-F238E27FC236}">
                <a16:creationId xmlns:a16="http://schemas.microsoft.com/office/drawing/2014/main" id="{360650CE-E98F-CC3B-67CE-AE132B47E589}"/>
              </a:ext>
            </a:extLst>
          </p:cNvPr>
          <p:cNvSpPr txBox="1"/>
          <p:nvPr/>
        </p:nvSpPr>
        <p:spPr>
          <a:xfrm>
            <a:off x="291511"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709749"/>
                </a:solidFill>
                <a:latin typeface="Colby StBlk" pitchFamily="2" charset="77"/>
                <a:ea typeface="Colby StBlk" pitchFamily="2" charset="77"/>
                <a:cs typeface="Rubik" pitchFamily="2" charset="-79"/>
              </a:rPr>
              <a:t>in harmony with each other and all creation.</a:t>
            </a:r>
            <a:endParaRPr lang="en-GB" sz="2700" b="1" dirty="0">
              <a:solidFill>
                <a:srgbClr val="709749"/>
              </a:solidFill>
              <a:latin typeface="Colby StBlk" pitchFamily="2" charset="77"/>
              <a:ea typeface="Colby StBlk" pitchFamily="2" charset="77"/>
              <a:cs typeface="Rubik" pitchFamily="2" charset="-79"/>
            </a:endParaRPr>
          </a:p>
        </p:txBody>
      </p:sp>
      <p:sp>
        <p:nvSpPr>
          <p:cNvPr id="4" name="TextBox 3">
            <a:extLst>
              <a:ext uri="{FF2B5EF4-FFF2-40B4-BE49-F238E27FC236}">
                <a16:creationId xmlns:a16="http://schemas.microsoft.com/office/drawing/2014/main" id="{CF5C3717-E829-8830-244F-FFD8079A8620}"/>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a:solidFill>
                <a:srgbClr val="12375A"/>
              </a:solidFill>
              <a:latin typeface="Rubik" pitchFamily="2" charset="-79"/>
              <a:ea typeface="Colby StBlk" pitchFamily="2" charset="77"/>
              <a:cs typeface="Rubik" pitchFamily="2" charset="-79"/>
            </a:endParaRPr>
          </a:p>
          <a:p>
            <a:pPr>
              <a:spcBef>
                <a:spcPct val="0"/>
              </a:spcBef>
              <a:buFontTx/>
              <a:buNone/>
            </a:pPr>
            <a:r>
              <a:rPr lang="en-GB" sz="1600" err="1">
                <a:solidFill>
                  <a:srgbClr val="12375A"/>
                </a:solidFill>
                <a:latin typeface="Rubik" pitchFamily="2" charset="-79"/>
                <a:ea typeface="Colby StBlk" pitchFamily="2" charset="77"/>
                <a:cs typeface="Rubik" pitchFamily="2" charset="-79"/>
              </a:rPr>
              <a:t>sciaf@sciaf.org.uk</a:t>
            </a:r>
            <a:endParaRPr lang="en-GB" sz="1600">
              <a:solidFill>
                <a:srgbClr val="12375A"/>
              </a:solidFill>
              <a:latin typeface="Rubik" pitchFamily="2" charset="-79"/>
              <a:ea typeface="Colby StBlk" pitchFamily="2" charset="77"/>
              <a:cs typeface="Rubik" pitchFamily="2" charset="-79"/>
            </a:endParaRPr>
          </a:p>
        </p:txBody>
      </p:sp>
      <p:sp>
        <p:nvSpPr>
          <p:cNvPr id="7" name="TextBox 6">
            <a:extLst>
              <a:ext uri="{FF2B5EF4-FFF2-40B4-BE49-F238E27FC236}">
                <a16:creationId xmlns:a16="http://schemas.microsoft.com/office/drawing/2014/main" id="{AF56478E-EC6E-2C94-1206-7DB0D7DC62F6}"/>
              </a:ext>
            </a:extLst>
          </p:cNvPr>
          <p:cNvSpPr txBox="1"/>
          <p:nvPr/>
        </p:nvSpPr>
        <p:spPr>
          <a:xfrm>
            <a:off x="293929" y="366846"/>
            <a:ext cx="4608009"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pic>
        <p:nvPicPr>
          <p:cNvPr id="9" name="Picture 8" descr="A green and white sign with a long shadow&#10;&#10;Description automatically generated">
            <a:extLst>
              <a:ext uri="{FF2B5EF4-FFF2-40B4-BE49-F238E27FC236}">
                <a16:creationId xmlns:a16="http://schemas.microsoft.com/office/drawing/2014/main" id="{D07043E6-912B-031F-F2F3-C26A194889DC}"/>
              </a:ext>
            </a:extLst>
          </p:cNvPr>
          <p:cNvPicPr>
            <a:picLocks noChangeAspect="1"/>
          </p:cNvPicPr>
          <p:nvPr/>
        </p:nvPicPr>
        <p:blipFill rotWithShape="1">
          <a:blip r:embed="rId5"/>
          <a:srcRect r="21487" b="17447"/>
          <a:stretch/>
        </p:blipFill>
        <p:spPr>
          <a:xfrm>
            <a:off x="7751865" y="5159677"/>
            <a:ext cx="1392135" cy="1698323"/>
          </a:xfrm>
          <a:prstGeom prst="rect">
            <a:avLst/>
          </a:prstGeom>
        </p:spPr>
      </p:pic>
    </p:spTree>
    <p:extLst>
      <p:ext uri="{BB962C8B-B14F-4D97-AF65-F5344CB8AC3E}">
        <p14:creationId xmlns:p14="http://schemas.microsoft.com/office/powerpoint/2010/main" val="1896730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2" y="1262524"/>
            <a:ext cx="9144000" cy="559547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blue rectangular object with black border&#10;&#10;Description automatically generated">
            <a:extLst>
              <a:ext uri="{FF2B5EF4-FFF2-40B4-BE49-F238E27FC236}">
                <a16:creationId xmlns:a16="http://schemas.microsoft.com/office/drawing/2014/main" id="{78D0B3B0-A36C-EB8E-B2E8-0B9F02393BF7}"/>
              </a:ext>
            </a:extLst>
          </p:cNvPr>
          <p:cNvPicPr>
            <a:picLocks noChangeAspect="1"/>
          </p:cNvPicPr>
          <p:nvPr/>
        </p:nvPicPr>
        <p:blipFill rotWithShape="1">
          <a:blip r:embed="rId5"/>
          <a:srcRect l="5344"/>
          <a:stretch/>
        </p:blipFill>
        <p:spPr>
          <a:xfrm>
            <a:off x="-17307" y="1521902"/>
            <a:ext cx="5529764" cy="1907098"/>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8082" y="1690621"/>
            <a:ext cx="5432378" cy="1569660"/>
          </a:xfrm>
          <a:prstGeom prst="rect">
            <a:avLst/>
          </a:prstGeom>
          <a:noFill/>
        </p:spPr>
        <p:txBody>
          <a:bodyPr wrap="square" rtlCol="0">
            <a:spAutoFit/>
          </a:bodyPr>
          <a:lstStyle/>
          <a:p>
            <a:pPr algn="ctr"/>
            <a:r>
              <a:rPr lang="en-GB" sz="3200" b="1" dirty="0">
                <a:solidFill>
                  <a:schemeClr val="bg1"/>
                </a:solidFill>
                <a:latin typeface="Colby StBlk" pitchFamily="2" charset="77"/>
                <a:ea typeface="Colby StBlk" pitchFamily="2" charset="77"/>
              </a:rPr>
              <a:t>“Blessed be the God and Father of our </a:t>
            </a:r>
          </a:p>
          <a:p>
            <a:pPr algn="ctr"/>
            <a:r>
              <a:rPr lang="en-GB" sz="3200" b="1" dirty="0">
                <a:solidFill>
                  <a:schemeClr val="bg1"/>
                </a:solidFill>
                <a:latin typeface="Colby StBlk" pitchFamily="2" charset="77"/>
                <a:ea typeface="Colby StBlk" pitchFamily="2" charset="77"/>
              </a:rPr>
              <a:t>Lord Jesus Christ..."</a:t>
            </a:r>
          </a:p>
        </p:txBody>
      </p:sp>
      <p:sp>
        <p:nvSpPr>
          <p:cNvPr id="2" name="TextBox 1">
            <a:extLst>
              <a:ext uri="{FF2B5EF4-FFF2-40B4-BE49-F238E27FC236}">
                <a16:creationId xmlns:a16="http://schemas.microsoft.com/office/drawing/2014/main" id="{66074D35-4891-9944-8AB1-6E951352AE1D}"/>
              </a:ext>
            </a:extLst>
          </p:cNvPr>
          <p:cNvSpPr txBox="1"/>
          <p:nvPr/>
        </p:nvSpPr>
        <p:spPr>
          <a:xfrm>
            <a:off x="185671" y="6378367"/>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1976431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descr="A white x on a black background&#10;&#10;Description automatically generated">
            <a:extLst>
              <a:ext uri="{FF2B5EF4-FFF2-40B4-BE49-F238E27FC236}">
                <a16:creationId xmlns:a16="http://schemas.microsoft.com/office/drawing/2014/main" id="{AD9752FD-EA9A-C6C5-15AF-4FF7EC3664AA}"/>
              </a:ext>
            </a:extLst>
          </p:cNvPr>
          <p:cNvPicPr>
            <a:picLocks noChangeAspect="1"/>
          </p:cNvPicPr>
          <p:nvPr/>
        </p:nvPicPr>
        <p:blipFill rotWithShape="1">
          <a:blip r:embed="rId4">
            <a:alphaModFix amt="32000"/>
          </a:blip>
          <a:srcRect t="8811" r="5438" b="23669"/>
          <a:stretch/>
        </p:blipFill>
        <p:spPr>
          <a:xfrm>
            <a:off x="0" y="1308295"/>
            <a:ext cx="9144000" cy="554970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Rectangle 1"/>
          <p:cNvSpPr/>
          <p:nvPr/>
        </p:nvSpPr>
        <p:spPr>
          <a:xfrm>
            <a:off x="501080" y="1944872"/>
            <a:ext cx="3241477" cy="4401205"/>
          </a:xfrm>
          <a:prstGeom prst="rect">
            <a:avLst/>
          </a:prstGeom>
        </p:spPr>
        <p:txBody>
          <a:bodyPr wrap="square">
            <a:spAutoFit/>
          </a:bodyPr>
          <a:lstStyle/>
          <a:p>
            <a:r>
              <a:rPr lang="en-GB" sz="2000" dirty="0">
                <a:solidFill>
                  <a:srgbClr val="709749"/>
                </a:solidFill>
                <a:latin typeface="Rubik Medium" pitchFamily="2" charset="-79"/>
                <a:cs typeface="Rubik Medium" pitchFamily="2" charset="-79"/>
              </a:rPr>
              <a:t>These words begin with praise for the source of all comfort – God Himself. He is the ultimate source of our consolation, the One who showers us with His mercy and compassion in times of distress. </a:t>
            </a:r>
            <a:br>
              <a:rPr lang="en-GB" sz="2000" dirty="0">
                <a:solidFill>
                  <a:srgbClr val="709749"/>
                </a:solidFill>
                <a:latin typeface="Rubik Medium" pitchFamily="2" charset="-79"/>
                <a:cs typeface="Rubik Medium" pitchFamily="2" charset="-79"/>
              </a:rPr>
            </a:br>
            <a:r>
              <a:rPr lang="en-GB" sz="2000" dirty="0">
                <a:solidFill>
                  <a:srgbClr val="709749"/>
                </a:solidFill>
                <a:latin typeface="Rubik Medium" pitchFamily="2" charset="-79"/>
                <a:cs typeface="Rubik Medium" pitchFamily="2" charset="-79"/>
              </a:rPr>
              <a:t>Our faith teaches us to turn to God in gratitude, recognizing that He sustains us through every trial. </a:t>
            </a:r>
          </a:p>
        </p:txBody>
      </p:sp>
      <p:pic>
        <p:nvPicPr>
          <p:cNvPr id="4" name="Picture 3" descr="A person in a white robe and white robe standing in a room with people&#10;&#10;Description automatically generated">
            <a:extLst>
              <a:ext uri="{FF2B5EF4-FFF2-40B4-BE49-F238E27FC236}">
                <a16:creationId xmlns:a16="http://schemas.microsoft.com/office/drawing/2014/main" id="{27DCF0BE-32C2-C679-494D-8606D16D0AA1}"/>
              </a:ext>
            </a:extLst>
          </p:cNvPr>
          <p:cNvPicPr>
            <a:picLocks noChangeAspect="1"/>
          </p:cNvPicPr>
          <p:nvPr/>
        </p:nvPicPr>
        <p:blipFill>
          <a:blip r:embed="rId5"/>
          <a:stretch>
            <a:fillRect/>
          </a:stretch>
        </p:blipFill>
        <p:spPr>
          <a:xfrm>
            <a:off x="3742557" y="2337039"/>
            <a:ext cx="5253508" cy="3616873"/>
          </a:xfrm>
          <a:prstGeom prst="rect">
            <a:avLst/>
          </a:prstGeom>
        </p:spPr>
      </p:pic>
      <p:sp>
        <p:nvSpPr>
          <p:cNvPr id="3" name="TextBox 2">
            <a:extLst>
              <a:ext uri="{FF2B5EF4-FFF2-40B4-BE49-F238E27FC236}">
                <a16:creationId xmlns:a16="http://schemas.microsoft.com/office/drawing/2014/main" id="{C654ACB5-08C1-AC7B-7056-8F41D7F970A4}"/>
              </a:ext>
            </a:extLst>
          </p:cNvPr>
          <p:cNvSpPr txBox="1"/>
          <p:nvPr/>
        </p:nvSpPr>
        <p:spPr>
          <a:xfrm>
            <a:off x="6869780" y="6269133"/>
            <a:ext cx="1773140" cy="153888"/>
          </a:xfrm>
          <a:prstGeom prst="rect">
            <a:avLst/>
          </a:prstGeom>
          <a:noFill/>
        </p:spPr>
        <p:txBody>
          <a:bodyPr wrap="square" lIns="0" tIns="0" rIns="0" bIns="0" rtlCol="0">
            <a:noAutofit/>
          </a:bodyPr>
          <a:lstStyle/>
          <a:p>
            <a:pPr algn="r"/>
            <a:r>
              <a:rPr lang="en-US" sz="1000" dirty="0">
                <a:solidFill>
                  <a:srgbClr val="12375A"/>
                </a:solidFill>
                <a:latin typeface="Rubik" pitchFamily="2" charset="-79"/>
                <a:cs typeface="Rubik" pitchFamily="2" charset="-79"/>
              </a:rPr>
              <a:t>Sunday mass at Cathedrale St Michele, Kigali, </a:t>
            </a:r>
            <a:r>
              <a:rPr lang="en-US" sz="1000" dirty="0" err="1">
                <a:solidFill>
                  <a:srgbClr val="12375A"/>
                </a:solidFill>
                <a:latin typeface="Rubik" pitchFamily="2" charset="-79"/>
                <a:cs typeface="Rubik" pitchFamily="2" charset="-79"/>
              </a:rPr>
              <a:t>Rwamda</a:t>
            </a:r>
            <a:endParaRPr lang="en-US" sz="1000" dirty="0">
              <a:solidFill>
                <a:srgbClr val="12375A"/>
              </a:solidFill>
              <a:latin typeface="Rubik" pitchFamily="2" charset="-79"/>
              <a:cs typeface="Rubik" pitchFamily="2" charset="-79"/>
            </a:endParaRPr>
          </a:p>
        </p:txBody>
      </p:sp>
    </p:spTree>
    <p:extLst>
      <p:ext uri="{BB962C8B-B14F-4D97-AF65-F5344CB8AC3E}">
        <p14:creationId xmlns:p14="http://schemas.microsoft.com/office/powerpoint/2010/main" val="2347833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E7C9B8-43D1-731A-64CF-CC90304129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2" y="1262524"/>
            <a:ext cx="9144000" cy="559547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1" name="Picture 10" descr="A blue rectangular object with black border&#10;&#10;Description automatically generated">
            <a:extLst>
              <a:ext uri="{FF2B5EF4-FFF2-40B4-BE49-F238E27FC236}">
                <a16:creationId xmlns:a16="http://schemas.microsoft.com/office/drawing/2014/main" id="{10A223A8-D36F-2332-D51D-2BE751994D64}"/>
              </a:ext>
            </a:extLst>
          </p:cNvPr>
          <p:cNvPicPr>
            <a:picLocks noChangeAspect="1"/>
          </p:cNvPicPr>
          <p:nvPr/>
        </p:nvPicPr>
        <p:blipFill rotWithShape="1">
          <a:blip r:embed="rId5"/>
          <a:srcRect l="5502"/>
          <a:stretch/>
        </p:blipFill>
        <p:spPr>
          <a:xfrm>
            <a:off x="-8083" y="1521902"/>
            <a:ext cx="5520539" cy="1907098"/>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8082" y="1852203"/>
            <a:ext cx="5337641" cy="1246495"/>
          </a:xfrm>
          <a:prstGeom prst="rect">
            <a:avLst/>
          </a:prstGeom>
          <a:noFill/>
          <a:effectLst>
            <a:outerShdw blurRad="50800" dist="50800" dir="5400000" sx="74998" sy="74998" algn="ctr" rotWithShape="0">
              <a:srgbClr val="000000">
                <a:alpha val="43137"/>
              </a:srgbClr>
            </a:outerShdw>
          </a:effectLst>
        </p:spPr>
        <p:txBody>
          <a:bodyPr wrap="square" rtlCol="0">
            <a:spAutoFit/>
          </a:bodyPr>
          <a:lstStyle/>
          <a:p>
            <a:pPr algn="ctr"/>
            <a:r>
              <a:rPr lang="en-GB" sz="2500" b="1" dirty="0">
                <a:solidFill>
                  <a:schemeClr val="bg1"/>
                </a:solidFill>
                <a:latin typeface="Colby StBlk" pitchFamily="2" charset="77"/>
                <a:ea typeface="Colby StBlk" pitchFamily="2" charset="77"/>
              </a:rPr>
              <a:t> “... the merciful Father and the God who gives every possible encouragement…”</a:t>
            </a:r>
          </a:p>
        </p:txBody>
      </p:sp>
      <p:sp>
        <p:nvSpPr>
          <p:cNvPr id="2" name="TextBox 1">
            <a:extLst>
              <a:ext uri="{FF2B5EF4-FFF2-40B4-BE49-F238E27FC236}">
                <a16:creationId xmlns:a16="http://schemas.microsoft.com/office/drawing/2014/main" id="{97036AB7-7948-6776-96E9-59B6D26E12D6}"/>
              </a:ext>
            </a:extLst>
          </p:cNvPr>
          <p:cNvSpPr txBox="1"/>
          <p:nvPr/>
        </p:nvSpPr>
        <p:spPr>
          <a:xfrm>
            <a:off x="185671" y="6378367"/>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413027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descr="A white x on a black background&#10;&#10;Description automatically generated">
            <a:extLst>
              <a:ext uri="{FF2B5EF4-FFF2-40B4-BE49-F238E27FC236}">
                <a16:creationId xmlns:a16="http://schemas.microsoft.com/office/drawing/2014/main" id="{5FF6DF7D-384C-4ECC-BBC4-3264DEB2F71F}"/>
              </a:ext>
            </a:extLst>
          </p:cNvPr>
          <p:cNvPicPr>
            <a:picLocks noChangeAspect="1"/>
          </p:cNvPicPr>
          <p:nvPr/>
        </p:nvPicPr>
        <p:blipFill rotWithShape="1">
          <a:blip r:embed="rId4">
            <a:alphaModFix amt="32000"/>
          </a:blip>
          <a:srcRect t="8811" r="5438" b="23669"/>
          <a:stretch/>
        </p:blipFill>
        <p:spPr>
          <a:xfrm>
            <a:off x="0" y="1308295"/>
            <a:ext cx="9144000" cy="5549705"/>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 name="Rectangle 6"/>
          <p:cNvSpPr/>
          <p:nvPr/>
        </p:nvSpPr>
        <p:spPr>
          <a:xfrm>
            <a:off x="626240" y="2417190"/>
            <a:ext cx="3413347" cy="3416320"/>
          </a:xfrm>
          <a:prstGeom prst="rect">
            <a:avLst/>
          </a:prstGeom>
        </p:spPr>
        <p:txBody>
          <a:bodyPr wrap="square">
            <a:spAutoFit/>
          </a:bodyPr>
          <a:lstStyle/>
          <a:p>
            <a:r>
              <a:rPr lang="en-GB" dirty="0">
                <a:solidFill>
                  <a:srgbClr val="709749"/>
                </a:solidFill>
                <a:latin typeface="Rubik" panose="020B0604020202020204" charset="-79"/>
                <a:cs typeface="Rubik" panose="020B0604020202020204" charset="-79"/>
              </a:rPr>
              <a:t>We often pray to God as the "Merciful Father” and this title underscores His boundless love and tenderness towards His children. </a:t>
            </a:r>
          </a:p>
          <a:p>
            <a:endParaRPr lang="en-GB" dirty="0">
              <a:solidFill>
                <a:srgbClr val="709749"/>
              </a:solidFill>
              <a:latin typeface="Rubik" panose="020B0604020202020204" charset="-79"/>
              <a:cs typeface="Rubik" panose="020B0604020202020204" charset="-79"/>
            </a:endParaRPr>
          </a:p>
          <a:p>
            <a:r>
              <a:rPr lang="en-GB" dirty="0">
                <a:solidFill>
                  <a:srgbClr val="709749"/>
                </a:solidFill>
                <a:latin typeface="Rubik" panose="020B0604020202020204" charset="-79"/>
                <a:cs typeface="Rubik" panose="020B0604020202020204" charset="-79"/>
              </a:rPr>
              <a:t>He is not a distant God but a compassionate Father who intimately cares for us. We are reminded of the rich wellspring of comfort that flows from His merciful heart. </a:t>
            </a:r>
          </a:p>
        </p:txBody>
      </p:sp>
      <p:pic>
        <p:nvPicPr>
          <p:cNvPr id="2" name="Picture 1" descr="A person and person standing in front of a brick building&#10;&#10;Description automatically generated">
            <a:extLst>
              <a:ext uri="{FF2B5EF4-FFF2-40B4-BE49-F238E27FC236}">
                <a16:creationId xmlns:a16="http://schemas.microsoft.com/office/drawing/2014/main" id="{6E4FCCF9-A6A0-EF89-B245-5EAE4ADD9D82}"/>
              </a:ext>
            </a:extLst>
          </p:cNvPr>
          <p:cNvPicPr>
            <a:picLocks noChangeAspect="1"/>
          </p:cNvPicPr>
          <p:nvPr/>
        </p:nvPicPr>
        <p:blipFill>
          <a:blip r:embed="rId5"/>
          <a:stretch>
            <a:fillRect/>
          </a:stretch>
        </p:blipFill>
        <p:spPr>
          <a:xfrm>
            <a:off x="4500742" y="1645919"/>
            <a:ext cx="4180960" cy="4761914"/>
          </a:xfrm>
          <a:prstGeom prst="rect">
            <a:avLst/>
          </a:prstGeom>
        </p:spPr>
      </p:pic>
      <p:sp>
        <p:nvSpPr>
          <p:cNvPr id="3" name="TextBox 2">
            <a:extLst>
              <a:ext uri="{FF2B5EF4-FFF2-40B4-BE49-F238E27FC236}">
                <a16:creationId xmlns:a16="http://schemas.microsoft.com/office/drawing/2014/main" id="{54A5DA90-55D7-BD1B-ABF3-B4C8D6577BD0}"/>
              </a:ext>
            </a:extLst>
          </p:cNvPr>
          <p:cNvSpPr txBox="1"/>
          <p:nvPr/>
        </p:nvSpPr>
        <p:spPr>
          <a:xfrm>
            <a:off x="6127756" y="6556140"/>
            <a:ext cx="2553946" cy="189317"/>
          </a:xfrm>
          <a:prstGeom prst="rect">
            <a:avLst/>
          </a:prstGeom>
          <a:noFill/>
        </p:spPr>
        <p:txBody>
          <a:bodyPr wrap="square" lIns="0" tIns="0" rIns="0" bIns="0" rtlCol="0">
            <a:noAutofit/>
          </a:bodyPr>
          <a:lstStyle/>
          <a:p>
            <a:pPr algn="r"/>
            <a:r>
              <a:rPr lang="en-US" sz="1000" dirty="0">
                <a:solidFill>
                  <a:srgbClr val="12375A"/>
                </a:solidFill>
                <a:latin typeface="Rubik" pitchFamily="2" charset="-79"/>
                <a:cs typeface="Rubik" pitchFamily="2" charset="-79"/>
              </a:rPr>
              <a:t>Jean-Pierre and Francois, Rwanda</a:t>
            </a:r>
          </a:p>
        </p:txBody>
      </p:sp>
    </p:spTree>
    <p:extLst>
      <p:ext uri="{BB962C8B-B14F-4D97-AF65-F5344CB8AC3E}">
        <p14:creationId xmlns:p14="http://schemas.microsoft.com/office/powerpoint/2010/main" val="36730541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2" y="1262524"/>
            <a:ext cx="9144000" cy="559547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descr="A blue rectangular object with black border&#10;&#10;Description automatically generated">
            <a:extLst>
              <a:ext uri="{FF2B5EF4-FFF2-40B4-BE49-F238E27FC236}">
                <a16:creationId xmlns:a16="http://schemas.microsoft.com/office/drawing/2014/main" id="{7CCDFB54-9E19-6E5C-7CCB-589C7A0A8232}"/>
              </a:ext>
            </a:extLst>
          </p:cNvPr>
          <p:cNvPicPr>
            <a:picLocks noChangeAspect="1"/>
          </p:cNvPicPr>
          <p:nvPr/>
        </p:nvPicPr>
        <p:blipFill rotWithShape="1">
          <a:blip r:embed="rId5"/>
          <a:srcRect l="5502"/>
          <a:stretch/>
        </p:blipFill>
        <p:spPr>
          <a:xfrm>
            <a:off x="-8083" y="1521902"/>
            <a:ext cx="5520539" cy="1907098"/>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8082" y="1890675"/>
            <a:ext cx="5164779" cy="1169551"/>
          </a:xfrm>
          <a:prstGeom prst="rect">
            <a:avLst/>
          </a:prstGeom>
          <a:noFill/>
          <a:effectLst>
            <a:outerShdw blurRad="50800" dist="50800" dir="5400000" sx="61549" sy="61549" algn="ctr" rotWithShape="0">
              <a:srgbClr val="000000">
                <a:alpha val="79000"/>
              </a:srgbClr>
            </a:outerShdw>
          </a:effectLst>
        </p:spPr>
        <p:txBody>
          <a:bodyPr wrap="square" rtlCol="0">
            <a:spAutoFit/>
          </a:bodyPr>
          <a:lstStyle/>
          <a:p>
            <a:pPr algn="ctr"/>
            <a:r>
              <a:rPr lang="en-GB" sz="3500" b="1" dirty="0">
                <a:solidFill>
                  <a:schemeClr val="bg1"/>
                </a:solidFill>
                <a:latin typeface="Colby StBlk" pitchFamily="2" charset="77"/>
                <a:ea typeface="Colby StBlk" pitchFamily="2" charset="77"/>
              </a:rPr>
              <a:t> “...he supports us in every hardship...”</a:t>
            </a:r>
          </a:p>
        </p:txBody>
      </p:sp>
      <p:sp>
        <p:nvSpPr>
          <p:cNvPr id="3" name="TextBox 2">
            <a:extLst>
              <a:ext uri="{FF2B5EF4-FFF2-40B4-BE49-F238E27FC236}">
                <a16:creationId xmlns:a16="http://schemas.microsoft.com/office/drawing/2014/main" id="{44A8B9D8-FE93-6B62-DD09-481A0BA14465}"/>
              </a:ext>
            </a:extLst>
          </p:cNvPr>
          <p:cNvSpPr txBox="1"/>
          <p:nvPr/>
        </p:nvSpPr>
        <p:spPr>
          <a:xfrm>
            <a:off x="185671" y="6378367"/>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35367389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43" y="1206500"/>
            <a:ext cx="9144000" cy="583677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a:blip r:embed="rId5"/>
          <a:srcRect/>
          <a:stretch/>
        </p:blipFill>
        <p:spPr>
          <a:xfrm>
            <a:off x="346509" y="1547446"/>
            <a:ext cx="3311092" cy="5036234"/>
          </a:xfrm>
          <a:prstGeom prst="rect">
            <a:avLst/>
          </a:prstGeom>
        </p:spPr>
      </p:pic>
      <p:sp>
        <p:nvSpPr>
          <p:cNvPr id="4" name="Rectangle 3"/>
          <p:cNvSpPr/>
          <p:nvPr/>
        </p:nvSpPr>
        <p:spPr>
          <a:xfrm>
            <a:off x="520700" y="1844988"/>
            <a:ext cx="2933700" cy="4524315"/>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We all face difficult times, both great and small, in our lives.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The beauty of our Catholic faith lies in the knowledge that God is ever-present, offering solace and strength in our times of need. </a:t>
            </a:r>
          </a:p>
          <a:p>
            <a:endParaRPr lang="en-GB" dirty="0">
              <a:solidFill>
                <a:schemeClr val="bg1"/>
              </a:solidFill>
              <a:latin typeface="Rubik" panose="020B0604020202020204" charset="-79"/>
              <a:cs typeface="Rubik" panose="020B0604020202020204" charset="-79"/>
            </a:endParaRPr>
          </a:p>
          <a:p>
            <a:r>
              <a:rPr lang="en-GB" dirty="0">
                <a:solidFill>
                  <a:schemeClr val="bg1"/>
                </a:solidFill>
                <a:latin typeface="Rubik" panose="020B0604020202020204" charset="-79"/>
                <a:cs typeface="Rubik" panose="020B0604020202020204" charset="-79"/>
              </a:rPr>
              <a:t>He does not abandon us in our struggles but provides a consoling embrace that offers us comfort and hope. </a:t>
            </a:r>
          </a:p>
        </p:txBody>
      </p:sp>
      <p:sp>
        <p:nvSpPr>
          <p:cNvPr id="5" name="TextBox 4">
            <a:extLst>
              <a:ext uri="{FF2B5EF4-FFF2-40B4-BE49-F238E27FC236}">
                <a16:creationId xmlns:a16="http://schemas.microsoft.com/office/drawing/2014/main" id="{8083C213-675A-7286-8895-F8AA065C373C}"/>
              </a:ext>
            </a:extLst>
          </p:cNvPr>
          <p:cNvSpPr txBox="1"/>
          <p:nvPr/>
        </p:nvSpPr>
        <p:spPr>
          <a:xfrm>
            <a:off x="6127756" y="6556140"/>
            <a:ext cx="2553946" cy="189317"/>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Safi, Rwanda</a:t>
            </a:r>
          </a:p>
        </p:txBody>
      </p:sp>
    </p:spTree>
    <p:extLst>
      <p:ext uri="{BB962C8B-B14F-4D97-AF65-F5344CB8AC3E}">
        <p14:creationId xmlns:p14="http://schemas.microsoft.com/office/powerpoint/2010/main" val="2744926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43" y="1243111"/>
            <a:ext cx="9144000" cy="6098977"/>
          </a:xfrm>
          <a:prstGeom prst="rect">
            <a:avLst/>
          </a:prstGeom>
        </p:spPr>
      </p:pic>
      <p:pic>
        <p:nvPicPr>
          <p:cNvPr id="9" name="Picture 8">
            <a:extLst>
              <a:ext uri="{FF2B5EF4-FFF2-40B4-BE49-F238E27FC236}">
                <a16:creationId xmlns:a16="http://schemas.microsoft.com/office/drawing/2014/main" id="{87C7D8E4-80F8-6F4D-95C6-A0CCE9EF42FC}"/>
              </a:ext>
            </a:extLst>
          </p:cNvPr>
          <p:cNvPicPr>
            <a:picLocks noChangeAspect="1"/>
          </p:cNvPicPr>
          <p:nvPr/>
        </p:nvPicPr>
        <p:blipFill rotWithShape="1">
          <a:blip r:embed="rId5"/>
          <a:srcRect l="13734"/>
          <a:stretch/>
        </p:blipFill>
        <p:spPr>
          <a:xfrm>
            <a:off x="-1143" y="1447898"/>
            <a:ext cx="5206188" cy="209716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 name="TextBox 3">
            <a:extLst>
              <a:ext uri="{FF2B5EF4-FFF2-40B4-BE49-F238E27FC236}">
                <a16:creationId xmlns:a16="http://schemas.microsoft.com/office/drawing/2014/main" id="{A943A2E8-02E8-A046-81E2-E279D6501BDF}"/>
              </a:ext>
            </a:extLst>
          </p:cNvPr>
          <p:cNvSpPr txBox="1"/>
          <p:nvPr/>
        </p:nvSpPr>
        <p:spPr>
          <a:xfrm>
            <a:off x="462298" y="1570168"/>
            <a:ext cx="4532072" cy="1754326"/>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 ...so that we are able to come to the support of others, in every hardship of theirs...</a:t>
            </a:r>
          </a:p>
        </p:txBody>
      </p:sp>
      <p:sp>
        <p:nvSpPr>
          <p:cNvPr id="2" name="TextBox 1">
            <a:extLst>
              <a:ext uri="{FF2B5EF4-FFF2-40B4-BE49-F238E27FC236}">
                <a16:creationId xmlns:a16="http://schemas.microsoft.com/office/drawing/2014/main" id="{B5B78318-1740-2F95-F484-E6B186121505}"/>
              </a:ext>
            </a:extLst>
          </p:cNvPr>
          <p:cNvSpPr txBox="1"/>
          <p:nvPr/>
        </p:nvSpPr>
        <p:spPr>
          <a:xfrm>
            <a:off x="185671" y="6908899"/>
            <a:ext cx="1773140" cy="153888"/>
          </a:xfrm>
          <a:prstGeom prst="rect">
            <a:avLst/>
          </a:prstGeom>
          <a:noFill/>
        </p:spPr>
        <p:txBody>
          <a:bodyPr wrap="square" lIns="0" tIns="0" rIns="0" bIns="0" rtlCol="0">
            <a:noAutofit/>
          </a:bodyPr>
          <a:lstStyle/>
          <a:p>
            <a:r>
              <a:rPr lang="en-US" sz="1000" dirty="0">
                <a:solidFill>
                  <a:schemeClr val="bg1"/>
                </a:solidFill>
                <a:latin typeface="Rubik" pitchFamily="2" charset="-79"/>
                <a:cs typeface="Rubik" pitchFamily="2" charset="-79"/>
              </a:rPr>
              <a:t>Village scenes, Rwanda</a:t>
            </a:r>
          </a:p>
        </p:txBody>
      </p:sp>
    </p:spTree>
    <p:extLst>
      <p:ext uri="{BB962C8B-B14F-4D97-AF65-F5344CB8AC3E}">
        <p14:creationId xmlns:p14="http://schemas.microsoft.com/office/powerpoint/2010/main" val="4254323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87C7D8E4-80F8-6F4D-95C6-A0CCE9EF42FC}"/>
              </a:ext>
            </a:extLst>
          </p:cNvPr>
          <p:cNvPicPr>
            <a:picLocks noChangeAspect="1"/>
          </p:cNvPicPr>
          <p:nvPr/>
        </p:nvPicPr>
        <p:blipFill rotWithShape="1">
          <a:blip r:embed="rId5"/>
          <a:srcRect l="4263"/>
          <a:stretch/>
        </p:blipFill>
        <p:spPr>
          <a:xfrm>
            <a:off x="-1144" y="5113363"/>
            <a:ext cx="8329218" cy="1287437"/>
          </a:xfrm>
          <a:prstGeom prst="rect">
            <a:avLst/>
          </a:prstGeom>
        </p:spPr>
      </p:pic>
      <p:sp>
        <p:nvSpPr>
          <p:cNvPr id="4" name="Rectangle 3"/>
          <p:cNvSpPr/>
          <p:nvPr/>
        </p:nvSpPr>
        <p:spPr>
          <a:xfrm>
            <a:off x="659481" y="5295416"/>
            <a:ext cx="8117466" cy="923330"/>
          </a:xfrm>
          <a:prstGeom prst="rect">
            <a:avLst/>
          </a:prstGeom>
        </p:spPr>
        <p:txBody>
          <a:bodyPr wrap="square">
            <a:spAutoFit/>
          </a:bodyPr>
          <a:lstStyle/>
          <a:p>
            <a:r>
              <a:rPr lang="en-GB" dirty="0">
                <a:solidFill>
                  <a:schemeClr val="bg1"/>
                </a:solidFill>
                <a:latin typeface="Rubik" panose="020B0604020202020204" charset="-79"/>
                <a:cs typeface="Rubik" panose="020B0604020202020204" charset="-79"/>
              </a:rPr>
              <a:t>This verse calls us to a mission of compassion and empathy for our brothers and sisters. We are called to be vessels of God's comfort, extending His love and consolation to others – locally and globally. </a:t>
            </a:r>
          </a:p>
        </p:txBody>
      </p:sp>
      <p:sp>
        <p:nvSpPr>
          <p:cNvPr id="2" name="TextBox 1">
            <a:extLst>
              <a:ext uri="{FF2B5EF4-FFF2-40B4-BE49-F238E27FC236}">
                <a16:creationId xmlns:a16="http://schemas.microsoft.com/office/drawing/2014/main" id="{1D7D2FDF-F32B-E8F3-2CD1-F92A340EA00E}"/>
              </a:ext>
            </a:extLst>
          </p:cNvPr>
          <p:cNvSpPr txBox="1"/>
          <p:nvPr/>
        </p:nvSpPr>
        <p:spPr>
          <a:xfrm>
            <a:off x="6127756" y="6556140"/>
            <a:ext cx="2553946" cy="189317"/>
          </a:xfrm>
          <a:prstGeom prst="rect">
            <a:avLst/>
          </a:prstGeom>
          <a:noFill/>
        </p:spPr>
        <p:txBody>
          <a:bodyPr wrap="square" lIns="0" tIns="0" rIns="0" bIns="0" rtlCol="0">
            <a:noAutofit/>
          </a:bodyPr>
          <a:lstStyle/>
          <a:p>
            <a:pPr algn="r"/>
            <a:r>
              <a:rPr lang="en-US" sz="1000" dirty="0">
                <a:solidFill>
                  <a:schemeClr val="bg1"/>
                </a:solidFill>
                <a:latin typeface="Rubik" pitchFamily="2" charset="-79"/>
                <a:cs typeface="Rubik" pitchFamily="2" charset="-79"/>
              </a:rPr>
              <a:t>Lilian, Rwanda</a:t>
            </a:r>
          </a:p>
        </p:txBody>
      </p:sp>
    </p:spTree>
    <p:extLst>
      <p:ext uri="{BB962C8B-B14F-4D97-AF65-F5344CB8AC3E}">
        <p14:creationId xmlns:p14="http://schemas.microsoft.com/office/powerpoint/2010/main" val="10044806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20" ma:contentTypeDescription="Create a new document." ma:contentTypeScope="" ma:versionID="c366f710ebe1ddfda509b477182b3cd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0c4938317a9f9b5f3812eb2139e2121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4fdb592e-eed0-45ab-8ab1-beea036d36b1">
      <UserInfo>
        <DisplayName>Katie Ann McGeary</DisplayName>
        <AccountId>953</AccountId>
        <AccountType/>
      </UserInfo>
    </SharedWithUsers>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Props1.xml><?xml version="1.0" encoding="utf-8"?>
<ds:datastoreItem xmlns:ds="http://schemas.openxmlformats.org/officeDocument/2006/customXml" ds:itemID="{F95ED3C1-2848-4B52-B482-65682039D37E}">
  <ds:schemaRefs>
    <ds:schemaRef ds:uri="http://schemas.microsoft.com/sharepoint/v3/contenttype/forms"/>
  </ds:schemaRefs>
</ds:datastoreItem>
</file>

<file path=customXml/itemProps2.xml><?xml version="1.0" encoding="utf-8"?>
<ds:datastoreItem xmlns:ds="http://schemas.openxmlformats.org/officeDocument/2006/customXml" ds:itemID="{D27C7648-C74B-4CA7-9A43-D53BF1DEDC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523C4F-92D0-4C07-B8D5-72BA0200B906}">
  <ds:schemaRefs>
    <ds:schemaRef ds:uri="http://schemas.microsoft.com/office/2006/metadata/properties"/>
    <ds:schemaRef ds:uri="3aeeed41-e4f7-4dc0-b6a5-f015b25a8391"/>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4fdb592e-eed0-45ab-8ab1-beea036d36b1"/>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1791</TotalTime>
  <Words>1250</Words>
  <Application>Microsoft Office PowerPoint</Application>
  <PresentationFormat>On-screen Show (4:3)</PresentationFormat>
  <Paragraphs>91</Paragraphs>
  <Slides>16</Slides>
  <Notes>15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James Cave</cp:lastModifiedBy>
  <cp:revision>94</cp:revision>
  <dcterms:created xsi:type="dcterms:W3CDTF">2021-07-26T14:29:33Z</dcterms:created>
  <dcterms:modified xsi:type="dcterms:W3CDTF">2023-12-12T21:25:54Z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0x0101006FE33557131E0F4E9C559E7985A5D466</vt:lpwstr>
  </property>
  <property fmtid="{D5CDD505-2E9C-101B-9397-08002B2CF9AE}" pid="3" name="MediaServiceImageTags">
    <vt:lpwstr/>
  </property>
</Properties>
</file>