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60" r:id="rId4"/>
    <p:sldMasterId id="2147483662" r:id="rId5"/>
  </p:sldMasterIdLst>
  <p:notesMasterIdLst>
    <p:notesMasterId r:id="rId25"/>
  </p:notesMasterIdLst>
  <p:sldIdLst>
    <p:sldId id="308" r:id="rId6"/>
    <p:sldId id="311" r:id="rId7"/>
    <p:sldId id="328" r:id="rId8"/>
    <p:sldId id="324" r:id="rId9"/>
    <p:sldId id="330" r:id="rId10"/>
    <p:sldId id="301" r:id="rId11"/>
    <p:sldId id="331" r:id="rId12"/>
    <p:sldId id="332" r:id="rId13"/>
    <p:sldId id="333" r:id="rId14"/>
    <p:sldId id="334" r:id="rId15"/>
    <p:sldId id="303" r:id="rId16"/>
    <p:sldId id="335" r:id="rId17"/>
    <p:sldId id="312" r:id="rId18"/>
    <p:sldId id="304" r:id="rId19"/>
    <p:sldId id="392" r:id="rId20"/>
    <p:sldId id="337" r:id="rId21"/>
    <p:sldId id="338" r:id="rId22"/>
    <p:sldId id="339" r:id="rId23"/>
    <p:sldId id="329" r:id="rId24"/>
  </p:sldIdLst>
  <p:sldSz cx="9144000" cy="6858000" type="screen4x3"/>
  <p:notesSz cx="6858000" cy="9144000"/>
  <p:embeddedFontLst>
    <p:embeddedFont>
      <p:font typeface="Colby StBlk" panose="00000A00000000000000" charset="0"/>
      <p:bold r:id="rId26"/>
    </p:embeddedFont>
    <p:embeddedFont>
      <p:font typeface="Colby StReg" panose="00000500000000000000" charset="0"/>
      <p:regular r:id="rId27"/>
    </p:embeddedFont>
    <p:embeddedFont>
      <p:font typeface="Rubik" panose="020B0604020202020204" charset="-79"/>
      <p:regular r:id="rId28"/>
      <p:bold r:id="rId29"/>
      <p:italic r:id="rId30"/>
      <p:boldItalic r:id="rId31"/>
    </p:embeddedFont>
    <p:embeddedFont>
      <p:font typeface="Rubik Black" panose="020B0604020202020204" charset="-79"/>
      <p:bold r:id="rId32"/>
      <p:italic r:id="rId33"/>
      <p:boldItalic r:id="rId34"/>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738092B-C68E-233F-5FA3-640900EE51CD}" name="Sarah Swaroop" initials="SS" userId="S::sswaroop@sciaf.org.uk::40f56f85-3516-4ffe-ae26-b830dc872dcb"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1CA5E"/>
    <a:srgbClr val="0087B0"/>
    <a:srgbClr val="E43B31"/>
    <a:srgbClr val="ED9838"/>
    <a:srgbClr val="00B1C2"/>
    <a:srgbClr val="12375A"/>
    <a:srgbClr val="7373B6"/>
    <a:srgbClr val="EAE8DD"/>
    <a:srgbClr val="3A5382"/>
    <a:srgbClr val="E9E8D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03C193A-ECA8-DBE3-633E-8B8ACFCDD426}" v="117" dt="2025-01-17T16:58:07.70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font" Target="fonts/font1.fntdata"/><Relationship Id="rId39" Type="http://schemas.microsoft.com/office/2016/11/relationships/changesInfo" Target="changesInfos/changesInfo1.xml"/><Relationship Id="rId21" Type="http://schemas.openxmlformats.org/officeDocument/2006/relationships/slide" Target="slides/slide16.xml"/><Relationship Id="rId34" Type="http://schemas.openxmlformats.org/officeDocument/2006/relationships/font" Target="fonts/font9.fntdata"/><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font" Target="fonts/font4.fntdata"/><Relationship Id="rId41"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font" Target="fonts/font7.fntdata"/><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font" Target="fonts/font3.fntdata"/><Relationship Id="rId36"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font" Target="fonts/font6.fntdata"/><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presProps" Target="presProps.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notesMaster" Target="notesMasters/notesMaster1.xml"/><Relationship Id="rId33" Type="http://schemas.openxmlformats.org/officeDocument/2006/relationships/font" Target="fonts/font8.fntdata"/><Relationship Id="rId38"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uest User" userId="S::urn:spo:anon#9da98176abaf901170128d91d3b441bc74c9b68fc6dfa364bb3e534844c901dd::" providerId="AD" clId="Web-{703C193A-ECA8-DBE3-633E-8B8ACFCDD426}"/>
    <pc:docChg chg="addSld delSld modSld sldOrd">
      <pc:chgData name="Guest User" userId="S::urn:spo:anon#9da98176abaf901170128d91d3b441bc74c9b68fc6dfa364bb3e534844c901dd::" providerId="AD" clId="Web-{703C193A-ECA8-DBE3-633E-8B8ACFCDD426}" dt="2025-01-17T16:58:04.784" v="100" actId="20577"/>
      <pc:docMkLst>
        <pc:docMk/>
      </pc:docMkLst>
      <pc:sldChg chg="modSp">
        <pc:chgData name="Guest User" userId="S::urn:spo:anon#9da98176abaf901170128d91d3b441bc74c9b68fc6dfa364bb3e534844c901dd::" providerId="AD" clId="Web-{703C193A-ECA8-DBE3-633E-8B8ACFCDD426}" dt="2025-01-17T16:47:18.618" v="24" actId="20577"/>
        <pc:sldMkLst>
          <pc:docMk/>
          <pc:sldMk cId="1408911314" sldId="301"/>
        </pc:sldMkLst>
        <pc:spChg chg="mod">
          <ac:chgData name="Guest User" userId="S::urn:spo:anon#9da98176abaf901170128d91d3b441bc74c9b68fc6dfa364bb3e534844c901dd::" providerId="AD" clId="Web-{703C193A-ECA8-DBE3-633E-8B8ACFCDD426}" dt="2025-01-17T16:47:18.618" v="24" actId="20577"/>
          <ac:spMkLst>
            <pc:docMk/>
            <pc:sldMk cId="1408911314" sldId="301"/>
            <ac:spMk id="15" creationId="{D99ECD74-B974-F0E2-76ED-63F93FDFDBF9}"/>
          </ac:spMkLst>
        </pc:spChg>
      </pc:sldChg>
      <pc:sldChg chg="addSp delSp modSp modNotes">
        <pc:chgData name="Guest User" userId="S::urn:spo:anon#9da98176abaf901170128d91d3b441bc74c9b68fc6dfa364bb3e534844c901dd::" providerId="AD" clId="Web-{703C193A-ECA8-DBE3-633E-8B8ACFCDD426}" dt="2025-01-17T16:57:56.831" v="98"/>
        <pc:sldMkLst>
          <pc:docMk/>
          <pc:sldMk cId="1674358839" sldId="304"/>
        </pc:sldMkLst>
        <pc:spChg chg="mod">
          <ac:chgData name="Guest User" userId="S::urn:spo:anon#9da98176abaf901170128d91d3b441bc74c9b68fc6dfa364bb3e534844c901dd::" providerId="AD" clId="Web-{703C193A-ECA8-DBE3-633E-8B8ACFCDD426}" dt="2025-01-17T16:55:30.091" v="76" actId="20577"/>
          <ac:spMkLst>
            <pc:docMk/>
            <pc:sldMk cId="1674358839" sldId="304"/>
            <ac:spMk id="2" creationId="{381BFB9F-50FA-B1E5-53CC-F386EC7302DF}"/>
          </ac:spMkLst>
        </pc:spChg>
        <pc:spChg chg="add del mod">
          <ac:chgData name="Guest User" userId="S::urn:spo:anon#9da98176abaf901170128d91d3b441bc74c9b68fc6dfa364bb3e534844c901dd::" providerId="AD" clId="Web-{703C193A-ECA8-DBE3-633E-8B8ACFCDD426}" dt="2025-01-17T16:54:23.151" v="56"/>
          <ac:spMkLst>
            <pc:docMk/>
            <pc:sldMk cId="1674358839" sldId="304"/>
            <ac:spMk id="3" creationId="{AD33A4D9-BF4E-4D22-7601-37EB5DCAB758}"/>
          </ac:spMkLst>
        </pc:spChg>
        <pc:spChg chg="mod">
          <ac:chgData name="Guest User" userId="S::urn:spo:anon#9da98176abaf901170128d91d3b441bc74c9b68fc6dfa364bb3e534844c901dd::" providerId="AD" clId="Web-{703C193A-ECA8-DBE3-633E-8B8ACFCDD426}" dt="2025-01-17T16:55:47.217" v="82" actId="20577"/>
          <ac:spMkLst>
            <pc:docMk/>
            <pc:sldMk cId="1674358839" sldId="304"/>
            <ac:spMk id="7" creationId="{83A45CB1-463E-FEC0-FE01-42380CFB8744}"/>
          </ac:spMkLst>
        </pc:spChg>
      </pc:sldChg>
      <pc:sldChg chg="modSp">
        <pc:chgData name="Guest User" userId="S::urn:spo:anon#9da98176abaf901170128d91d3b441bc74c9b68fc6dfa364bb3e534844c901dd::" providerId="AD" clId="Web-{703C193A-ECA8-DBE3-633E-8B8ACFCDD426}" dt="2025-01-17T16:44:22.502" v="7" actId="20577"/>
        <pc:sldMkLst>
          <pc:docMk/>
          <pc:sldMk cId="2265962950" sldId="308"/>
        </pc:sldMkLst>
        <pc:spChg chg="mod">
          <ac:chgData name="Guest User" userId="S::urn:spo:anon#9da98176abaf901170128d91d3b441bc74c9b68fc6dfa364bb3e534844c901dd::" providerId="AD" clId="Web-{703C193A-ECA8-DBE3-633E-8B8ACFCDD426}" dt="2025-01-17T16:44:22.502" v="7" actId="20577"/>
          <ac:spMkLst>
            <pc:docMk/>
            <pc:sldMk cId="2265962950" sldId="308"/>
            <ac:spMk id="5" creationId="{D9A476AF-5C7C-3E14-EFF0-65249321500A}"/>
          </ac:spMkLst>
        </pc:spChg>
      </pc:sldChg>
      <pc:sldChg chg="modNotes">
        <pc:chgData name="Guest User" userId="S::urn:spo:anon#9da98176abaf901170128d91d3b441bc74c9b68fc6dfa364bb3e534844c901dd::" providerId="AD" clId="Web-{703C193A-ECA8-DBE3-633E-8B8ACFCDD426}" dt="2025-01-17T16:44:32.721" v="8"/>
        <pc:sldMkLst>
          <pc:docMk/>
          <pc:sldMk cId="1642368476" sldId="311"/>
        </pc:sldMkLst>
      </pc:sldChg>
      <pc:sldChg chg="modSp">
        <pc:chgData name="Guest User" userId="S::urn:spo:anon#9da98176abaf901170128d91d3b441bc74c9b68fc6dfa364bb3e534844c901dd::" providerId="AD" clId="Web-{703C193A-ECA8-DBE3-633E-8B8ACFCDD426}" dt="2025-01-17T16:58:04.784" v="100" actId="20577"/>
        <pc:sldMkLst>
          <pc:docMk/>
          <pc:sldMk cId="675404935" sldId="312"/>
        </pc:sldMkLst>
        <pc:spChg chg="mod">
          <ac:chgData name="Guest User" userId="S::urn:spo:anon#9da98176abaf901170128d91d3b441bc74c9b68fc6dfa364bb3e534844c901dd::" providerId="AD" clId="Web-{703C193A-ECA8-DBE3-633E-8B8ACFCDD426}" dt="2025-01-17T16:58:04.784" v="100" actId="20577"/>
          <ac:spMkLst>
            <pc:docMk/>
            <pc:sldMk cId="675404935" sldId="312"/>
            <ac:spMk id="9" creationId="{00000000-0000-0000-0000-000000000000}"/>
          </ac:spMkLst>
        </pc:spChg>
        <pc:spChg chg="mod">
          <ac:chgData name="Guest User" userId="S::urn:spo:anon#9da98176abaf901170128d91d3b441bc74c9b68fc6dfa364bb3e534844c901dd::" providerId="AD" clId="Web-{703C193A-ECA8-DBE3-633E-8B8ACFCDD426}" dt="2025-01-17T16:50:47.564" v="46" actId="20577"/>
          <ac:spMkLst>
            <pc:docMk/>
            <pc:sldMk cId="675404935" sldId="312"/>
            <ac:spMk id="11" creationId="{00000000-0000-0000-0000-000000000000}"/>
          </ac:spMkLst>
        </pc:spChg>
      </pc:sldChg>
      <pc:sldChg chg="modSp">
        <pc:chgData name="Guest User" userId="S::urn:spo:anon#9da98176abaf901170128d91d3b441bc74c9b68fc6dfa364bb3e534844c901dd::" providerId="AD" clId="Web-{703C193A-ECA8-DBE3-633E-8B8ACFCDD426}" dt="2025-01-17T16:45:55.303" v="19" actId="20577"/>
        <pc:sldMkLst>
          <pc:docMk/>
          <pc:sldMk cId="3951157556" sldId="324"/>
        </pc:sldMkLst>
        <pc:spChg chg="mod">
          <ac:chgData name="Guest User" userId="S::urn:spo:anon#9da98176abaf901170128d91d3b441bc74c9b68fc6dfa364bb3e534844c901dd::" providerId="AD" clId="Web-{703C193A-ECA8-DBE3-633E-8B8ACFCDD426}" dt="2025-01-17T16:45:55.303" v="19" actId="20577"/>
          <ac:spMkLst>
            <pc:docMk/>
            <pc:sldMk cId="3951157556" sldId="324"/>
            <ac:spMk id="5" creationId="{F7D2A4ED-9102-3615-3C77-1D3BCA382E4B}"/>
          </ac:spMkLst>
        </pc:spChg>
      </pc:sldChg>
      <pc:sldChg chg="modSp">
        <pc:chgData name="Guest User" userId="S::urn:spo:anon#9da98176abaf901170128d91d3b441bc74c9b68fc6dfa364bb3e534844c901dd::" providerId="AD" clId="Web-{703C193A-ECA8-DBE3-633E-8B8ACFCDD426}" dt="2025-01-17T16:46:35.132" v="22" actId="14100"/>
        <pc:sldMkLst>
          <pc:docMk/>
          <pc:sldMk cId="3549915207" sldId="330"/>
        </pc:sldMkLst>
        <pc:spChg chg="mod">
          <ac:chgData name="Guest User" userId="S::urn:spo:anon#9da98176abaf901170128d91d3b441bc74c9b68fc6dfa364bb3e534844c901dd::" providerId="AD" clId="Web-{703C193A-ECA8-DBE3-633E-8B8ACFCDD426}" dt="2025-01-17T16:46:18.288" v="20" actId="20577"/>
          <ac:spMkLst>
            <pc:docMk/>
            <pc:sldMk cId="3549915207" sldId="330"/>
            <ac:spMk id="10" creationId="{A5A9C522-7DD2-B9F8-A579-7DC6F5562ACD}"/>
          </ac:spMkLst>
        </pc:spChg>
        <pc:spChg chg="mod">
          <ac:chgData name="Guest User" userId="S::urn:spo:anon#9da98176abaf901170128d91d3b441bc74c9b68fc6dfa364bb3e534844c901dd::" providerId="AD" clId="Web-{703C193A-ECA8-DBE3-633E-8B8ACFCDD426}" dt="2025-01-17T16:46:35.132" v="22" actId="14100"/>
          <ac:spMkLst>
            <pc:docMk/>
            <pc:sldMk cId="3549915207" sldId="330"/>
            <ac:spMk id="13" creationId="{BFEE03AC-6045-FF0F-40AC-37DCDC34DF44}"/>
          </ac:spMkLst>
        </pc:spChg>
      </pc:sldChg>
      <pc:sldChg chg="modNotes">
        <pc:chgData name="Guest User" userId="S::urn:spo:anon#9da98176abaf901170128d91d3b441bc74c9b68fc6dfa364bb3e534844c901dd::" providerId="AD" clId="Web-{703C193A-ECA8-DBE3-633E-8B8ACFCDD426}" dt="2025-01-17T16:49:17.498" v="44"/>
        <pc:sldMkLst>
          <pc:docMk/>
          <pc:sldMk cId="3384223490" sldId="332"/>
        </pc:sldMkLst>
      </pc:sldChg>
      <pc:sldChg chg="del">
        <pc:chgData name="Guest User" userId="S::urn:spo:anon#9da98176abaf901170128d91d3b441bc74c9b68fc6dfa364bb3e534844c901dd::" providerId="AD" clId="Web-{703C193A-ECA8-DBE3-633E-8B8ACFCDD426}" dt="2025-01-17T16:45:21.629" v="15"/>
        <pc:sldMkLst>
          <pc:docMk/>
          <pc:sldMk cId="3077895611" sldId="340"/>
        </pc:sldMkLst>
      </pc:sldChg>
      <pc:sldChg chg="del modNotes">
        <pc:chgData name="Guest User" userId="S::urn:spo:anon#9da98176abaf901170128d91d3b441bc74c9b68fc6dfa364bb3e534844c901dd::" providerId="AD" clId="Web-{703C193A-ECA8-DBE3-633E-8B8ACFCDD426}" dt="2025-01-17T16:45:21.614" v="14"/>
        <pc:sldMkLst>
          <pc:docMk/>
          <pc:sldMk cId="3864457475" sldId="341"/>
        </pc:sldMkLst>
      </pc:sldChg>
      <pc:sldChg chg="del modNotes">
        <pc:chgData name="Guest User" userId="S::urn:spo:anon#9da98176abaf901170128d91d3b441bc74c9b68fc6dfa364bb3e534844c901dd::" providerId="AD" clId="Web-{703C193A-ECA8-DBE3-633E-8B8ACFCDD426}" dt="2025-01-17T16:45:21.614" v="13"/>
        <pc:sldMkLst>
          <pc:docMk/>
          <pc:sldMk cId="3872739181" sldId="342"/>
        </pc:sldMkLst>
      </pc:sldChg>
      <pc:sldChg chg="del">
        <pc:chgData name="Guest User" userId="S::urn:spo:anon#9da98176abaf901170128d91d3b441bc74c9b68fc6dfa364bb3e534844c901dd::" providerId="AD" clId="Web-{703C193A-ECA8-DBE3-633E-8B8ACFCDD426}" dt="2025-01-17T16:45:21.598" v="12"/>
        <pc:sldMkLst>
          <pc:docMk/>
          <pc:sldMk cId="3075535231" sldId="343"/>
        </pc:sldMkLst>
      </pc:sldChg>
      <pc:sldChg chg="del">
        <pc:chgData name="Guest User" userId="S::urn:spo:anon#9da98176abaf901170128d91d3b441bc74c9b68fc6dfa364bb3e534844c901dd::" providerId="AD" clId="Web-{703C193A-ECA8-DBE3-633E-8B8ACFCDD426}" dt="2025-01-17T16:45:21.583" v="11"/>
        <pc:sldMkLst>
          <pc:docMk/>
          <pc:sldMk cId="4243658524" sldId="344"/>
        </pc:sldMkLst>
      </pc:sldChg>
      <pc:sldChg chg="delSp add ord modNotes">
        <pc:chgData name="Guest User" userId="S::urn:spo:anon#9da98176abaf901170128d91d3b441bc74c9b68fc6dfa364bb3e534844c901dd::" providerId="AD" clId="Web-{703C193A-ECA8-DBE3-633E-8B8ACFCDD426}" dt="2025-01-17T16:57:27.299" v="93"/>
        <pc:sldMkLst>
          <pc:docMk/>
          <pc:sldMk cId="3033341812" sldId="392"/>
        </pc:sldMkLst>
        <pc:picChg chg="del">
          <ac:chgData name="Guest User" userId="S::urn:spo:anon#9da98176abaf901170128d91d3b441bc74c9b68fc6dfa364bb3e534844c901dd::" providerId="AD" clId="Web-{703C193A-ECA8-DBE3-633E-8B8ACFCDD426}" dt="2025-01-17T16:53:42.212" v="48"/>
          <ac:picMkLst>
            <pc:docMk/>
            <pc:sldMk cId="3033341812" sldId="392"/>
            <ac:picMk id="11" creationId="{072D2E9F-8437-EBED-0066-28703DEE40E2}"/>
          </ac:picMkLst>
        </pc:picChg>
      </pc:sldChg>
    </pc:docChg>
  </pc:docChgLst>
  <pc:docChgLst>
    <pc:chgData name="Guest User" userId="S::urn:spo:anon#9da98176abaf901170128d91d3b441bc74c9b68fc6dfa364bb3e534844c901dd::" providerId="AD" clId="Web-{3E46E738-7DB8-9EB2-7345-2FF0C39551D0}"/>
    <pc:docChg chg="modSld">
      <pc:chgData name="Guest User" userId="S::urn:spo:anon#9da98176abaf901170128d91d3b441bc74c9b68fc6dfa364bb3e534844c901dd::" providerId="AD" clId="Web-{3E46E738-7DB8-9EB2-7345-2FF0C39551D0}" dt="2025-01-13T11:44:34.201" v="0"/>
      <pc:docMkLst>
        <pc:docMk/>
      </pc:docMkLst>
      <pc:sldChg chg="modNotes">
        <pc:chgData name="Guest User" userId="S::urn:spo:anon#9da98176abaf901170128d91d3b441bc74c9b68fc6dfa364bb3e534844c901dd::" providerId="AD" clId="Web-{3E46E738-7DB8-9EB2-7345-2FF0C39551D0}" dt="2025-01-13T11:44:34.201" v="0"/>
        <pc:sldMkLst>
          <pc:docMk/>
          <pc:sldMk cId="3077895611" sldId="340"/>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C8BA74-0CB4-CE4C-ADFF-A60480D93DF4}" type="datetimeFigureOut">
              <a:rPr lang="en-US" smtClean="0"/>
              <a:t>1/17/2025</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12DBF2C-C93A-FD4E-BA14-EA660F09FC35}" type="slidenum">
              <a:rPr lang="en-US" smtClean="0"/>
              <a:t>‹#›</a:t>
            </a:fld>
            <a:endParaRPr lang="en-US"/>
          </a:p>
        </p:txBody>
      </p:sp>
    </p:spTree>
    <p:extLst>
      <p:ext uri="{BB962C8B-B14F-4D97-AF65-F5344CB8AC3E}">
        <p14:creationId xmlns:p14="http://schemas.microsoft.com/office/powerpoint/2010/main" val="1765653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000"/>
          </a:p>
        </p:txBody>
      </p:sp>
      <p:sp>
        <p:nvSpPr>
          <p:cNvPr id="4" name="Slide Number Placeholder 3"/>
          <p:cNvSpPr>
            <a:spLocks noGrp="1"/>
          </p:cNvSpPr>
          <p:nvPr>
            <p:ph type="sldNum" sz="quarter" idx="10"/>
          </p:nvPr>
        </p:nvSpPr>
        <p:spPr/>
        <p:txBody>
          <a:bodyPr/>
          <a:lstStyle/>
          <a:p>
            <a:fld id="{E12DBF2C-C93A-FD4E-BA14-EA660F09FC35}" type="slidenum">
              <a:rPr lang="en-US" smtClean="0"/>
              <a:t>1</a:t>
            </a:fld>
            <a:endParaRPr lang="en-US"/>
          </a:p>
        </p:txBody>
      </p:sp>
    </p:spTree>
    <p:extLst>
      <p:ext uri="{BB962C8B-B14F-4D97-AF65-F5344CB8AC3E}">
        <p14:creationId xmlns:p14="http://schemas.microsoft.com/office/powerpoint/2010/main" val="18382721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E12DBF2C-C93A-FD4E-BA14-EA660F09FC35}" type="slidenum">
              <a:rPr lang="en-US" smtClean="0"/>
              <a:t>10</a:t>
            </a:fld>
            <a:endParaRPr lang="en-US"/>
          </a:p>
        </p:txBody>
      </p:sp>
    </p:spTree>
    <p:extLst>
      <p:ext uri="{BB962C8B-B14F-4D97-AF65-F5344CB8AC3E}">
        <p14:creationId xmlns:p14="http://schemas.microsoft.com/office/powerpoint/2010/main" val="37748774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baseline="0"/>
          </a:p>
        </p:txBody>
      </p:sp>
      <p:sp>
        <p:nvSpPr>
          <p:cNvPr id="4" name="Slide Number Placeholder 3"/>
          <p:cNvSpPr>
            <a:spLocks noGrp="1"/>
          </p:cNvSpPr>
          <p:nvPr>
            <p:ph type="sldNum" sz="quarter" idx="10"/>
          </p:nvPr>
        </p:nvSpPr>
        <p:spPr/>
        <p:txBody>
          <a:bodyPr/>
          <a:lstStyle/>
          <a:p>
            <a:fld id="{E12DBF2C-C93A-FD4E-BA14-EA660F09FC35}" type="slidenum">
              <a:rPr lang="en-US" smtClean="0"/>
              <a:t>11</a:t>
            </a:fld>
            <a:endParaRPr lang="en-US"/>
          </a:p>
        </p:txBody>
      </p:sp>
    </p:spTree>
    <p:extLst>
      <p:ext uri="{BB962C8B-B14F-4D97-AF65-F5344CB8AC3E}">
        <p14:creationId xmlns:p14="http://schemas.microsoft.com/office/powerpoint/2010/main" val="24387382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baseline="0"/>
          </a:p>
        </p:txBody>
      </p:sp>
      <p:sp>
        <p:nvSpPr>
          <p:cNvPr id="4" name="Slide Number Placeholder 3"/>
          <p:cNvSpPr>
            <a:spLocks noGrp="1"/>
          </p:cNvSpPr>
          <p:nvPr>
            <p:ph type="sldNum" sz="quarter" idx="10"/>
          </p:nvPr>
        </p:nvSpPr>
        <p:spPr/>
        <p:txBody>
          <a:bodyPr/>
          <a:lstStyle/>
          <a:p>
            <a:fld id="{E12DBF2C-C93A-FD4E-BA14-EA660F09FC35}" type="slidenum">
              <a:rPr lang="en-US" smtClean="0"/>
              <a:t>12</a:t>
            </a:fld>
            <a:endParaRPr lang="en-US"/>
          </a:p>
        </p:txBody>
      </p:sp>
    </p:spTree>
    <p:extLst>
      <p:ext uri="{BB962C8B-B14F-4D97-AF65-F5344CB8AC3E}">
        <p14:creationId xmlns:p14="http://schemas.microsoft.com/office/powerpoint/2010/main" val="24557012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00">
                <a:effectLst/>
                <a:latin typeface="Aptos" panose="020B0004020202020204" pitchFamily="34" charset="0"/>
                <a:ea typeface="Aptos" panose="020B0004020202020204" pitchFamily="34" charset="0"/>
                <a:cs typeface="Times New Roman" panose="02020603050405020304" pitchFamily="18" charset="0"/>
              </a:rPr>
              <a:t>There will be more resources to support you from SCIAF coming soon. </a:t>
            </a:r>
            <a:endParaRPr lang="en-GB" sz="1400" kern="100">
              <a:effectLst/>
              <a:latin typeface="Arial" panose="020B0604020202020204" pitchFamily="34" charset="0"/>
              <a:ea typeface="Aptos" panose="020B0004020202020204" pitchFamily="34" charset="0"/>
              <a:cs typeface="Times New Roman" panose="02020603050405020304" pitchFamily="18" charset="0"/>
            </a:endParaRPr>
          </a:p>
          <a:p>
            <a:endParaRPr lang="en-US" i="1"/>
          </a:p>
        </p:txBody>
      </p:sp>
      <p:sp>
        <p:nvSpPr>
          <p:cNvPr id="4" name="Slide Number Placeholder 3"/>
          <p:cNvSpPr>
            <a:spLocks noGrp="1"/>
          </p:cNvSpPr>
          <p:nvPr>
            <p:ph type="sldNum" sz="quarter" idx="5"/>
          </p:nvPr>
        </p:nvSpPr>
        <p:spPr/>
        <p:txBody>
          <a:bodyPr/>
          <a:lstStyle/>
          <a:p>
            <a:fld id="{E12DBF2C-C93A-FD4E-BA14-EA660F09FC35}" type="slidenum">
              <a:rPr lang="en-US" smtClean="0"/>
              <a:t>13</a:t>
            </a:fld>
            <a:endParaRPr lang="en-US"/>
          </a:p>
        </p:txBody>
      </p:sp>
    </p:spTree>
    <p:extLst>
      <p:ext uri="{BB962C8B-B14F-4D97-AF65-F5344CB8AC3E}">
        <p14:creationId xmlns:p14="http://schemas.microsoft.com/office/powerpoint/2010/main" val="33165581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There will be more resources from SCIAF to support you coming soon. </a:t>
            </a:r>
          </a:p>
          <a:p>
            <a:endParaRPr lang="en-GB">
              <a:ea typeface="Calibri"/>
              <a:cs typeface="Calibri"/>
            </a:endParaRPr>
          </a:p>
        </p:txBody>
      </p:sp>
      <p:sp>
        <p:nvSpPr>
          <p:cNvPr id="4" name="Slide Number Placeholder 3"/>
          <p:cNvSpPr>
            <a:spLocks noGrp="1"/>
          </p:cNvSpPr>
          <p:nvPr>
            <p:ph type="sldNum" sz="quarter" idx="10"/>
          </p:nvPr>
        </p:nvSpPr>
        <p:spPr/>
        <p:txBody>
          <a:bodyPr/>
          <a:lstStyle/>
          <a:p>
            <a:fld id="{E12DBF2C-C93A-FD4E-BA14-EA660F09FC35}" type="slidenum">
              <a:rPr lang="en-US" smtClean="0"/>
              <a:t>14</a:t>
            </a:fld>
            <a:endParaRPr lang="en-US"/>
          </a:p>
        </p:txBody>
      </p:sp>
    </p:spTree>
    <p:extLst>
      <p:ext uri="{BB962C8B-B14F-4D97-AF65-F5344CB8AC3E}">
        <p14:creationId xmlns:p14="http://schemas.microsoft.com/office/powerpoint/2010/main" val="4872224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932D06-533E-C40C-FDB0-4B0123726AA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45AC8D0-39FE-41B4-7C3C-CCF4969E1D1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D27C92F-3AEB-8AE1-E491-309B5D082B19}"/>
              </a:ext>
            </a:extLst>
          </p:cNvPr>
          <p:cNvSpPr>
            <a:spLocks noGrp="1"/>
          </p:cNvSpPr>
          <p:nvPr>
            <p:ph type="body" idx="1"/>
          </p:nvPr>
        </p:nvSpPr>
        <p:spPr/>
        <p:txBody>
          <a:bodyPr/>
          <a:lstStyle/>
          <a:p>
            <a:r>
              <a:rPr lang="en-US"/>
              <a:t>Sign the SCIAF petition calling on world leaders to cancel unjust debts and build a permanent system that puts people and planet first.</a:t>
            </a:r>
          </a:p>
          <a:p>
            <a:r>
              <a:rPr lang="en-US"/>
              <a:t>You can sign the petition online and ask for printed copies to put in your school.</a:t>
            </a:r>
          </a:p>
        </p:txBody>
      </p:sp>
      <p:sp>
        <p:nvSpPr>
          <p:cNvPr id="4" name="Slide Number Placeholder 3">
            <a:extLst>
              <a:ext uri="{FF2B5EF4-FFF2-40B4-BE49-F238E27FC236}">
                <a16:creationId xmlns:a16="http://schemas.microsoft.com/office/drawing/2014/main" id="{16365F07-6527-F9C1-9D30-C7F8A09F2167}"/>
              </a:ext>
            </a:extLst>
          </p:cNvPr>
          <p:cNvSpPr>
            <a:spLocks noGrp="1"/>
          </p:cNvSpPr>
          <p:nvPr>
            <p:ph type="sldNum" sz="quarter" idx="5"/>
          </p:nvPr>
        </p:nvSpPr>
        <p:spPr/>
        <p:txBody>
          <a:bodyPr/>
          <a:lstStyle/>
          <a:p>
            <a:fld id="{E12DBF2C-C93A-FD4E-BA14-EA660F09FC35}" type="slidenum">
              <a:rPr lang="en-US" smtClean="0"/>
              <a:t>15</a:t>
            </a:fld>
            <a:endParaRPr lang="en-US"/>
          </a:p>
        </p:txBody>
      </p:sp>
    </p:spTree>
    <p:extLst>
      <p:ext uri="{BB962C8B-B14F-4D97-AF65-F5344CB8AC3E}">
        <p14:creationId xmlns:p14="http://schemas.microsoft.com/office/powerpoint/2010/main" val="7650950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effectLst/>
              </a:rPr>
              <a:t>If you have time, read Luke 4:16-21, which will be a key scripture as we begin the Jubilee year. You might want to spend time reflecting on the artwork. </a:t>
            </a:r>
          </a:p>
          <a:p>
            <a:endParaRPr lang="en-GB">
              <a:effectLst/>
            </a:endParaRPr>
          </a:p>
          <a:p>
            <a:r>
              <a:rPr lang="en-GB">
                <a:effectLst/>
              </a:rPr>
              <a:t>"Christ the Liberator", an artwork commissioned for the Jubilee Year 2025 from </a:t>
            </a:r>
            <a:r>
              <a:rPr lang="en-GB" err="1">
                <a:effectLst/>
              </a:rPr>
              <a:t>Académie</a:t>
            </a:r>
            <a:r>
              <a:rPr lang="en-GB">
                <a:effectLst/>
              </a:rPr>
              <a:t> Kivu Arts "AKA" in Goma, DRC.</a:t>
            </a:r>
            <a:endParaRPr lang="en-GB"/>
          </a:p>
          <a:p>
            <a:r>
              <a:rPr lang="en-GB"/>
              <a:t>Credit: CAFOD/Joe Newman</a:t>
            </a:r>
          </a:p>
          <a:p>
            <a:endParaRPr lang="en-GB"/>
          </a:p>
        </p:txBody>
      </p:sp>
      <p:sp>
        <p:nvSpPr>
          <p:cNvPr id="4" name="Slide Number Placeholder 3"/>
          <p:cNvSpPr>
            <a:spLocks noGrp="1"/>
          </p:cNvSpPr>
          <p:nvPr>
            <p:ph type="sldNum" sz="quarter" idx="10"/>
          </p:nvPr>
        </p:nvSpPr>
        <p:spPr/>
        <p:txBody>
          <a:bodyPr/>
          <a:lstStyle/>
          <a:p>
            <a:fld id="{E12DBF2C-C93A-FD4E-BA14-EA660F09FC35}" type="slidenum">
              <a:rPr lang="en-US" smtClean="0"/>
              <a:t>16</a:t>
            </a:fld>
            <a:endParaRPr lang="en-US"/>
          </a:p>
        </p:txBody>
      </p:sp>
    </p:spTree>
    <p:extLst>
      <p:ext uri="{BB962C8B-B14F-4D97-AF65-F5344CB8AC3E}">
        <p14:creationId xmlns:p14="http://schemas.microsoft.com/office/powerpoint/2010/main" val="365445170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E12DBF2C-C93A-FD4E-BA14-EA660F09FC35}" type="slidenum">
              <a:rPr lang="en-US" smtClean="0"/>
              <a:t>17</a:t>
            </a:fld>
            <a:endParaRPr lang="en-US"/>
          </a:p>
        </p:txBody>
      </p:sp>
    </p:spTree>
    <p:extLst>
      <p:ext uri="{BB962C8B-B14F-4D97-AF65-F5344CB8AC3E}">
        <p14:creationId xmlns:p14="http://schemas.microsoft.com/office/powerpoint/2010/main" val="12125269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Let’s finish by saying this prayer together. </a:t>
            </a:r>
          </a:p>
        </p:txBody>
      </p:sp>
      <p:sp>
        <p:nvSpPr>
          <p:cNvPr id="4" name="Slide Number Placeholder 3"/>
          <p:cNvSpPr>
            <a:spLocks noGrp="1"/>
          </p:cNvSpPr>
          <p:nvPr>
            <p:ph type="sldNum" sz="quarter" idx="10"/>
          </p:nvPr>
        </p:nvSpPr>
        <p:spPr/>
        <p:txBody>
          <a:bodyPr/>
          <a:lstStyle/>
          <a:p>
            <a:fld id="{E12DBF2C-C93A-FD4E-BA14-EA660F09FC35}" type="slidenum">
              <a:rPr lang="en-US" smtClean="0"/>
              <a:t>18</a:t>
            </a:fld>
            <a:endParaRPr lang="en-US"/>
          </a:p>
        </p:txBody>
      </p:sp>
    </p:spTree>
    <p:extLst>
      <p:ext uri="{BB962C8B-B14F-4D97-AF65-F5344CB8AC3E}">
        <p14:creationId xmlns:p14="http://schemas.microsoft.com/office/powerpoint/2010/main" val="39669640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ea typeface="Calibri"/>
              <a:cs typeface="Calibri"/>
            </a:endParaRPr>
          </a:p>
        </p:txBody>
      </p:sp>
      <p:sp>
        <p:nvSpPr>
          <p:cNvPr id="4" name="Slide Number Placeholder 3"/>
          <p:cNvSpPr>
            <a:spLocks noGrp="1"/>
          </p:cNvSpPr>
          <p:nvPr>
            <p:ph type="sldNum" sz="quarter" idx="10"/>
          </p:nvPr>
        </p:nvSpPr>
        <p:spPr/>
        <p:txBody>
          <a:bodyPr/>
          <a:lstStyle/>
          <a:p>
            <a:fld id="{E12DBF2C-C93A-FD4E-BA14-EA660F09FC35}" type="slidenum">
              <a:rPr lang="en-US" smtClean="0"/>
              <a:t>2</a:t>
            </a:fld>
            <a:endParaRPr lang="en-US"/>
          </a:p>
        </p:txBody>
      </p:sp>
    </p:spTree>
    <p:extLst>
      <p:ext uri="{BB962C8B-B14F-4D97-AF65-F5344CB8AC3E}">
        <p14:creationId xmlns:p14="http://schemas.microsoft.com/office/powerpoint/2010/main" val="10528504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12DBF2C-C93A-FD4E-BA14-EA660F09FC3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405436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200" kern="100">
                <a:effectLst/>
                <a:latin typeface="Arial" panose="020B0604020202020204" pitchFamily="34" charset="0"/>
                <a:ea typeface="Aptos" panose="020B0004020202020204" pitchFamily="34" charset="0"/>
                <a:cs typeface="Arial" panose="020B0604020202020204" pitchFamily="34" charset="0"/>
              </a:rPr>
              <a:t>Can you fill in the gaps with the correct number?</a:t>
            </a:r>
            <a:endParaRPr lang="en-GB" sz="1200" kern="100">
              <a:effectLst/>
              <a:latin typeface="Aptos" panose="020B0004020202020204" pitchFamily="34" charset="0"/>
              <a:ea typeface="Aptos" panose="020B0004020202020204" pitchFamily="34" charset="0"/>
              <a:cs typeface="Arial" panose="020B0604020202020204" pitchFamily="34" charset="0"/>
            </a:endParaRPr>
          </a:p>
          <a:p>
            <a:pPr>
              <a:lnSpc>
                <a:spcPct val="107000"/>
              </a:lnSpc>
              <a:spcAft>
                <a:spcPts val="800"/>
              </a:spcAft>
            </a:pPr>
            <a:endParaRPr lang="en-GB" sz="1200" i="1" kern="100">
              <a:effectLst/>
              <a:latin typeface="Arial" panose="020B0604020202020204" pitchFamily="34" charset="0"/>
              <a:ea typeface="Aptos" panose="020B0004020202020204" pitchFamily="34" charset="0"/>
              <a:cs typeface="Arial" panose="020B0604020202020204" pitchFamily="34" charset="0"/>
            </a:endParaRPr>
          </a:p>
          <a:p>
            <a:pPr>
              <a:lnSpc>
                <a:spcPct val="107000"/>
              </a:lnSpc>
              <a:spcAft>
                <a:spcPts val="800"/>
              </a:spcAft>
            </a:pPr>
            <a:r>
              <a:rPr lang="en-GB" sz="1200" i="1" kern="100">
                <a:effectLst/>
                <a:latin typeface="Arial" panose="020B0604020202020204" pitchFamily="34" charset="0"/>
                <a:ea typeface="Aptos" panose="020B0004020202020204" pitchFamily="34" charset="0"/>
                <a:cs typeface="Arial" panose="020B0604020202020204" pitchFamily="34" charset="0"/>
              </a:rPr>
              <a:t>Choices: 1, 10, 24, 43, 75, half, two thirds, 530 million, 735 million, 998 million, 1 billion, three billion, four billion</a:t>
            </a:r>
            <a:endParaRPr lang="en-GB" sz="1200" kern="100">
              <a:effectLst/>
              <a:latin typeface="Aptos" panose="020B0004020202020204" pitchFamily="34" charset="0"/>
              <a:ea typeface="Aptos" panose="020B0004020202020204" pitchFamily="34" charset="0"/>
              <a:cs typeface="Arial" panose="020B0604020202020204" pitchFamily="34" charset="0"/>
            </a:endParaRPr>
          </a:p>
          <a:p>
            <a:pPr>
              <a:lnSpc>
                <a:spcPct val="107000"/>
              </a:lnSpc>
              <a:spcAft>
                <a:spcPts val="800"/>
              </a:spcAft>
            </a:pPr>
            <a:endParaRPr lang="en-GB" sz="1200" kern="100">
              <a:effectLst/>
              <a:latin typeface="Aptos" panose="020B0004020202020204" pitchFamily="34" charset="0"/>
              <a:ea typeface="Aptos" panose="020B0004020202020204" pitchFamily="34" charset="0"/>
              <a:cs typeface="Arial" panose="020B0604020202020204" pitchFamily="34" charset="0"/>
            </a:endParaRPr>
          </a:p>
          <a:p>
            <a:pPr>
              <a:lnSpc>
                <a:spcPct val="107000"/>
              </a:lnSpc>
              <a:spcAft>
                <a:spcPts val="800"/>
              </a:spcAft>
            </a:pPr>
            <a:endParaRPr lang="en-GB" sz="1200" kern="100">
              <a:effectLst/>
              <a:latin typeface="Aptos" panose="020B0004020202020204" pitchFamily="34" charset="0"/>
              <a:ea typeface="Aptos" panose="020B00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FB15AB1-383C-469D-A6A1-D3806A475101}"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579368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200" kern="100">
                <a:effectLst/>
                <a:latin typeface="Arial" panose="020B0604020202020204" pitchFamily="34" charset="0"/>
                <a:ea typeface="Aptos" panose="020B0004020202020204" pitchFamily="34" charset="0"/>
                <a:cs typeface="Arial" panose="020B0604020202020204" pitchFamily="34" charset="0"/>
              </a:rPr>
              <a:t>We live in an unequal world. The world’s richest </a:t>
            </a:r>
            <a:r>
              <a:rPr lang="en-GB" sz="1200" kern="100">
                <a:solidFill>
                  <a:srgbClr val="FF0000"/>
                </a:solidFill>
                <a:effectLst/>
                <a:latin typeface="Arial" panose="020B0604020202020204" pitchFamily="34" charset="0"/>
                <a:ea typeface="Aptos" panose="020B0004020202020204" pitchFamily="34" charset="0"/>
                <a:cs typeface="Arial" panose="020B0604020202020204" pitchFamily="34" charset="0"/>
              </a:rPr>
              <a:t>1</a:t>
            </a:r>
            <a:r>
              <a:rPr lang="en-GB" sz="1200" kern="100">
                <a:effectLst/>
                <a:latin typeface="Arial" panose="020B0604020202020204" pitchFamily="34" charset="0"/>
                <a:ea typeface="Aptos" panose="020B0004020202020204" pitchFamily="34" charset="0"/>
                <a:cs typeface="Arial" panose="020B0604020202020204" pitchFamily="34" charset="0"/>
              </a:rPr>
              <a:t>% own </a:t>
            </a:r>
            <a:r>
              <a:rPr lang="en-GB" sz="1200" kern="100">
                <a:solidFill>
                  <a:srgbClr val="FF0000"/>
                </a:solidFill>
                <a:effectLst/>
                <a:latin typeface="Arial" panose="020B0604020202020204" pitchFamily="34" charset="0"/>
                <a:ea typeface="Aptos" panose="020B0004020202020204" pitchFamily="34" charset="0"/>
                <a:cs typeface="Arial" panose="020B0604020202020204" pitchFamily="34" charset="0"/>
              </a:rPr>
              <a:t>43</a:t>
            </a:r>
            <a:r>
              <a:rPr lang="en-GB" sz="1200" kern="100">
                <a:effectLst/>
                <a:latin typeface="Arial" panose="020B0604020202020204" pitchFamily="34" charset="0"/>
                <a:ea typeface="Aptos" panose="020B0004020202020204" pitchFamily="34" charset="0"/>
                <a:cs typeface="Arial" panose="020B0604020202020204" pitchFamily="34" charset="0"/>
              </a:rPr>
              <a:t>% of all global financial assets and emit as much carbon pollution as the poorest </a:t>
            </a:r>
            <a:r>
              <a:rPr lang="en-GB" sz="1200" kern="100">
                <a:solidFill>
                  <a:srgbClr val="FF0000"/>
                </a:solidFill>
                <a:effectLst/>
                <a:latin typeface="Arial" panose="020B0604020202020204" pitchFamily="34" charset="0"/>
                <a:ea typeface="Aptos" panose="020B0004020202020204" pitchFamily="34" charset="0"/>
                <a:cs typeface="Arial" panose="020B0604020202020204" pitchFamily="34" charset="0"/>
              </a:rPr>
              <a:t>two-thirds </a:t>
            </a:r>
            <a:r>
              <a:rPr lang="en-GB" sz="1200" kern="100">
                <a:effectLst/>
                <a:latin typeface="Arial" panose="020B0604020202020204" pitchFamily="34" charset="0"/>
                <a:ea typeface="Aptos" panose="020B0004020202020204" pitchFamily="34" charset="0"/>
                <a:cs typeface="Arial" panose="020B0604020202020204" pitchFamily="34" charset="0"/>
              </a:rPr>
              <a:t>of humanity. </a:t>
            </a:r>
            <a:endParaRPr lang="en-GB" sz="1200" kern="100">
              <a:effectLst/>
              <a:latin typeface="Aptos" panose="020B0004020202020204" pitchFamily="34" charset="0"/>
              <a:ea typeface="Aptos" panose="020B0004020202020204" pitchFamily="34" charset="0"/>
              <a:cs typeface="Arial" panose="020B0604020202020204" pitchFamily="34" charset="0"/>
            </a:endParaRPr>
          </a:p>
          <a:p>
            <a:pPr>
              <a:lnSpc>
                <a:spcPct val="107000"/>
              </a:lnSpc>
              <a:spcAft>
                <a:spcPts val="800"/>
              </a:spcAft>
            </a:pPr>
            <a:r>
              <a:rPr lang="en-GB" sz="1200" kern="100">
                <a:effectLst/>
                <a:latin typeface="Arial" panose="020B0604020202020204" pitchFamily="34" charset="0"/>
                <a:ea typeface="Aptos" panose="020B0004020202020204" pitchFamily="34" charset="0"/>
                <a:cs typeface="Arial" panose="020B0604020202020204" pitchFamily="34" charset="0"/>
              </a:rPr>
              <a:t>Despite there being enough food in the world to feed everyone, approximately </a:t>
            </a:r>
            <a:r>
              <a:rPr lang="en-GB" sz="1200" kern="100">
                <a:solidFill>
                  <a:srgbClr val="FF0000"/>
                </a:solidFill>
                <a:effectLst/>
                <a:latin typeface="Arial" panose="020B0604020202020204" pitchFamily="34" charset="0"/>
                <a:ea typeface="Aptos" panose="020B0004020202020204" pitchFamily="34" charset="0"/>
                <a:cs typeface="Arial" panose="020B0604020202020204" pitchFamily="34" charset="0"/>
              </a:rPr>
              <a:t>735 million </a:t>
            </a:r>
            <a:r>
              <a:rPr lang="en-GB" sz="1200" kern="100">
                <a:effectLst/>
                <a:latin typeface="Arial" panose="020B0604020202020204" pitchFamily="34" charset="0"/>
                <a:ea typeface="Aptos" panose="020B0004020202020204" pitchFamily="34" charset="0"/>
                <a:cs typeface="Arial" panose="020B0604020202020204" pitchFamily="34" charset="0"/>
              </a:rPr>
              <a:t>people worldwide face hunger daily. </a:t>
            </a:r>
            <a:endParaRPr lang="en-GB" sz="1200" kern="100">
              <a:effectLst/>
              <a:latin typeface="Aptos" panose="020B0004020202020204" pitchFamily="34" charset="0"/>
              <a:ea typeface="Aptos" panose="020B0004020202020204" pitchFamily="34" charset="0"/>
              <a:cs typeface="Arial" panose="020B0604020202020204" pitchFamily="34" charset="0"/>
            </a:endParaRPr>
          </a:p>
          <a:p>
            <a:pPr>
              <a:lnSpc>
                <a:spcPct val="107000"/>
              </a:lnSpc>
              <a:spcAft>
                <a:spcPts val="800"/>
              </a:spcAft>
            </a:pPr>
            <a:r>
              <a:rPr lang="en-GB" sz="1200" kern="100">
                <a:effectLst/>
                <a:latin typeface="Arial" panose="020B0604020202020204" pitchFamily="34" charset="0"/>
                <a:ea typeface="Aptos" panose="020B0004020202020204" pitchFamily="34" charset="0"/>
                <a:cs typeface="Arial" panose="020B0604020202020204" pitchFamily="34" charset="0"/>
              </a:rPr>
              <a:t>Over </a:t>
            </a:r>
            <a:r>
              <a:rPr lang="en-GB" sz="1200" kern="100">
                <a:solidFill>
                  <a:srgbClr val="FF0000"/>
                </a:solidFill>
                <a:effectLst/>
                <a:latin typeface="Arial" panose="020B0604020202020204" pitchFamily="34" charset="0"/>
                <a:ea typeface="Aptos" panose="020B0004020202020204" pitchFamily="34" charset="0"/>
                <a:cs typeface="Arial" panose="020B0604020202020204" pitchFamily="34" charset="0"/>
              </a:rPr>
              <a:t>three billion </a:t>
            </a:r>
            <a:r>
              <a:rPr lang="en-GB" sz="1200" kern="100">
                <a:effectLst/>
                <a:latin typeface="Arial" panose="020B0604020202020204" pitchFamily="34" charset="0"/>
                <a:ea typeface="Aptos" panose="020B0004020202020204" pitchFamily="34" charset="0"/>
                <a:cs typeface="Arial" panose="020B0604020202020204" pitchFamily="34" charset="0"/>
              </a:rPr>
              <a:t>people are living in countries where governments are spending more money on debts than on health or education.</a:t>
            </a:r>
            <a:endParaRPr lang="en-GB" sz="1200" kern="100">
              <a:effectLst/>
              <a:latin typeface="Aptos" panose="020B0004020202020204" pitchFamily="34" charset="0"/>
              <a:ea typeface="Aptos" panose="020B0004020202020204" pitchFamily="34" charset="0"/>
              <a:cs typeface="Arial" panose="020B0604020202020204" pitchFamily="34" charset="0"/>
            </a:endParaRPr>
          </a:p>
          <a:p>
            <a:pPr>
              <a:lnSpc>
                <a:spcPct val="107000"/>
              </a:lnSpc>
              <a:spcAft>
                <a:spcPts val="800"/>
              </a:spcAft>
            </a:pPr>
            <a:endParaRPr lang="en-GB" sz="1200" i="1" kern="100">
              <a:effectLst/>
              <a:latin typeface="Arial" panose="020B0604020202020204" pitchFamily="34" charset="0"/>
              <a:ea typeface="Aptos" panose="020B0004020202020204" pitchFamily="34" charset="0"/>
              <a:cs typeface="Arial" panose="020B0604020202020204" pitchFamily="34" charset="0"/>
            </a:endParaRPr>
          </a:p>
          <a:p>
            <a:pPr>
              <a:lnSpc>
                <a:spcPct val="107000"/>
              </a:lnSpc>
              <a:spcAft>
                <a:spcPts val="800"/>
              </a:spcAft>
            </a:pPr>
            <a:r>
              <a:rPr lang="en-GB" sz="1200" i="1" kern="100">
                <a:effectLst/>
                <a:latin typeface="Arial" panose="020B0604020202020204" pitchFamily="34" charset="0"/>
                <a:ea typeface="Aptos" panose="020B0004020202020204" pitchFamily="34" charset="0"/>
                <a:cs typeface="Arial" panose="020B0604020202020204" pitchFamily="34" charset="0"/>
              </a:rPr>
              <a:t>Show the correct answers.</a:t>
            </a:r>
            <a:endParaRPr lang="en-GB" sz="1200" kern="100">
              <a:effectLst/>
              <a:latin typeface="Aptos" panose="020B0004020202020204" pitchFamily="34" charset="0"/>
              <a:ea typeface="Aptos" panose="020B0004020202020204" pitchFamily="34" charset="0"/>
              <a:cs typeface="Arial" panose="020B0604020202020204" pitchFamily="34" charset="0"/>
            </a:endParaRPr>
          </a:p>
          <a:p>
            <a:endParaRPr lang="en-GB" sz="1200">
              <a:effectLst/>
              <a:latin typeface="Arial" panose="020B0604020202020204" pitchFamily="34" charset="0"/>
              <a:ea typeface="Aptos" panose="020B0004020202020204" pitchFamily="34" charset="0"/>
            </a:endParaRPr>
          </a:p>
          <a:p>
            <a:r>
              <a:rPr lang="en-GB" sz="1200">
                <a:effectLst/>
                <a:latin typeface="Arial" panose="020B0604020202020204" pitchFamily="34" charset="0"/>
                <a:ea typeface="Aptos" panose="020B0004020202020204" pitchFamily="34" charset="0"/>
              </a:rPr>
              <a:t>How does this make you feel? [Share thoughts – you might even want to set up a </a:t>
            </a:r>
            <a:r>
              <a:rPr lang="en-GB" sz="1200" err="1">
                <a:effectLst/>
                <a:latin typeface="Arial" panose="020B0604020202020204" pitchFamily="34" charset="0"/>
                <a:ea typeface="Aptos" panose="020B0004020202020204" pitchFamily="34" charset="0"/>
              </a:rPr>
              <a:t>Mentimeter</a:t>
            </a:r>
            <a:r>
              <a:rPr lang="en-GB" sz="1200">
                <a:effectLst/>
                <a:latin typeface="Arial" panose="020B0604020202020204" pitchFamily="34" charset="0"/>
                <a:ea typeface="Aptos" panose="020B0004020202020204" pitchFamily="34" charset="0"/>
              </a:rPr>
              <a:t> to gather these via phones.]</a:t>
            </a:r>
            <a:endParaRPr lang="en-GB"/>
          </a:p>
          <a:p>
            <a:pPr>
              <a:lnSpc>
                <a:spcPct val="107000"/>
              </a:lnSpc>
              <a:spcAft>
                <a:spcPts val="800"/>
              </a:spcAft>
            </a:pPr>
            <a:endParaRPr lang="en-GB" sz="1200" kern="100">
              <a:effectLst/>
              <a:latin typeface="Aptos" panose="020B0004020202020204" pitchFamily="34" charset="0"/>
              <a:ea typeface="Aptos" panose="020B00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FB15AB1-383C-469D-A6A1-D3806A475101}"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129461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200" i="1" kern="100">
                <a:effectLst/>
                <a:latin typeface="Arial" panose="020B0604020202020204" pitchFamily="34" charset="0"/>
                <a:ea typeface="Aptos" panose="020B0004020202020204" pitchFamily="34" charset="0"/>
                <a:cs typeface="Arial" panose="020B0604020202020204" pitchFamily="34" charset="0"/>
              </a:rPr>
              <a:t>Who said this, and in what context? Can anyone guess the missing word?</a:t>
            </a:r>
            <a:endParaRPr lang="en-GB" sz="1200" kern="100">
              <a:effectLst/>
              <a:latin typeface="Aptos" panose="020B0004020202020204" pitchFamily="34" charset="0"/>
              <a:ea typeface="Aptos" panose="020B0004020202020204" pitchFamily="34" charset="0"/>
              <a:cs typeface="Arial" panose="020B0604020202020204" pitchFamily="34" charset="0"/>
            </a:endParaRPr>
          </a:p>
          <a:p>
            <a:pPr>
              <a:lnSpc>
                <a:spcPct val="107000"/>
              </a:lnSpc>
              <a:spcAft>
                <a:spcPts val="800"/>
              </a:spcAft>
            </a:pPr>
            <a:r>
              <a:rPr lang="en-GB" sz="1200" kern="100">
                <a:effectLst/>
                <a:latin typeface="Arial" panose="020B0604020202020204" pitchFamily="34" charset="0"/>
                <a:ea typeface="Aptos" panose="020B0004020202020204" pitchFamily="34" charset="0"/>
                <a:cs typeface="Arial" panose="020B0604020202020204" pitchFamily="34" charset="0"/>
              </a:rPr>
              <a:t> </a:t>
            </a:r>
            <a:endParaRPr lang="en-GB" sz="1200" kern="100">
              <a:effectLst/>
              <a:latin typeface="Aptos" panose="020B0004020202020204" pitchFamily="34" charset="0"/>
              <a:ea typeface="Aptos" panose="020B0004020202020204" pitchFamily="34" charset="0"/>
              <a:cs typeface="Arial" panose="020B0604020202020204" pitchFamily="34" charset="0"/>
            </a:endParaRPr>
          </a:p>
          <a:p>
            <a:pPr>
              <a:lnSpc>
                <a:spcPct val="107000"/>
              </a:lnSpc>
              <a:spcAft>
                <a:spcPts val="800"/>
              </a:spcAft>
            </a:pPr>
            <a:r>
              <a:rPr lang="en-GB" sz="1200" kern="100">
                <a:effectLst/>
                <a:latin typeface="Arial" panose="020B0604020202020204" pitchFamily="34" charset="0"/>
                <a:ea typeface="Aptos" panose="020B0004020202020204" pitchFamily="34" charset="0"/>
                <a:cs typeface="Arial" panose="020B0604020202020204" pitchFamily="34" charset="0"/>
              </a:rPr>
              <a:t>Everyone knows what it is to hope. In the heart of each person, hope dwells as the desire and expectation of good things to come, despite our not knowing what the future may bring… For all of us, may the __________ be an opportunity to be renewed in hope. God’s word helps us find reasons for that hope.</a:t>
            </a:r>
            <a:endParaRPr lang="en-GB" sz="1200" kern="100">
              <a:effectLst/>
              <a:latin typeface="Aptos" panose="020B0004020202020204" pitchFamily="34" charset="0"/>
              <a:ea typeface="Aptos" panose="020B0004020202020204" pitchFamily="34" charset="0"/>
              <a:cs typeface="Arial" panose="020B0604020202020204" pitchFamily="34" charset="0"/>
            </a:endParaRPr>
          </a:p>
          <a:p>
            <a:endParaRPr lang="en-GB"/>
          </a:p>
        </p:txBody>
      </p:sp>
      <p:sp>
        <p:nvSpPr>
          <p:cNvPr id="4" name="Slide Number Placeholder 3"/>
          <p:cNvSpPr>
            <a:spLocks noGrp="1"/>
          </p:cNvSpPr>
          <p:nvPr>
            <p:ph type="sldNum" sz="quarter" idx="10"/>
          </p:nvPr>
        </p:nvSpPr>
        <p:spPr/>
        <p:txBody>
          <a:bodyPr/>
          <a:lstStyle/>
          <a:p>
            <a:fld id="{E12DBF2C-C93A-FD4E-BA14-EA660F09FC35}" type="slidenum">
              <a:rPr lang="en-US" smtClean="0"/>
              <a:t>6</a:t>
            </a:fld>
            <a:endParaRPr lang="en-US"/>
          </a:p>
        </p:txBody>
      </p:sp>
    </p:spTree>
    <p:extLst>
      <p:ext uri="{BB962C8B-B14F-4D97-AF65-F5344CB8AC3E}">
        <p14:creationId xmlns:p14="http://schemas.microsoft.com/office/powerpoint/2010/main" val="10156244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Photo credit: Catholic Church of England and Wales Flickr</a:t>
            </a:r>
          </a:p>
          <a:p>
            <a:pPr>
              <a:lnSpc>
                <a:spcPct val="107000"/>
              </a:lnSpc>
              <a:spcAft>
                <a:spcPts val="800"/>
              </a:spcAft>
            </a:pPr>
            <a:r>
              <a:rPr lang="en-GB" sz="1200" kern="100">
                <a:effectLst/>
                <a:latin typeface="Arial" panose="020B0604020202020204" pitchFamily="34" charset="0"/>
                <a:ea typeface="Aptos" panose="020B0004020202020204" pitchFamily="34" charset="0"/>
                <a:cs typeface="Arial" panose="020B0604020202020204" pitchFamily="34" charset="0"/>
              </a:rPr>
              <a:t> </a:t>
            </a:r>
            <a:endParaRPr lang="en-GB" sz="1200" kern="100">
              <a:effectLst/>
              <a:latin typeface="Aptos" panose="020B0004020202020204" pitchFamily="34" charset="0"/>
              <a:ea typeface="Aptos" panose="020B0004020202020204" pitchFamily="34" charset="0"/>
              <a:cs typeface="Arial" panose="020B0604020202020204" pitchFamily="34" charset="0"/>
            </a:endParaRPr>
          </a:p>
          <a:p>
            <a:pPr>
              <a:lnSpc>
                <a:spcPct val="107000"/>
              </a:lnSpc>
              <a:spcAft>
                <a:spcPts val="800"/>
              </a:spcAft>
            </a:pPr>
            <a:r>
              <a:rPr lang="en-GB" sz="1200" kern="100">
                <a:effectLst/>
                <a:latin typeface="Arial" panose="020B0604020202020204" pitchFamily="34" charset="0"/>
                <a:ea typeface="Aptos" panose="020B0004020202020204" pitchFamily="34" charset="0"/>
                <a:cs typeface="Arial" panose="020B0604020202020204" pitchFamily="34" charset="0"/>
              </a:rPr>
              <a:t>Everyone knows what it is to hope. In the heart of each person, hope dwells as the desire and expectation of good things to come, despite our not knowing what the future may bring… For all of us, may the </a:t>
            </a:r>
            <a:r>
              <a:rPr lang="en-GB" sz="1200" b="1" kern="100">
                <a:solidFill>
                  <a:srgbClr val="FF0000"/>
                </a:solidFill>
                <a:effectLst/>
                <a:latin typeface="Arial" panose="020B0604020202020204" pitchFamily="34" charset="0"/>
                <a:ea typeface="Aptos" panose="020B0004020202020204" pitchFamily="34" charset="0"/>
                <a:cs typeface="Arial" panose="020B0604020202020204" pitchFamily="34" charset="0"/>
              </a:rPr>
              <a:t>Jubilee</a:t>
            </a:r>
            <a:r>
              <a:rPr lang="en-GB" sz="1200" kern="100">
                <a:solidFill>
                  <a:srgbClr val="FF0000"/>
                </a:solidFill>
                <a:effectLst/>
                <a:latin typeface="Arial" panose="020B0604020202020204" pitchFamily="34" charset="0"/>
                <a:ea typeface="Aptos" panose="020B0004020202020204" pitchFamily="34" charset="0"/>
                <a:cs typeface="Arial" panose="020B0604020202020204" pitchFamily="34" charset="0"/>
              </a:rPr>
              <a:t> </a:t>
            </a:r>
            <a:r>
              <a:rPr lang="en-GB" sz="1200" kern="100">
                <a:effectLst/>
                <a:latin typeface="Arial" panose="020B0604020202020204" pitchFamily="34" charset="0"/>
                <a:ea typeface="Aptos" panose="020B0004020202020204" pitchFamily="34" charset="0"/>
                <a:cs typeface="Arial" panose="020B0604020202020204" pitchFamily="34" charset="0"/>
              </a:rPr>
              <a:t>be an opportunity to be renewed in hope. God’s word helps us find reasons for that hope.</a:t>
            </a:r>
            <a:endParaRPr lang="en-GB" sz="1200" kern="100">
              <a:effectLst/>
              <a:latin typeface="Aptos" panose="020B0004020202020204" pitchFamily="34" charset="0"/>
              <a:ea typeface="Aptos" panose="020B0004020202020204" pitchFamily="34" charset="0"/>
              <a:cs typeface="Arial" panose="020B0604020202020204" pitchFamily="34" charset="0"/>
            </a:endParaRPr>
          </a:p>
          <a:p>
            <a:endParaRPr lang="en-US"/>
          </a:p>
          <a:p>
            <a:pPr>
              <a:lnSpc>
                <a:spcPct val="107000"/>
              </a:lnSpc>
              <a:spcAft>
                <a:spcPts val="800"/>
              </a:spcAft>
            </a:pPr>
            <a:r>
              <a:rPr lang="en-GB" sz="1200" i="1" kern="100">
                <a:effectLst/>
                <a:latin typeface="Arial" panose="020B0604020202020204" pitchFamily="34" charset="0"/>
                <a:ea typeface="Aptos" panose="020B0004020202020204" pitchFamily="34" charset="0"/>
                <a:cs typeface="Arial" panose="020B0604020202020204" pitchFamily="34" charset="0"/>
              </a:rPr>
              <a:t>It was Pope Francis. This is in the opening paragraph of the decree that announced the purpose and spirit of the next Holy Year – the </a:t>
            </a:r>
            <a:r>
              <a:rPr lang="en-GB" sz="1200" b="1" i="1" kern="100">
                <a:effectLst/>
                <a:latin typeface="Arial" panose="020B0604020202020204" pitchFamily="34" charset="0"/>
                <a:ea typeface="Aptos" panose="020B0004020202020204" pitchFamily="34" charset="0"/>
                <a:cs typeface="Arial" panose="020B0604020202020204" pitchFamily="34" charset="0"/>
              </a:rPr>
              <a:t>Jubilee</a:t>
            </a:r>
            <a:r>
              <a:rPr lang="en-GB" sz="1200" i="1" kern="100">
                <a:effectLst/>
                <a:latin typeface="Arial" panose="020B0604020202020204" pitchFamily="34" charset="0"/>
                <a:ea typeface="Aptos" panose="020B0004020202020204" pitchFamily="34" charset="0"/>
                <a:cs typeface="Arial" panose="020B0604020202020204" pitchFamily="34" charset="0"/>
              </a:rPr>
              <a:t>. </a:t>
            </a:r>
            <a:endParaRPr lang="en-GB" sz="1200" kern="100">
              <a:effectLst/>
              <a:latin typeface="Aptos" panose="020B0004020202020204" pitchFamily="34" charset="0"/>
              <a:ea typeface="Aptos" panose="020B0004020202020204" pitchFamily="34" charset="0"/>
              <a:cs typeface="Arial" panose="020B0604020202020204" pitchFamily="34" charset="0"/>
            </a:endParaRPr>
          </a:p>
          <a:p>
            <a:pPr>
              <a:lnSpc>
                <a:spcPct val="107000"/>
              </a:lnSpc>
              <a:spcAft>
                <a:spcPts val="800"/>
              </a:spcAft>
            </a:pPr>
            <a:r>
              <a:rPr lang="en-GB" sz="1200" i="1" kern="100">
                <a:effectLst/>
                <a:latin typeface="Arial" panose="020B0604020202020204" pitchFamily="34" charset="0"/>
                <a:ea typeface="Aptos" panose="020B0004020202020204" pitchFamily="34" charset="0"/>
                <a:cs typeface="Arial" panose="020B0604020202020204" pitchFamily="34" charset="0"/>
              </a:rPr>
              <a:t> </a:t>
            </a:r>
            <a:endParaRPr lang="en-GB" sz="1200" kern="100">
              <a:effectLst/>
              <a:latin typeface="Aptos" panose="020B0004020202020204" pitchFamily="34" charset="0"/>
              <a:ea typeface="Aptos" panose="020B0004020202020204" pitchFamily="34" charset="0"/>
              <a:cs typeface="Arial" panose="020B0604020202020204" pitchFamily="34" charset="0"/>
            </a:endParaRPr>
          </a:p>
          <a:p>
            <a:r>
              <a:rPr lang="en-GB" sz="1200" i="1">
                <a:effectLst/>
                <a:latin typeface="Arial" panose="020B0604020202020204" pitchFamily="34" charset="0"/>
                <a:ea typeface="Aptos" panose="020B0004020202020204" pitchFamily="34" charset="0"/>
              </a:rPr>
              <a:t>What do you think links this reflection to the statistics we looked at earlier?</a:t>
            </a:r>
            <a:endParaRPr lang="en-GB"/>
          </a:p>
          <a:p>
            <a:endParaRPr lang="en-GB"/>
          </a:p>
        </p:txBody>
      </p:sp>
      <p:sp>
        <p:nvSpPr>
          <p:cNvPr id="4" name="Slide Number Placeholder 3"/>
          <p:cNvSpPr>
            <a:spLocks noGrp="1"/>
          </p:cNvSpPr>
          <p:nvPr>
            <p:ph type="sldNum" sz="quarter" idx="10"/>
          </p:nvPr>
        </p:nvSpPr>
        <p:spPr/>
        <p:txBody>
          <a:bodyPr/>
          <a:lstStyle/>
          <a:p>
            <a:fld id="{E12DBF2C-C93A-FD4E-BA14-EA660F09FC35}" type="slidenum">
              <a:rPr lang="en-US" smtClean="0"/>
              <a:t>7</a:t>
            </a:fld>
            <a:endParaRPr lang="en-US"/>
          </a:p>
        </p:txBody>
      </p:sp>
    </p:spTree>
    <p:extLst>
      <p:ext uri="{BB962C8B-B14F-4D97-AF65-F5344CB8AC3E}">
        <p14:creationId xmlns:p14="http://schemas.microsoft.com/office/powerpoint/2010/main" val="6581888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i="0" kern="100">
                <a:effectLst/>
                <a:latin typeface="Arial" panose="020B0604020202020204" pitchFamily="34" charset="0"/>
                <a:ea typeface="Aptos" panose="020B0004020202020204" pitchFamily="34" charset="0"/>
                <a:cs typeface="Arial" panose="020B0604020202020204" pitchFamily="34" charset="0"/>
              </a:rPr>
              <a:t>As we watch this animation, think about why we as a Catholic school are invited by Pope Francis, SCES,</a:t>
            </a:r>
            <a:r>
              <a:rPr lang="en-GB" sz="1200" i="0" kern="100" baseline="0">
                <a:effectLst/>
                <a:latin typeface="Arial" panose="020B0604020202020204" pitchFamily="34" charset="0"/>
                <a:ea typeface="Aptos" panose="020B0004020202020204" pitchFamily="34" charset="0"/>
                <a:cs typeface="Arial" panose="020B0604020202020204" pitchFamily="34" charset="0"/>
              </a:rPr>
              <a:t> SCIAF </a:t>
            </a:r>
            <a:r>
              <a:rPr lang="en-GB" sz="1200" i="0" kern="100">
                <a:effectLst/>
                <a:latin typeface="Arial" panose="020B0604020202020204" pitchFamily="34" charset="0"/>
                <a:ea typeface="Aptos" panose="020B0004020202020204" pitchFamily="34" charset="0"/>
                <a:cs typeface="Arial" panose="020B0604020202020204" pitchFamily="34" charset="0"/>
              </a:rPr>
              <a:t>and the Bishops of Scotland</a:t>
            </a:r>
            <a:r>
              <a:rPr lang="en-GB" sz="1200" i="0" kern="100" baseline="0">
                <a:effectLst/>
                <a:latin typeface="Arial" panose="020B0604020202020204" pitchFamily="34" charset="0"/>
                <a:ea typeface="Aptos" panose="020B0004020202020204" pitchFamily="34" charset="0"/>
                <a:cs typeface="Arial" panose="020B0604020202020204" pitchFamily="34" charset="0"/>
              </a:rPr>
              <a:t> </a:t>
            </a:r>
            <a:r>
              <a:rPr lang="en-GB" sz="1200" i="0" kern="100">
                <a:effectLst/>
                <a:latin typeface="Arial" panose="020B0604020202020204" pitchFamily="34" charset="0"/>
                <a:ea typeface="Aptos" panose="020B0004020202020204" pitchFamily="34" charset="0"/>
                <a:cs typeface="Arial" panose="020B0604020202020204" pitchFamily="34" charset="0"/>
              </a:rPr>
              <a:t>to take part in this Jubilee year.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i="0" kern="100">
              <a:effectLst/>
              <a:latin typeface="Arial" panose="020B0604020202020204" pitchFamily="34" charset="0"/>
              <a:ea typeface="Aptos" panose="020B0004020202020204" pitchFamily="34" charset="0"/>
              <a:cs typeface="Arial" panose="020B0604020202020204" pitchFamily="34" charset="0"/>
            </a:endParaRPr>
          </a:p>
          <a:p>
            <a:pPr>
              <a:spcAft>
                <a:spcPts val="800"/>
              </a:spcAft>
            </a:pPr>
            <a:r>
              <a:rPr lang="en-GB" sz="1200" i="1">
                <a:effectLst/>
                <a:latin typeface="Arial" panose="020B0604020202020204" pitchFamily="34" charset="0"/>
                <a:ea typeface="Aptos" panose="020B0004020202020204" pitchFamily="34" charset="0"/>
              </a:rPr>
              <a:t>What’s this got to do with us? Why is it such a great opportunity for our school? </a:t>
            </a:r>
            <a:r>
              <a:rPr lang="en-GB" sz="1200">
                <a:effectLst/>
                <a:latin typeface="Aptos" panose="020B0004020202020204" pitchFamily="34" charset="0"/>
                <a:ea typeface="Aptos" panose="020B0004020202020204" pitchFamily="34" charset="0"/>
                <a:cs typeface="Arial" panose="020B0604020202020204" pitchFamily="34" charset="0"/>
              </a:rPr>
              <a:t>  </a:t>
            </a:r>
            <a:endParaRPr lang="en-GB" sz="1200"/>
          </a:p>
          <a:p>
            <a:pPr>
              <a:spcAft>
                <a:spcPts val="800"/>
              </a:spcAft>
            </a:pPr>
            <a:endParaRPr lang="en-GB">
              <a:latin typeface="Aptos"/>
            </a:endParaRPr>
          </a:p>
          <a:p>
            <a:pPr>
              <a:spcAft>
                <a:spcPts val="800"/>
              </a:spcAft>
            </a:pPr>
            <a:r>
              <a:rPr lang="en-GB">
                <a:latin typeface="Aptos"/>
                <a:ea typeface="Calibri" panose="020F0502020204030204"/>
                <a:cs typeface="Calibri" panose="020F0502020204030204"/>
              </a:rPr>
              <a:t>Go to </a:t>
            </a:r>
            <a:r>
              <a:rPr lang="en-GB"/>
              <a:t>youtube.com/</a:t>
            </a:r>
            <a:r>
              <a:rPr lang="en-GB" err="1"/>
              <a:t>sciaf</a:t>
            </a:r>
            <a:r>
              <a:rPr lang="en-GB"/>
              <a:t> for the Jubilee animation</a:t>
            </a:r>
            <a:endParaRPr lang="en-GB">
              <a:latin typeface="Aptos"/>
              <a:ea typeface="Calibri" panose="020F0502020204030204"/>
              <a:cs typeface="Calibri" panose="020F0502020204030204"/>
            </a:endParaRPr>
          </a:p>
          <a:p>
            <a:endParaRPr lang="en-GB">
              <a:ea typeface="Calibri" panose="020F0502020204030204"/>
              <a:cs typeface="Calibri" panose="020F0502020204030204"/>
            </a:endParaRPr>
          </a:p>
        </p:txBody>
      </p:sp>
      <p:sp>
        <p:nvSpPr>
          <p:cNvPr id="4" name="Slide Number Placeholder 3"/>
          <p:cNvSpPr>
            <a:spLocks noGrp="1"/>
          </p:cNvSpPr>
          <p:nvPr>
            <p:ph type="sldNum" sz="quarter" idx="10"/>
          </p:nvPr>
        </p:nvSpPr>
        <p:spPr/>
        <p:txBody>
          <a:bodyPr/>
          <a:lstStyle/>
          <a:p>
            <a:fld id="{E12DBF2C-C93A-FD4E-BA14-EA660F09FC35}" type="slidenum">
              <a:rPr lang="en-US" smtClean="0"/>
              <a:t>8</a:t>
            </a:fld>
            <a:endParaRPr lang="en-US"/>
          </a:p>
        </p:txBody>
      </p:sp>
    </p:spTree>
    <p:extLst>
      <p:ext uri="{BB962C8B-B14F-4D97-AF65-F5344CB8AC3E}">
        <p14:creationId xmlns:p14="http://schemas.microsoft.com/office/powerpoint/2010/main" val="9020111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E12DBF2C-C93A-FD4E-BA14-EA660F09FC35}" type="slidenum">
              <a:rPr lang="en-US" smtClean="0"/>
              <a:t>9</a:t>
            </a:fld>
            <a:endParaRPr lang="en-US"/>
          </a:p>
        </p:txBody>
      </p:sp>
    </p:spTree>
    <p:extLst>
      <p:ext uri="{BB962C8B-B14F-4D97-AF65-F5344CB8AC3E}">
        <p14:creationId xmlns:p14="http://schemas.microsoft.com/office/powerpoint/2010/main" val="39956187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428564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6390884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GB"/>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p:cNvSpPr>
            <a:spLocks noGrp="1"/>
          </p:cNvSpPr>
          <p:nvPr>
            <p:ph type="dt" sz="half" idx="10"/>
          </p:nvPr>
        </p:nvSpPr>
        <p:spPr/>
        <p:txBody>
          <a:bodyPr/>
          <a:lstStyle/>
          <a:p>
            <a:fld id="{202CE124-D8C1-C947-A1F5-E00F3D539D55}" type="datetimeFigureOut">
              <a:rPr lang="en-US" smtClean="0"/>
              <a:t>1/17/2025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FDBD67-81D0-144B-A64C-A4DB8FA6A553}" type="slidenum">
              <a:rPr lang="en-US" smtClean="0"/>
              <a:t>‹#›</a:t>
            </a:fld>
            <a:endParaRPr lang="en-US"/>
          </a:p>
        </p:txBody>
      </p:sp>
    </p:spTree>
    <p:extLst>
      <p:ext uri="{BB962C8B-B14F-4D97-AF65-F5344CB8AC3E}">
        <p14:creationId xmlns:p14="http://schemas.microsoft.com/office/powerpoint/2010/main" val="3629317417"/>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1900226"/>
      </p:ext>
    </p:extLst>
  </p:cSld>
  <p:clrMap bg1="lt1" tx1="dk1" bg2="lt2" tx2="dk2" accent1="accent1" accent2="accent2" accent3="accent3" accent4="accent4" accent5="accent5" accent6="accent6" hlink="hlink" folHlink="folHlink"/>
  <p:sldLayoutIdLst>
    <p:sldLayoutId id="2147483661"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47041767"/>
      </p:ext>
    </p:extLst>
  </p:cSld>
  <p:clrMap bg1="lt1" tx1="dk1" bg2="lt2" tx2="dk2" accent1="accent1" accent2="accent2" accent3="accent3" accent4="accent4" accent5="accent5" accent6="accent6" hlink="hlink" folHlink="folHlink"/>
  <p:sldLayoutIdLst>
    <p:sldLayoutId id="2147483663" r:id="rId1"/>
    <p:sldLayoutId id="2147483664"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sv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4.png"/><Relationship Id="rId7"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4.png"/><Relationship Id="rId7"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4.png"/><Relationship Id="rId7"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4.png"/><Relationship Id="rId7"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7.sv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7" Type="http://schemas.openxmlformats.org/officeDocument/2006/relationships/image" Target="../media/image3.sv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22.png"/><Relationship Id="rId4" Type="http://schemas.openxmlformats.org/officeDocument/2006/relationships/image" Target="../media/image21.png"/></Relationships>
</file>

<file path=ppt/slides/_rels/slide16.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23.emf"/><Relationship Id="rId7"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4.jpe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17.png"/><Relationship Id="rId7"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3.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5.png"/></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7.svg"/><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8.png"/><Relationship Id="rId7" Type="http://schemas.openxmlformats.org/officeDocument/2006/relationships/image" Target="../media/image7.sv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10.png"/><Relationship Id="rId7"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image" Target="../media/image4.png"/><Relationship Id="rId7"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erson wearing goggles on her head&#10;&#10;Description automatically generated">
            <a:extLst>
              <a:ext uri="{FF2B5EF4-FFF2-40B4-BE49-F238E27FC236}">
                <a16:creationId xmlns:a16="http://schemas.microsoft.com/office/drawing/2014/main" id="{40EF35F4-0CDD-1B7B-85D1-C0AD18322F16}"/>
              </a:ext>
            </a:extLst>
          </p:cNvPr>
          <p:cNvPicPr>
            <a:picLocks noChangeAspect="1"/>
          </p:cNvPicPr>
          <p:nvPr/>
        </p:nvPicPr>
        <p:blipFill>
          <a:blip r:embed="rId3"/>
          <a:stretch>
            <a:fillRect/>
          </a:stretch>
        </p:blipFill>
        <p:spPr>
          <a:xfrm>
            <a:off x="4413" y="-1"/>
            <a:ext cx="9139587" cy="6861313"/>
          </a:xfrm>
          <a:prstGeom prst="rect">
            <a:avLst/>
          </a:prstGeom>
        </p:spPr>
      </p:pic>
      <p:pic>
        <p:nvPicPr>
          <p:cNvPr id="4" name="Graphic 3">
            <a:extLst>
              <a:ext uri="{FF2B5EF4-FFF2-40B4-BE49-F238E27FC236}">
                <a16:creationId xmlns:a16="http://schemas.microsoft.com/office/drawing/2014/main" id="{7C8FB758-9781-D0A2-62B6-47C58917C92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63533" y="5944290"/>
            <a:ext cx="1600203" cy="571501"/>
          </a:xfrm>
          <a:prstGeom prst="rect">
            <a:avLst/>
          </a:prstGeom>
        </p:spPr>
      </p:pic>
      <p:sp>
        <p:nvSpPr>
          <p:cNvPr id="5" name="TextBox 4">
            <a:extLst>
              <a:ext uri="{FF2B5EF4-FFF2-40B4-BE49-F238E27FC236}">
                <a16:creationId xmlns:a16="http://schemas.microsoft.com/office/drawing/2014/main" id="{D9A476AF-5C7C-3E14-EFF0-65249321500A}"/>
              </a:ext>
            </a:extLst>
          </p:cNvPr>
          <p:cNvSpPr txBox="1"/>
          <p:nvPr/>
        </p:nvSpPr>
        <p:spPr>
          <a:xfrm>
            <a:off x="293929" y="2641195"/>
            <a:ext cx="5577482" cy="913070"/>
          </a:xfrm>
          <a:prstGeom prst="rect">
            <a:avLst/>
          </a:prstGeom>
          <a:noFill/>
        </p:spPr>
        <p:txBody>
          <a:bodyPr wrap="square" lIns="91440" tIns="45720" rIns="91440" bIns="45720" rtlCol="0" anchor="t">
            <a:spAutoFit/>
          </a:bodyPr>
          <a:lstStyle/>
          <a:p>
            <a:pPr>
              <a:lnSpc>
                <a:spcPts val="3200"/>
              </a:lnSpc>
            </a:pPr>
            <a:r>
              <a:rPr lang="en-GB" sz="3000" b="1">
                <a:solidFill>
                  <a:schemeClr val="bg1"/>
                </a:solidFill>
                <a:latin typeface="Rubik Black"/>
                <a:ea typeface="Colby StBlk"/>
                <a:cs typeface="Rubik Black"/>
              </a:rPr>
              <a:t>STAFF SESSION</a:t>
            </a:r>
            <a:endParaRPr lang="en-US">
              <a:solidFill>
                <a:schemeClr val="bg1"/>
              </a:solidFill>
              <a:latin typeface="Rubik Black"/>
              <a:ea typeface="Colby StBlk"/>
              <a:cs typeface="Rubik Black"/>
            </a:endParaRPr>
          </a:p>
          <a:p>
            <a:pPr>
              <a:lnSpc>
                <a:spcPts val="3200"/>
              </a:lnSpc>
            </a:pPr>
            <a:r>
              <a:rPr lang="en-GB" sz="3000" b="1">
                <a:solidFill>
                  <a:schemeClr val="bg1"/>
                </a:solidFill>
                <a:latin typeface="Rubik Black"/>
                <a:ea typeface="Colby StBlk"/>
                <a:cs typeface="Rubik Black"/>
              </a:rPr>
              <a:t>ON JUBILEE 2025</a:t>
            </a:r>
          </a:p>
        </p:txBody>
      </p:sp>
    </p:spTree>
    <p:extLst>
      <p:ext uri="{BB962C8B-B14F-4D97-AF65-F5344CB8AC3E}">
        <p14:creationId xmlns:p14="http://schemas.microsoft.com/office/powerpoint/2010/main" val="22659629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AB812F5-DD9B-B068-1E83-D0B500FFD14C}"/>
              </a:ext>
            </a:extLst>
          </p:cNvPr>
          <p:cNvPicPr>
            <a:picLocks noChangeAspect="1"/>
          </p:cNvPicPr>
          <p:nvPr/>
        </p:nvPicPr>
        <p:blipFill>
          <a:blip r:embed="rId3"/>
          <a:srcRect/>
          <a:stretch/>
        </p:blipFill>
        <p:spPr>
          <a:xfrm rot="10800000">
            <a:off x="0" y="-2"/>
            <a:ext cx="9144000" cy="1594961"/>
          </a:xfrm>
          <a:prstGeom prst="rect">
            <a:avLst/>
          </a:prstGeom>
        </p:spPr>
      </p:pic>
      <p:pic>
        <p:nvPicPr>
          <p:cNvPr id="3" name="Picture 2" descr="A colorful squares on a black background&#10;&#10;Description automatically generated">
            <a:extLst>
              <a:ext uri="{FF2B5EF4-FFF2-40B4-BE49-F238E27FC236}">
                <a16:creationId xmlns:a16="http://schemas.microsoft.com/office/drawing/2014/main" id="{65CA68F0-1F8F-4BD4-E38A-FBC1111D3B6E}"/>
              </a:ext>
            </a:extLst>
          </p:cNvPr>
          <p:cNvPicPr>
            <a:picLocks noChangeAspect="1"/>
          </p:cNvPicPr>
          <p:nvPr/>
        </p:nvPicPr>
        <p:blipFill rotWithShape="1">
          <a:blip r:embed="rId4"/>
          <a:srcRect t="12406" r="29323"/>
          <a:stretch/>
        </p:blipFill>
        <p:spPr>
          <a:xfrm>
            <a:off x="7097487" y="0"/>
            <a:ext cx="2046514" cy="2536372"/>
          </a:xfrm>
          <a:prstGeom prst="rect">
            <a:avLst/>
          </a:prstGeom>
        </p:spPr>
      </p:pic>
      <p:sp>
        <p:nvSpPr>
          <p:cNvPr id="4" name="TextBox 3">
            <a:extLst>
              <a:ext uri="{FF2B5EF4-FFF2-40B4-BE49-F238E27FC236}">
                <a16:creationId xmlns:a16="http://schemas.microsoft.com/office/drawing/2014/main" id="{DB8C349E-D536-C3D1-3525-41DC6DEA3B6A}"/>
              </a:ext>
            </a:extLst>
          </p:cNvPr>
          <p:cNvSpPr txBox="1"/>
          <p:nvPr/>
        </p:nvSpPr>
        <p:spPr>
          <a:xfrm>
            <a:off x="293929" y="464052"/>
            <a:ext cx="5577482" cy="507831"/>
          </a:xfrm>
          <a:prstGeom prst="rect">
            <a:avLst/>
          </a:prstGeom>
          <a:noFill/>
        </p:spPr>
        <p:txBody>
          <a:bodyPr wrap="square" rtlCol="0">
            <a:spAutoFit/>
          </a:bodyPr>
          <a:lstStyle/>
          <a:p>
            <a:r>
              <a:rPr lang="en-GB" sz="2700" b="1">
                <a:latin typeface="Rubik Black" pitchFamily="2" charset="-79"/>
                <a:ea typeface="Colby StBlk" pitchFamily="2" charset="77"/>
                <a:cs typeface="Rubik Black" pitchFamily="2" charset="-79"/>
              </a:rPr>
              <a:t>DISCUSS AND SHARE</a:t>
            </a:r>
          </a:p>
        </p:txBody>
      </p:sp>
      <p:pic>
        <p:nvPicPr>
          <p:cNvPr id="9" name="Graphic 8">
            <a:extLst>
              <a:ext uri="{FF2B5EF4-FFF2-40B4-BE49-F238E27FC236}">
                <a16:creationId xmlns:a16="http://schemas.microsoft.com/office/drawing/2014/main" id="{CB62D7A5-00B7-DA6B-E4EC-C97807334E5F}"/>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7124786" y="464052"/>
            <a:ext cx="1600202" cy="571501"/>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Picture 4" descr="A black and white logo&#10;&#10;Description automatically generated with low confidence">
            <a:extLst>
              <a:ext uri="{FF2B5EF4-FFF2-40B4-BE49-F238E27FC236}">
                <a16:creationId xmlns:a16="http://schemas.microsoft.com/office/drawing/2014/main" id="{02BD67AD-C1EA-EFDF-F6FC-3E14AC41D7A5}"/>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t="-1" b="-1554"/>
          <a:stretch/>
        </p:blipFill>
        <p:spPr>
          <a:xfrm>
            <a:off x="2818868" y="1162742"/>
            <a:ext cx="7083415" cy="6185911"/>
          </a:xfrm>
          <a:prstGeom prst="rect">
            <a:avLst/>
          </a:prstGeom>
        </p:spPr>
      </p:pic>
      <p:pic>
        <p:nvPicPr>
          <p:cNvPr id="6" name="Picture 5" descr="A child holding a ball&#10;&#10;Description automatically generated">
            <a:extLst>
              <a:ext uri="{FF2B5EF4-FFF2-40B4-BE49-F238E27FC236}">
                <a16:creationId xmlns:a16="http://schemas.microsoft.com/office/drawing/2014/main" id="{AF771B5F-AB4C-4B70-A762-071262C92C0D}"/>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804202" y="1871579"/>
            <a:ext cx="4065996" cy="4979852"/>
          </a:xfrm>
          <a:prstGeom prst="rect">
            <a:avLst/>
          </a:prstGeom>
        </p:spPr>
      </p:pic>
      <p:sp>
        <p:nvSpPr>
          <p:cNvPr id="7" name="TextBox 6">
            <a:extLst>
              <a:ext uri="{FF2B5EF4-FFF2-40B4-BE49-F238E27FC236}">
                <a16:creationId xmlns:a16="http://schemas.microsoft.com/office/drawing/2014/main" id="{2452831C-2474-ADA6-2AE7-63163D3C1D76}"/>
              </a:ext>
            </a:extLst>
          </p:cNvPr>
          <p:cNvSpPr txBox="1"/>
          <p:nvPr/>
        </p:nvSpPr>
        <p:spPr>
          <a:xfrm>
            <a:off x="5465147" y="6224566"/>
            <a:ext cx="1192955" cy="24622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err="1">
                <a:ln>
                  <a:noFill/>
                </a:ln>
                <a:solidFill>
                  <a:prstClr val="white"/>
                </a:solidFill>
                <a:effectLst/>
                <a:uLnTx/>
                <a:uFillTx/>
                <a:latin typeface="Rubik" pitchFamily="2" charset="-79"/>
                <a:ea typeface="+mn-ea"/>
                <a:cs typeface="Rubik" pitchFamily="2" charset="-79"/>
              </a:rPr>
              <a:t>Marilin</a:t>
            </a:r>
            <a:r>
              <a:rPr kumimoji="0" lang="en-US" sz="1000" b="0" i="0" u="none" strike="noStrike" kern="1200" cap="none" spc="0" normalizeH="0" baseline="0" noProof="0">
                <a:ln>
                  <a:noFill/>
                </a:ln>
                <a:solidFill>
                  <a:prstClr val="white"/>
                </a:solidFill>
                <a:effectLst/>
                <a:uLnTx/>
                <a:uFillTx/>
                <a:latin typeface="Rubik" pitchFamily="2" charset="-79"/>
                <a:ea typeface="+mn-ea"/>
                <a:cs typeface="Rubik" pitchFamily="2" charset="-79"/>
              </a:rPr>
              <a:t>, Colombia</a:t>
            </a:r>
          </a:p>
        </p:txBody>
      </p:sp>
      <p:sp>
        <p:nvSpPr>
          <p:cNvPr id="8" name="TextBox 7">
            <a:extLst>
              <a:ext uri="{FF2B5EF4-FFF2-40B4-BE49-F238E27FC236}">
                <a16:creationId xmlns:a16="http://schemas.microsoft.com/office/drawing/2014/main" id="{1CDB2F2F-2017-B44C-A23F-AEF7C1EA7B5F}"/>
              </a:ext>
            </a:extLst>
          </p:cNvPr>
          <p:cNvSpPr txBox="1"/>
          <p:nvPr/>
        </p:nvSpPr>
        <p:spPr>
          <a:xfrm>
            <a:off x="288470" y="1820835"/>
            <a:ext cx="4729844" cy="3093154"/>
          </a:xfrm>
          <a:prstGeom prst="rect">
            <a:avLst/>
          </a:prstGeom>
          <a:noFill/>
        </p:spPr>
        <p:txBody>
          <a:bodyPr wrap="square" rtlCol="0">
            <a:spAutoFit/>
          </a:bodyPr>
          <a:lstStyle/>
          <a:p>
            <a:pPr lvl="0"/>
            <a:r>
              <a:rPr lang="en-GB" sz="3200" b="1" kern="100">
                <a:latin typeface="Rubik" pitchFamily="2" charset="-79"/>
                <a:ea typeface="Colby StBlk" panose="00000A00000000000000" charset="0"/>
                <a:cs typeface="Rubik" pitchFamily="2" charset="-79"/>
              </a:rPr>
              <a:t>What’s this got to do with our school?</a:t>
            </a:r>
          </a:p>
          <a:p>
            <a:pPr lvl="0">
              <a:lnSpc>
                <a:spcPts val="1840"/>
              </a:lnSpc>
            </a:pPr>
            <a:endParaRPr lang="en-GB" sz="3200" b="1" kern="100">
              <a:solidFill>
                <a:srgbClr val="12375A"/>
              </a:solidFill>
              <a:latin typeface="Rubik" pitchFamily="2" charset="-79"/>
              <a:ea typeface="Colby StBlk" panose="00000A00000000000000" charset="0"/>
              <a:cs typeface="Rubik" pitchFamily="2" charset="-79"/>
            </a:endParaRPr>
          </a:p>
          <a:p>
            <a:r>
              <a:rPr lang="en-GB" sz="3200" b="1" kern="100">
                <a:solidFill>
                  <a:srgbClr val="A1CA5E"/>
                </a:solidFill>
                <a:latin typeface="Rubik" pitchFamily="2" charset="-79"/>
                <a:ea typeface="Colby StBlk" panose="00000A00000000000000" charset="0"/>
                <a:cs typeface="Rubik" pitchFamily="2" charset="-79"/>
              </a:rPr>
              <a:t>How can this be a great opportunity for our school</a:t>
            </a:r>
            <a:r>
              <a:rPr lang="en-GB" sz="3200" b="1">
                <a:solidFill>
                  <a:srgbClr val="A1CA5E"/>
                </a:solidFill>
                <a:latin typeface="Rubik" pitchFamily="2" charset="-79"/>
                <a:ea typeface="Colby StBlk" panose="00000A00000000000000" charset="0"/>
                <a:cs typeface="Rubik" pitchFamily="2" charset="-79"/>
              </a:rPr>
              <a:t>?</a:t>
            </a:r>
          </a:p>
          <a:p>
            <a:pPr lvl="0"/>
            <a:endParaRPr lang="en-GB" sz="2000" b="1" kern="100">
              <a:solidFill>
                <a:srgbClr val="ED9838"/>
              </a:solidFill>
              <a:latin typeface="Rubik" pitchFamily="2" charset="-79"/>
              <a:ea typeface="Colby StBlk" panose="00000A00000000000000" charset="0"/>
              <a:cs typeface="Rubik" pitchFamily="2" charset="-79"/>
            </a:endParaRPr>
          </a:p>
        </p:txBody>
      </p:sp>
    </p:spTree>
    <p:extLst>
      <p:ext uri="{BB962C8B-B14F-4D97-AF65-F5344CB8AC3E}">
        <p14:creationId xmlns:p14="http://schemas.microsoft.com/office/powerpoint/2010/main" val="42890216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328E13A-EB60-A0FC-B296-35E548F591DE}"/>
              </a:ext>
            </a:extLst>
          </p:cNvPr>
          <p:cNvPicPr>
            <a:picLocks noChangeAspect="1"/>
          </p:cNvPicPr>
          <p:nvPr/>
        </p:nvPicPr>
        <p:blipFill>
          <a:blip r:embed="rId3"/>
          <a:srcRect/>
          <a:stretch/>
        </p:blipFill>
        <p:spPr>
          <a:xfrm rot="10800000">
            <a:off x="0" y="-2"/>
            <a:ext cx="9144000" cy="1594961"/>
          </a:xfrm>
          <a:prstGeom prst="rect">
            <a:avLst/>
          </a:prstGeom>
        </p:spPr>
      </p:pic>
      <p:pic>
        <p:nvPicPr>
          <p:cNvPr id="3" name="Picture 2" descr="A colorful squares on a black background&#10;&#10;Description automatically generated">
            <a:extLst>
              <a:ext uri="{FF2B5EF4-FFF2-40B4-BE49-F238E27FC236}">
                <a16:creationId xmlns:a16="http://schemas.microsoft.com/office/drawing/2014/main" id="{75191D6A-38E3-C335-D0F9-92825B457503}"/>
              </a:ext>
            </a:extLst>
          </p:cNvPr>
          <p:cNvPicPr>
            <a:picLocks noChangeAspect="1"/>
          </p:cNvPicPr>
          <p:nvPr/>
        </p:nvPicPr>
        <p:blipFill rotWithShape="1">
          <a:blip r:embed="rId4"/>
          <a:srcRect t="12406" r="29323"/>
          <a:stretch/>
        </p:blipFill>
        <p:spPr>
          <a:xfrm>
            <a:off x="7097487" y="0"/>
            <a:ext cx="2046514" cy="2536372"/>
          </a:xfrm>
          <a:prstGeom prst="rect">
            <a:avLst/>
          </a:prstGeom>
        </p:spPr>
      </p:pic>
      <p:sp>
        <p:nvSpPr>
          <p:cNvPr id="4" name="TextBox 3">
            <a:extLst>
              <a:ext uri="{FF2B5EF4-FFF2-40B4-BE49-F238E27FC236}">
                <a16:creationId xmlns:a16="http://schemas.microsoft.com/office/drawing/2014/main" id="{C961F794-D73E-E01D-498C-336F0BCE6DFF}"/>
              </a:ext>
            </a:extLst>
          </p:cNvPr>
          <p:cNvSpPr txBox="1"/>
          <p:nvPr/>
        </p:nvSpPr>
        <p:spPr>
          <a:xfrm>
            <a:off x="293929" y="464052"/>
            <a:ext cx="5577482" cy="507831"/>
          </a:xfrm>
          <a:prstGeom prst="rect">
            <a:avLst/>
          </a:prstGeom>
          <a:noFill/>
        </p:spPr>
        <p:txBody>
          <a:bodyPr wrap="square" rtlCol="0">
            <a:spAutoFit/>
          </a:bodyPr>
          <a:lstStyle/>
          <a:p>
            <a:r>
              <a:rPr lang="en-GB" sz="2700" b="1">
                <a:latin typeface="Rubik Black" pitchFamily="2" charset="-79"/>
                <a:ea typeface="Colby StBlk" pitchFamily="2" charset="77"/>
                <a:cs typeface="Rubik Black" pitchFamily="2" charset="-79"/>
              </a:rPr>
              <a:t>SUGGESTIONS</a:t>
            </a:r>
          </a:p>
        </p:txBody>
      </p:sp>
      <p:pic>
        <p:nvPicPr>
          <p:cNvPr id="5" name="Graphic 4">
            <a:extLst>
              <a:ext uri="{FF2B5EF4-FFF2-40B4-BE49-F238E27FC236}">
                <a16:creationId xmlns:a16="http://schemas.microsoft.com/office/drawing/2014/main" id="{3A112469-D91F-5262-712E-DE2C4B9C37A7}"/>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7124786" y="464052"/>
            <a:ext cx="1600202" cy="571501"/>
          </a:xfrm>
          <a:prstGeom prst="rect">
            <a:avLst/>
          </a:prstGeom>
        </p:spPr>
      </p:pic>
      <p:pic>
        <p:nvPicPr>
          <p:cNvPr id="21" name="Picture 20" descr="A black and white logo&#10;&#10;Description automatically generated with low confidence">
            <a:extLst>
              <a:ext uri="{FF2B5EF4-FFF2-40B4-BE49-F238E27FC236}">
                <a16:creationId xmlns:a16="http://schemas.microsoft.com/office/drawing/2014/main" id="{BCFCD3A2-EEBC-64EE-1672-BF95C45BB2AB}"/>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0" y="2025819"/>
            <a:ext cx="5943581" cy="4832181"/>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20" name="Picture 19" descr="A picture containing person&#10;&#10;Description automatically generated">
            <a:extLst>
              <a:ext uri="{FF2B5EF4-FFF2-40B4-BE49-F238E27FC236}">
                <a16:creationId xmlns:a16="http://schemas.microsoft.com/office/drawing/2014/main" id="{2F369B8F-8877-DC9F-2307-1BA37E04B769}"/>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662524" y="2373711"/>
            <a:ext cx="3297220" cy="4484290"/>
          </a:xfrm>
          <a:prstGeom prst="rect">
            <a:avLst/>
          </a:prstGeom>
        </p:spPr>
      </p:pic>
      <p:sp>
        <p:nvSpPr>
          <p:cNvPr id="9" name="TextBox 8">
            <a:extLst>
              <a:ext uri="{FF2B5EF4-FFF2-40B4-BE49-F238E27FC236}">
                <a16:creationId xmlns:a16="http://schemas.microsoft.com/office/drawing/2014/main" id="{50C3B5DA-585A-EE5D-2FE5-6911224766B0}"/>
              </a:ext>
            </a:extLst>
          </p:cNvPr>
          <p:cNvSpPr txBox="1"/>
          <p:nvPr/>
        </p:nvSpPr>
        <p:spPr>
          <a:xfrm>
            <a:off x="1036406" y="6385355"/>
            <a:ext cx="1425044" cy="246221"/>
          </a:xfrm>
          <a:prstGeom prst="rect">
            <a:avLst/>
          </a:prstGeom>
          <a:noFill/>
        </p:spPr>
        <p:txBody>
          <a:bodyPr wrap="square">
            <a:spAutoFit/>
          </a:bodyPr>
          <a:lstStyle/>
          <a:p>
            <a:r>
              <a:rPr lang="en-US" sz="1000">
                <a:solidFill>
                  <a:schemeClr val="bg1"/>
                </a:solidFill>
                <a:latin typeface="Rubik" pitchFamily="2" charset="-79"/>
                <a:cs typeface="Rubik" pitchFamily="2" charset="-79"/>
              </a:rPr>
              <a:t>Support in Ukraine</a:t>
            </a:r>
          </a:p>
        </p:txBody>
      </p:sp>
      <p:sp>
        <p:nvSpPr>
          <p:cNvPr id="25" name="TextBox 24">
            <a:extLst>
              <a:ext uri="{FF2B5EF4-FFF2-40B4-BE49-F238E27FC236}">
                <a16:creationId xmlns:a16="http://schemas.microsoft.com/office/drawing/2014/main" id="{1CDB2F2F-2017-B44C-A23F-AEF7C1EA7B5F}"/>
              </a:ext>
            </a:extLst>
          </p:cNvPr>
          <p:cNvSpPr txBox="1"/>
          <p:nvPr/>
        </p:nvSpPr>
        <p:spPr>
          <a:xfrm>
            <a:off x="321127" y="1701091"/>
            <a:ext cx="6515102" cy="954107"/>
          </a:xfrm>
          <a:prstGeom prst="rect">
            <a:avLst/>
          </a:prstGeom>
          <a:noFill/>
        </p:spPr>
        <p:txBody>
          <a:bodyPr wrap="square" rtlCol="0">
            <a:spAutoFit/>
          </a:bodyPr>
          <a:lstStyle/>
          <a:p>
            <a:pPr lvl="0"/>
            <a:r>
              <a:rPr lang="en-GB" sz="2400" b="1" kern="100">
                <a:solidFill>
                  <a:srgbClr val="0087B0"/>
                </a:solidFill>
                <a:latin typeface="Rubik" pitchFamily="2" charset="-79"/>
                <a:ea typeface="Colby StBlk" panose="00000A00000000000000" charset="0"/>
                <a:cs typeface="Rubik" pitchFamily="2" charset="-79"/>
              </a:rPr>
              <a:t>What’s this got to do with our school?</a:t>
            </a:r>
          </a:p>
          <a:p>
            <a:pPr lvl="0"/>
            <a:endParaRPr lang="en-GB" sz="3200" kern="100">
              <a:solidFill>
                <a:srgbClr val="12375A"/>
              </a:solidFill>
              <a:latin typeface="Colby StBlk" panose="00000A00000000000000" charset="0"/>
              <a:ea typeface="Colby StBlk" panose="00000A00000000000000" charset="0"/>
              <a:cs typeface="Rubik" panose="020B0604020202020204" charset="-79"/>
            </a:endParaRPr>
          </a:p>
        </p:txBody>
      </p:sp>
      <p:sp>
        <p:nvSpPr>
          <p:cNvPr id="6" name="Rectangle 5"/>
          <p:cNvSpPr/>
          <p:nvPr/>
        </p:nvSpPr>
        <p:spPr>
          <a:xfrm>
            <a:off x="4124925" y="2350378"/>
            <a:ext cx="4572000" cy="4247317"/>
          </a:xfrm>
          <a:prstGeom prst="rect">
            <a:avLst/>
          </a:prstGeom>
        </p:spPr>
        <p:txBody>
          <a:bodyPr>
            <a:spAutoFit/>
          </a:bodyPr>
          <a:lstStyle/>
          <a:p>
            <a:r>
              <a:rPr lang="en-GB">
                <a:latin typeface="Rubik" panose="020B0604020202020204" charset="-79"/>
                <a:cs typeface="Rubik" panose="020B0604020202020204" charset="-79"/>
              </a:rPr>
              <a:t>Our pupils can explore the vital role they have in making change and bringing hope in an unfair world. </a:t>
            </a:r>
          </a:p>
          <a:p>
            <a:endParaRPr lang="en-GB">
              <a:latin typeface="Rubik" panose="020B0604020202020204" charset="-79"/>
              <a:cs typeface="Rubik" panose="020B0604020202020204" charset="-79"/>
            </a:endParaRPr>
          </a:p>
          <a:p>
            <a:r>
              <a:rPr lang="en-GB">
                <a:latin typeface="Rubik" panose="020B0604020202020204" charset="-79"/>
                <a:cs typeface="Rubik" panose="020B0604020202020204" charset="-79"/>
              </a:rPr>
              <a:t>There will be clear ways for our pupils to get involved with putting their faith into action, locally, nationally and globally.</a:t>
            </a:r>
          </a:p>
          <a:p>
            <a:endParaRPr lang="en-GB">
              <a:latin typeface="Rubik" panose="020B0604020202020204" charset="-79"/>
              <a:cs typeface="Rubik" panose="020B0604020202020204" charset="-79"/>
            </a:endParaRPr>
          </a:p>
          <a:p>
            <a:r>
              <a:rPr lang="en-GB">
                <a:latin typeface="Rubik" panose="020B0604020202020204" charset="-79"/>
                <a:cs typeface="Rubik" panose="020B0604020202020204" charset="-79"/>
              </a:rPr>
              <a:t>It’s a time for us to experience and renew our hope and mission, and put Catholic Social Teaching into action.</a:t>
            </a:r>
          </a:p>
          <a:p>
            <a:endParaRPr lang="en-GB">
              <a:latin typeface="Rubik" panose="020B0604020202020204" charset="-79"/>
              <a:cs typeface="Rubik" panose="020B0604020202020204" charset="-79"/>
            </a:endParaRPr>
          </a:p>
          <a:p>
            <a:r>
              <a:rPr lang="en-GB">
                <a:latin typeface="Rubik" panose="020B0604020202020204" charset="-79"/>
                <a:cs typeface="Rubik" panose="020B0604020202020204" charset="-79"/>
              </a:rPr>
              <a:t>We can be part of something big as part of the Catholic community, not only in Scotland and the UK, but globally. </a:t>
            </a:r>
          </a:p>
        </p:txBody>
      </p:sp>
    </p:spTree>
    <p:extLst>
      <p:ext uri="{BB962C8B-B14F-4D97-AF65-F5344CB8AC3E}">
        <p14:creationId xmlns:p14="http://schemas.microsoft.com/office/powerpoint/2010/main" val="34333550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3E5188B-69F0-69F3-DA2D-AC7E2241674E}"/>
              </a:ext>
            </a:extLst>
          </p:cNvPr>
          <p:cNvPicPr>
            <a:picLocks noChangeAspect="1"/>
          </p:cNvPicPr>
          <p:nvPr/>
        </p:nvPicPr>
        <p:blipFill>
          <a:blip r:embed="rId3"/>
          <a:srcRect/>
          <a:stretch/>
        </p:blipFill>
        <p:spPr>
          <a:xfrm rot="10800000">
            <a:off x="0" y="-2"/>
            <a:ext cx="9144000" cy="1594961"/>
          </a:xfrm>
          <a:prstGeom prst="rect">
            <a:avLst/>
          </a:prstGeom>
        </p:spPr>
      </p:pic>
      <p:pic>
        <p:nvPicPr>
          <p:cNvPr id="3" name="Picture 2" descr="A colorful squares on a black background&#10;&#10;Description automatically generated">
            <a:extLst>
              <a:ext uri="{FF2B5EF4-FFF2-40B4-BE49-F238E27FC236}">
                <a16:creationId xmlns:a16="http://schemas.microsoft.com/office/drawing/2014/main" id="{AA4E9F13-451C-BEA5-E927-E65A47D8A402}"/>
              </a:ext>
            </a:extLst>
          </p:cNvPr>
          <p:cNvPicPr>
            <a:picLocks noChangeAspect="1"/>
          </p:cNvPicPr>
          <p:nvPr/>
        </p:nvPicPr>
        <p:blipFill rotWithShape="1">
          <a:blip r:embed="rId4"/>
          <a:srcRect t="12406" r="29323"/>
          <a:stretch/>
        </p:blipFill>
        <p:spPr>
          <a:xfrm>
            <a:off x="7097487" y="0"/>
            <a:ext cx="2046514" cy="2536372"/>
          </a:xfrm>
          <a:prstGeom prst="rect">
            <a:avLst/>
          </a:prstGeom>
        </p:spPr>
      </p:pic>
      <p:sp>
        <p:nvSpPr>
          <p:cNvPr id="4" name="TextBox 3">
            <a:extLst>
              <a:ext uri="{FF2B5EF4-FFF2-40B4-BE49-F238E27FC236}">
                <a16:creationId xmlns:a16="http://schemas.microsoft.com/office/drawing/2014/main" id="{98A4D516-4DA2-0FD3-E060-911F4BC151ED}"/>
              </a:ext>
            </a:extLst>
          </p:cNvPr>
          <p:cNvSpPr txBox="1"/>
          <p:nvPr/>
        </p:nvSpPr>
        <p:spPr>
          <a:xfrm>
            <a:off x="293929" y="464052"/>
            <a:ext cx="5577482" cy="507831"/>
          </a:xfrm>
          <a:prstGeom prst="rect">
            <a:avLst/>
          </a:prstGeom>
          <a:noFill/>
        </p:spPr>
        <p:txBody>
          <a:bodyPr wrap="square" rtlCol="0">
            <a:spAutoFit/>
          </a:bodyPr>
          <a:lstStyle/>
          <a:p>
            <a:r>
              <a:rPr lang="en-GB" sz="2700" b="1">
                <a:latin typeface="Rubik Black" pitchFamily="2" charset="-79"/>
                <a:ea typeface="Colby StBlk" pitchFamily="2" charset="77"/>
                <a:cs typeface="Rubik Black" pitchFamily="2" charset="-79"/>
              </a:rPr>
              <a:t>SUGGESTIONS</a:t>
            </a:r>
          </a:p>
        </p:txBody>
      </p:sp>
      <p:pic>
        <p:nvPicPr>
          <p:cNvPr id="5" name="Graphic 4">
            <a:extLst>
              <a:ext uri="{FF2B5EF4-FFF2-40B4-BE49-F238E27FC236}">
                <a16:creationId xmlns:a16="http://schemas.microsoft.com/office/drawing/2014/main" id="{56DD1FF5-48DD-A39C-905A-F59F82333CF3}"/>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7124786" y="464052"/>
            <a:ext cx="1600202" cy="571501"/>
          </a:xfrm>
          <a:prstGeom prst="rect">
            <a:avLst/>
          </a:prstGeom>
        </p:spPr>
      </p:pic>
      <p:pic>
        <p:nvPicPr>
          <p:cNvPr id="21" name="Picture 20" descr="A black and white logo&#10;&#10;Description automatically generated with low confidence">
            <a:extLst>
              <a:ext uri="{FF2B5EF4-FFF2-40B4-BE49-F238E27FC236}">
                <a16:creationId xmlns:a16="http://schemas.microsoft.com/office/drawing/2014/main" id="{BCFCD3A2-EEBC-64EE-1672-BF95C45BB2AB}"/>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0" y="2025819"/>
            <a:ext cx="5943581" cy="4832181"/>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20" name="Picture 19" descr="A picture containing person&#10;&#10;Description automatically generated">
            <a:extLst>
              <a:ext uri="{FF2B5EF4-FFF2-40B4-BE49-F238E27FC236}">
                <a16:creationId xmlns:a16="http://schemas.microsoft.com/office/drawing/2014/main" id="{2F369B8F-8877-DC9F-2307-1BA37E04B769}"/>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662524" y="2373711"/>
            <a:ext cx="3297220" cy="4484290"/>
          </a:xfrm>
          <a:prstGeom prst="rect">
            <a:avLst/>
          </a:prstGeom>
        </p:spPr>
      </p:pic>
      <p:sp>
        <p:nvSpPr>
          <p:cNvPr id="9" name="TextBox 8">
            <a:extLst>
              <a:ext uri="{FF2B5EF4-FFF2-40B4-BE49-F238E27FC236}">
                <a16:creationId xmlns:a16="http://schemas.microsoft.com/office/drawing/2014/main" id="{50C3B5DA-585A-EE5D-2FE5-6911224766B0}"/>
              </a:ext>
            </a:extLst>
          </p:cNvPr>
          <p:cNvSpPr txBox="1"/>
          <p:nvPr/>
        </p:nvSpPr>
        <p:spPr>
          <a:xfrm>
            <a:off x="1036406" y="6385355"/>
            <a:ext cx="1425044" cy="246221"/>
          </a:xfrm>
          <a:prstGeom prst="rect">
            <a:avLst/>
          </a:prstGeom>
          <a:noFill/>
        </p:spPr>
        <p:txBody>
          <a:bodyPr wrap="square">
            <a:spAutoFit/>
          </a:bodyPr>
          <a:lstStyle/>
          <a:p>
            <a:r>
              <a:rPr lang="en-US" sz="1000">
                <a:solidFill>
                  <a:schemeClr val="bg1"/>
                </a:solidFill>
                <a:latin typeface="Rubik" pitchFamily="2" charset="-79"/>
                <a:cs typeface="Rubik" pitchFamily="2" charset="-79"/>
              </a:rPr>
              <a:t>Support in Ukraine</a:t>
            </a:r>
          </a:p>
        </p:txBody>
      </p:sp>
      <p:sp>
        <p:nvSpPr>
          <p:cNvPr id="25" name="TextBox 24">
            <a:extLst>
              <a:ext uri="{FF2B5EF4-FFF2-40B4-BE49-F238E27FC236}">
                <a16:creationId xmlns:a16="http://schemas.microsoft.com/office/drawing/2014/main" id="{1CDB2F2F-2017-B44C-A23F-AEF7C1EA7B5F}"/>
              </a:ext>
            </a:extLst>
          </p:cNvPr>
          <p:cNvSpPr txBox="1"/>
          <p:nvPr/>
        </p:nvSpPr>
        <p:spPr>
          <a:xfrm>
            <a:off x="310241" y="1701092"/>
            <a:ext cx="8632246" cy="461665"/>
          </a:xfrm>
          <a:prstGeom prst="rect">
            <a:avLst/>
          </a:prstGeom>
          <a:noFill/>
        </p:spPr>
        <p:txBody>
          <a:bodyPr wrap="square" rtlCol="0">
            <a:spAutoFit/>
          </a:bodyPr>
          <a:lstStyle/>
          <a:p>
            <a:r>
              <a:rPr lang="en-GB" sz="2400" b="1" kern="100">
                <a:solidFill>
                  <a:srgbClr val="0087B0"/>
                </a:solidFill>
                <a:latin typeface="Rubik" pitchFamily="2" charset="-79"/>
                <a:ea typeface="Colby StBlk" panose="00000A00000000000000" charset="0"/>
                <a:cs typeface="Rubik" pitchFamily="2" charset="-79"/>
              </a:rPr>
              <a:t>How can this be a great opportunity for our school</a:t>
            </a:r>
            <a:r>
              <a:rPr lang="en-GB" sz="2400" b="1">
                <a:solidFill>
                  <a:srgbClr val="0087B0"/>
                </a:solidFill>
                <a:latin typeface="Rubik" pitchFamily="2" charset="-79"/>
                <a:ea typeface="Colby StBlk" panose="00000A00000000000000" charset="0"/>
                <a:cs typeface="Rubik" pitchFamily="2" charset="-79"/>
              </a:rPr>
              <a:t>?</a:t>
            </a:r>
          </a:p>
        </p:txBody>
      </p:sp>
      <p:sp>
        <p:nvSpPr>
          <p:cNvPr id="6" name="Rectangle 5"/>
          <p:cNvSpPr/>
          <p:nvPr/>
        </p:nvSpPr>
        <p:spPr>
          <a:xfrm>
            <a:off x="4195607" y="2658566"/>
            <a:ext cx="4572000" cy="3416320"/>
          </a:xfrm>
          <a:prstGeom prst="rect">
            <a:avLst/>
          </a:prstGeom>
        </p:spPr>
        <p:txBody>
          <a:bodyPr>
            <a:spAutoFit/>
          </a:bodyPr>
          <a:lstStyle/>
          <a:p>
            <a:r>
              <a:rPr lang="en-GB">
                <a:latin typeface="Rubik" panose="020B0604020202020204" charset="-79"/>
                <a:cs typeface="Rubik" panose="020B0604020202020204" charset="-79"/>
              </a:rPr>
              <a:t>Partnership working with SCIAF, J&amp;P</a:t>
            </a:r>
          </a:p>
          <a:p>
            <a:endParaRPr lang="en-GB">
              <a:latin typeface="Rubik" panose="020B0604020202020204" charset="-79"/>
              <a:cs typeface="Rubik" panose="020B0604020202020204" charset="-79"/>
            </a:endParaRPr>
          </a:p>
          <a:p>
            <a:r>
              <a:rPr lang="en-GB">
                <a:latin typeface="Rubik" panose="020B0604020202020204" charset="-79"/>
                <a:cs typeface="Rubik" panose="020B0604020202020204" charset="-79"/>
              </a:rPr>
              <a:t>Opportunities for cross-curricular activities and IDL</a:t>
            </a:r>
          </a:p>
          <a:p>
            <a:endParaRPr lang="en-GB">
              <a:latin typeface="Rubik" panose="020B0604020202020204" charset="-79"/>
              <a:cs typeface="Rubik" panose="020B0604020202020204" charset="-79"/>
            </a:endParaRPr>
          </a:p>
          <a:p>
            <a:r>
              <a:rPr lang="en-GB">
                <a:latin typeface="Rubik" panose="020B0604020202020204" charset="-79"/>
                <a:cs typeface="Rubik" panose="020B0604020202020204" charset="-79"/>
              </a:rPr>
              <a:t>Engaging families in learning</a:t>
            </a:r>
          </a:p>
          <a:p>
            <a:endParaRPr lang="en-GB">
              <a:latin typeface="Rubik" panose="020B0604020202020204" charset="-79"/>
              <a:cs typeface="Rubik" panose="020B0604020202020204" charset="-79"/>
            </a:endParaRPr>
          </a:p>
          <a:p>
            <a:r>
              <a:rPr lang="en-GB">
                <a:latin typeface="Rubik" panose="020B0604020202020204" charset="-79"/>
                <a:cs typeface="Rubik" panose="020B0604020202020204" charset="-79"/>
              </a:rPr>
              <a:t>Connections with the Global Church</a:t>
            </a:r>
          </a:p>
          <a:p>
            <a:endParaRPr lang="en-GB">
              <a:latin typeface="Rubik" panose="020B0604020202020204" charset="-79"/>
              <a:cs typeface="Rubik" panose="020B0604020202020204" charset="-79"/>
            </a:endParaRPr>
          </a:p>
          <a:p>
            <a:r>
              <a:rPr lang="en-GB">
                <a:latin typeface="Rubik" panose="020B0604020202020204" charset="-79"/>
                <a:cs typeface="Rubik" panose="020B0604020202020204" charset="-79"/>
              </a:rPr>
              <a:t>Links with:</a:t>
            </a:r>
          </a:p>
          <a:p>
            <a:pPr lvl="1"/>
            <a:r>
              <a:rPr lang="en-GB">
                <a:latin typeface="Rubik" panose="020B0604020202020204" charset="-79"/>
                <a:cs typeface="Rubik" panose="020B0604020202020204" charset="-79"/>
              </a:rPr>
              <a:t>Laudato Si’ Schools</a:t>
            </a:r>
          </a:p>
          <a:p>
            <a:pPr lvl="1"/>
            <a:r>
              <a:rPr lang="en-GB">
                <a:latin typeface="Rubik" panose="020B0604020202020204" charset="-79"/>
                <a:cs typeface="Rubik" panose="020B0604020202020204" charset="-79"/>
              </a:rPr>
              <a:t>Learning for Sustainability</a:t>
            </a:r>
          </a:p>
        </p:txBody>
      </p:sp>
    </p:spTree>
    <p:extLst>
      <p:ext uri="{BB962C8B-B14F-4D97-AF65-F5344CB8AC3E}">
        <p14:creationId xmlns:p14="http://schemas.microsoft.com/office/powerpoint/2010/main" val="10421713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B792E19-2513-D5EE-5D16-6917BCE8BACD}"/>
              </a:ext>
            </a:extLst>
          </p:cNvPr>
          <p:cNvPicPr>
            <a:picLocks noChangeAspect="1"/>
          </p:cNvPicPr>
          <p:nvPr/>
        </p:nvPicPr>
        <p:blipFill>
          <a:blip r:embed="rId3"/>
          <a:srcRect/>
          <a:stretch/>
        </p:blipFill>
        <p:spPr>
          <a:xfrm rot="10800000">
            <a:off x="0" y="-2"/>
            <a:ext cx="9144000" cy="1594961"/>
          </a:xfrm>
          <a:prstGeom prst="rect">
            <a:avLst/>
          </a:prstGeom>
        </p:spPr>
      </p:pic>
      <p:pic>
        <p:nvPicPr>
          <p:cNvPr id="3" name="Picture 2" descr="A colorful squares on a black background&#10;&#10;Description automatically generated">
            <a:extLst>
              <a:ext uri="{FF2B5EF4-FFF2-40B4-BE49-F238E27FC236}">
                <a16:creationId xmlns:a16="http://schemas.microsoft.com/office/drawing/2014/main" id="{60E457D2-6F40-5846-0EDE-E8C7DCACBF3A}"/>
              </a:ext>
            </a:extLst>
          </p:cNvPr>
          <p:cNvPicPr>
            <a:picLocks noChangeAspect="1"/>
          </p:cNvPicPr>
          <p:nvPr/>
        </p:nvPicPr>
        <p:blipFill rotWithShape="1">
          <a:blip r:embed="rId4"/>
          <a:srcRect t="12406" r="29323"/>
          <a:stretch/>
        </p:blipFill>
        <p:spPr>
          <a:xfrm>
            <a:off x="7097487" y="0"/>
            <a:ext cx="2046514" cy="2536372"/>
          </a:xfrm>
          <a:prstGeom prst="rect">
            <a:avLst/>
          </a:prstGeom>
        </p:spPr>
      </p:pic>
      <p:sp>
        <p:nvSpPr>
          <p:cNvPr id="6" name="TextBox 5">
            <a:extLst>
              <a:ext uri="{FF2B5EF4-FFF2-40B4-BE49-F238E27FC236}">
                <a16:creationId xmlns:a16="http://schemas.microsoft.com/office/drawing/2014/main" id="{BBE6466D-9414-430B-DDDB-2E2F87E7B6A5}"/>
              </a:ext>
            </a:extLst>
          </p:cNvPr>
          <p:cNvSpPr txBox="1"/>
          <p:nvPr/>
        </p:nvSpPr>
        <p:spPr>
          <a:xfrm>
            <a:off x="293929" y="464052"/>
            <a:ext cx="5577482" cy="507831"/>
          </a:xfrm>
          <a:prstGeom prst="rect">
            <a:avLst/>
          </a:prstGeom>
          <a:noFill/>
        </p:spPr>
        <p:txBody>
          <a:bodyPr wrap="square" rtlCol="0">
            <a:spAutoFit/>
          </a:bodyPr>
          <a:lstStyle/>
          <a:p>
            <a:r>
              <a:rPr lang="en-GB" sz="2700" b="1">
                <a:latin typeface="Rubik Black" pitchFamily="2" charset="-79"/>
                <a:ea typeface="Colby StBlk" pitchFamily="2" charset="77"/>
                <a:cs typeface="Rubik Black" pitchFamily="2" charset="-79"/>
              </a:rPr>
              <a:t>WHEN IS THIS HAPPENING?</a:t>
            </a:r>
          </a:p>
        </p:txBody>
      </p:sp>
      <p:pic>
        <p:nvPicPr>
          <p:cNvPr id="12" name="Graphic 11">
            <a:extLst>
              <a:ext uri="{FF2B5EF4-FFF2-40B4-BE49-F238E27FC236}">
                <a16:creationId xmlns:a16="http://schemas.microsoft.com/office/drawing/2014/main" id="{A26A976E-48CA-BAD4-F22D-4522BBC79204}"/>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7124786" y="464052"/>
            <a:ext cx="1600202" cy="571501"/>
          </a:xfrm>
          <a:prstGeom prst="rect">
            <a:avLst/>
          </a:prstGeom>
        </p:spPr>
      </p:pic>
      <p:pic>
        <p:nvPicPr>
          <p:cNvPr id="35" name="Picture 34" descr="A black and white logo&#10;&#10;Description automatically generated with low confidence">
            <a:extLst>
              <a:ext uri="{FF2B5EF4-FFF2-40B4-BE49-F238E27FC236}">
                <a16:creationId xmlns:a16="http://schemas.microsoft.com/office/drawing/2014/main" id="{02BD67AD-C1EA-EFDF-F6FC-3E14AC41D7A5}"/>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4228436" y="1666819"/>
            <a:ext cx="4914421" cy="5191182"/>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7" name="Group 6">
            <a:extLst>
              <a:ext uri="{FF2B5EF4-FFF2-40B4-BE49-F238E27FC236}">
                <a16:creationId xmlns:a16="http://schemas.microsoft.com/office/drawing/2014/main" id="{82F043BB-3942-EE56-F987-42534C2720CB}"/>
              </a:ext>
            </a:extLst>
          </p:cNvPr>
          <p:cNvGrpSpPr/>
          <p:nvPr/>
        </p:nvGrpSpPr>
        <p:grpSpPr>
          <a:xfrm>
            <a:off x="5160089" y="2231923"/>
            <a:ext cx="3953272" cy="4626077"/>
            <a:chOff x="5160089" y="2231923"/>
            <a:chExt cx="3953272" cy="4626077"/>
          </a:xfrm>
        </p:grpSpPr>
        <p:pic>
          <p:nvPicPr>
            <p:cNvPr id="8" name="Picture 7" descr="A picture containing person, arm&#10;&#10;Description automatically generated">
              <a:extLst>
                <a:ext uri="{FF2B5EF4-FFF2-40B4-BE49-F238E27FC236}">
                  <a16:creationId xmlns:a16="http://schemas.microsoft.com/office/drawing/2014/main" id="{1952D729-431E-8929-21F5-00D013CF140F}"/>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5160089" y="2231923"/>
              <a:ext cx="3953272" cy="4626077"/>
            </a:xfrm>
            <a:prstGeom prst="rect">
              <a:avLst/>
            </a:prstGeom>
          </p:spPr>
        </p:pic>
        <p:sp>
          <p:nvSpPr>
            <p:cNvPr id="5" name="TextBox 4">
              <a:extLst>
                <a:ext uri="{FF2B5EF4-FFF2-40B4-BE49-F238E27FC236}">
                  <a16:creationId xmlns:a16="http://schemas.microsoft.com/office/drawing/2014/main" id="{6DF7E600-8399-CB1E-7B43-7B819F18AE69}"/>
                </a:ext>
              </a:extLst>
            </p:cNvPr>
            <p:cNvSpPr txBox="1"/>
            <p:nvPr/>
          </p:nvSpPr>
          <p:spPr>
            <a:xfrm>
              <a:off x="7232391" y="6281912"/>
              <a:ext cx="1257075" cy="400110"/>
            </a:xfrm>
            <a:prstGeom prst="rect">
              <a:avLst/>
            </a:prstGeom>
            <a:noFill/>
          </p:spPr>
          <p:txBody>
            <a:bodyPr wrap="none" rtlCol="0">
              <a:spAutoFit/>
            </a:bodyPr>
            <a:lstStyle/>
            <a:p>
              <a:r>
                <a:rPr lang="en-US" sz="1000">
                  <a:solidFill>
                    <a:schemeClr val="bg1"/>
                  </a:solidFill>
                  <a:latin typeface="Rubik" pitchFamily="2" charset="-79"/>
                  <a:cs typeface="Rubik" pitchFamily="2" charset="-79"/>
                </a:rPr>
                <a:t>Chama, Advocacy</a:t>
              </a:r>
            </a:p>
            <a:p>
              <a:r>
                <a:rPr lang="en-US" sz="1000">
                  <a:solidFill>
                    <a:schemeClr val="bg1"/>
                  </a:solidFill>
                  <a:latin typeface="Rubik" pitchFamily="2" charset="-79"/>
                  <a:cs typeface="Rubik" pitchFamily="2" charset="-79"/>
                </a:rPr>
                <a:t>Partner in Zambia</a:t>
              </a:r>
            </a:p>
          </p:txBody>
        </p:sp>
      </p:grpSp>
      <p:sp>
        <p:nvSpPr>
          <p:cNvPr id="9" name="Rectangle 8"/>
          <p:cNvSpPr/>
          <p:nvPr/>
        </p:nvSpPr>
        <p:spPr>
          <a:xfrm>
            <a:off x="304662" y="1624637"/>
            <a:ext cx="8521374" cy="1569660"/>
          </a:xfrm>
          <a:prstGeom prst="rect">
            <a:avLst/>
          </a:prstGeom>
        </p:spPr>
        <p:txBody>
          <a:bodyPr wrap="square" lIns="91440" tIns="45720" rIns="91440" bIns="45720" anchor="t">
            <a:spAutoFit/>
          </a:bodyPr>
          <a:lstStyle/>
          <a:p>
            <a:pPr algn="ctr" fontAlgn="base"/>
            <a:r>
              <a:rPr lang="en-GB" sz="2400" b="1">
                <a:latin typeface="Rubik"/>
                <a:ea typeface="Colby StBlk"/>
                <a:cs typeface="Rubik"/>
              </a:rPr>
              <a:t>The Jubilee year began on </a:t>
            </a:r>
          </a:p>
          <a:p>
            <a:pPr algn="ctr" fontAlgn="base"/>
            <a:r>
              <a:rPr lang="en-GB" sz="2400" b="1">
                <a:solidFill>
                  <a:srgbClr val="0087B0"/>
                </a:solidFill>
                <a:latin typeface="Rubik" pitchFamily="2" charset="-79"/>
                <a:ea typeface="Colby StBlk" pitchFamily="2" charset="77"/>
                <a:cs typeface="Rubik" pitchFamily="2" charset="-79"/>
              </a:rPr>
              <a:t>24 December 2024 </a:t>
            </a:r>
          </a:p>
          <a:p>
            <a:pPr algn="ctr" fontAlgn="base"/>
            <a:r>
              <a:rPr lang="en-GB" sz="2400" b="1">
                <a:latin typeface="Rubik" pitchFamily="2" charset="-79"/>
                <a:ea typeface="Colby StBlk" pitchFamily="2" charset="77"/>
                <a:cs typeface="Rubik" pitchFamily="2" charset="-79"/>
              </a:rPr>
              <a:t>and will close on </a:t>
            </a:r>
          </a:p>
          <a:p>
            <a:pPr algn="ctr" fontAlgn="base"/>
            <a:r>
              <a:rPr lang="en-GB" sz="2400" b="1">
                <a:solidFill>
                  <a:srgbClr val="E43B31"/>
                </a:solidFill>
                <a:latin typeface="Rubik" pitchFamily="2" charset="-79"/>
                <a:ea typeface="Colby StBlk" pitchFamily="2" charset="77"/>
                <a:cs typeface="Rubik" pitchFamily="2" charset="-79"/>
              </a:rPr>
              <a:t>6 January 2026</a:t>
            </a:r>
          </a:p>
        </p:txBody>
      </p:sp>
      <p:sp>
        <p:nvSpPr>
          <p:cNvPr id="11" name="Rectangle 10"/>
          <p:cNvSpPr/>
          <p:nvPr/>
        </p:nvSpPr>
        <p:spPr>
          <a:xfrm>
            <a:off x="361809" y="3419304"/>
            <a:ext cx="4572001" cy="3077766"/>
          </a:xfrm>
          <a:prstGeom prst="rect">
            <a:avLst/>
          </a:prstGeom>
        </p:spPr>
        <p:txBody>
          <a:bodyPr lIns="91440" tIns="45720" rIns="91440" bIns="45720" anchor="t">
            <a:spAutoFit/>
          </a:bodyPr>
          <a:lstStyle/>
          <a:p>
            <a:pPr fontAlgn="base"/>
            <a:r>
              <a:rPr lang="en-GB" b="1">
                <a:latin typeface="Rubik" pitchFamily="2" charset="-79"/>
                <a:ea typeface="Colby StBlk" pitchFamily="2" charset="77"/>
                <a:cs typeface="Rubik" pitchFamily="2" charset="-79"/>
              </a:rPr>
              <a:t>Other key dates: </a:t>
            </a:r>
          </a:p>
          <a:p>
            <a:pPr fontAlgn="base"/>
            <a:endParaRPr lang="en-GB" b="1">
              <a:latin typeface="Rubik" pitchFamily="2" charset="-79"/>
              <a:ea typeface="Colby StBlk" pitchFamily="2" charset="77"/>
              <a:cs typeface="Rubik" pitchFamily="2" charset="-79"/>
            </a:endParaRPr>
          </a:p>
          <a:p>
            <a:pPr fontAlgn="base"/>
            <a:r>
              <a:rPr lang="en-GB" b="1">
                <a:latin typeface="Rubik" pitchFamily="2" charset="-79"/>
                <a:ea typeface="Colby StBlk" pitchFamily="2" charset="77"/>
                <a:cs typeface="Rubik" pitchFamily="2" charset="-79"/>
              </a:rPr>
              <a:t>The gospel reading on </a:t>
            </a:r>
            <a:r>
              <a:rPr lang="en-GB" b="1">
                <a:solidFill>
                  <a:srgbClr val="0087B0"/>
                </a:solidFill>
                <a:latin typeface="Rubik" pitchFamily="2" charset="-79"/>
                <a:ea typeface="Colby StBlk" pitchFamily="2" charset="77"/>
                <a:cs typeface="Rubik" pitchFamily="2" charset="-79"/>
              </a:rPr>
              <a:t>Sunday 26 January</a:t>
            </a:r>
            <a:r>
              <a:rPr lang="en-GB" b="1">
                <a:latin typeface="Rubik" pitchFamily="2" charset="-79"/>
                <a:ea typeface="Colby StBlk" pitchFamily="2" charset="77"/>
                <a:cs typeface="Rubik" pitchFamily="2" charset="-79"/>
              </a:rPr>
              <a:t> is Luke 4:16-21, a key text for the Jubilee year. </a:t>
            </a:r>
          </a:p>
          <a:p>
            <a:pPr fontAlgn="base"/>
            <a:r>
              <a:rPr lang="en-GB" sz="1400" b="1">
                <a:solidFill>
                  <a:srgbClr val="0087B0"/>
                </a:solidFill>
                <a:latin typeface="Rubik"/>
                <a:ea typeface="Colby StBlk"/>
                <a:cs typeface="Rubik"/>
              </a:rPr>
              <a:t>(See the text on slide 16)</a:t>
            </a:r>
          </a:p>
          <a:p>
            <a:pPr fontAlgn="base"/>
            <a:endParaRPr lang="en-GB" b="1">
              <a:latin typeface="Rubik" pitchFamily="2" charset="-79"/>
              <a:ea typeface="Colby StBlk" pitchFamily="2" charset="77"/>
              <a:cs typeface="Rubik" pitchFamily="2" charset="-79"/>
            </a:endParaRPr>
          </a:p>
          <a:p>
            <a:pPr fontAlgn="base"/>
            <a:r>
              <a:rPr lang="en-GB" b="1">
                <a:latin typeface="Rubik" pitchFamily="2" charset="-79"/>
                <a:ea typeface="Colby StBlk" pitchFamily="2" charset="77"/>
                <a:cs typeface="Rubik" pitchFamily="2" charset="-79"/>
              </a:rPr>
              <a:t>Throughout the year, take time to reflect on your Jubilee journey using the prayers and resources that </a:t>
            </a:r>
            <a:r>
              <a:rPr lang="en-GB" b="1">
                <a:solidFill>
                  <a:srgbClr val="0087B0"/>
                </a:solidFill>
                <a:latin typeface="Rubik" pitchFamily="2" charset="-79"/>
                <a:ea typeface="Colby StBlk" pitchFamily="2" charset="77"/>
                <a:cs typeface="Rubik" pitchFamily="2" charset="-79"/>
              </a:rPr>
              <a:t>SCIAF</a:t>
            </a:r>
            <a:r>
              <a:rPr lang="en-GB" b="1">
                <a:latin typeface="Rubik" pitchFamily="2" charset="-79"/>
                <a:ea typeface="Colby StBlk" pitchFamily="2" charset="77"/>
                <a:cs typeface="Rubik" pitchFamily="2" charset="-79"/>
              </a:rPr>
              <a:t> and others will provide.</a:t>
            </a:r>
          </a:p>
        </p:txBody>
      </p:sp>
    </p:spTree>
    <p:extLst>
      <p:ext uri="{BB962C8B-B14F-4D97-AF65-F5344CB8AC3E}">
        <p14:creationId xmlns:p14="http://schemas.microsoft.com/office/powerpoint/2010/main" val="6754049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ounded Rectangle 10">
            <a:extLst>
              <a:ext uri="{FF2B5EF4-FFF2-40B4-BE49-F238E27FC236}">
                <a16:creationId xmlns:a16="http://schemas.microsoft.com/office/drawing/2014/main" id="{19A32B6F-FE38-3580-A3EB-8CD2AA475746}"/>
              </a:ext>
            </a:extLst>
          </p:cNvPr>
          <p:cNvSpPr/>
          <p:nvPr/>
        </p:nvSpPr>
        <p:spPr>
          <a:xfrm>
            <a:off x="340830" y="5725886"/>
            <a:ext cx="2935770" cy="827314"/>
          </a:xfrm>
          <a:prstGeom prst="roundRect">
            <a:avLst>
              <a:gd name="adj" fmla="val 3955"/>
            </a:avLst>
          </a:prstGeom>
          <a:solidFill>
            <a:srgbClr val="018EB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8" name="TextBox 7">
            <a:extLst>
              <a:ext uri="{FF2B5EF4-FFF2-40B4-BE49-F238E27FC236}">
                <a16:creationId xmlns:a16="http://schemas.microsoft.com/office/drawing/2014/main" id="{1CDB2F2F-2017-B44C-A23F-AEF7C1EA7B5F}"/>
              </a:ext>
            </a:extLst>
          </p:cNvPr>
          <p:cNvSpPr txBox="1"/>
          <p:nvPr/>
        </p:nvSpPr>
        <p:spPr>
          <a:xfrm>
            <a:off x="254232" y="1708039"/>
            <a:ext cx="8527958" cy="1200329"/>
          </a:xfrm>
          <a:prstGeom prst="rect">
            <a:avLst/>
          </a:prstGeom>
          <a:noFill/>
        </p:spPr>
        <p:txBody>
          <a:bodyPr wrap="square" rtlCol="0">
            <a:spAutoFit/>
          </a:bodyPr>
          <a:lstStyle/>
          <a:p>
            <a:pPr fontAlgn="base"/>
            <a:r>
              <a:rPr lang="en-GB" sz="2400" b="1">
                <a:solidFill>
                  <a:srgbClr val="A1CA5E"/>
                </a:solidFill>
                <a:latin typeface="Rubik" pitchFamily="2" charset="-79"/>
                <a:ea typeface="Colby StBlk" pitchFamily="2" charset="77"/>
                <a:cs typeface="Rubik" pitchFamily="2" charset="-79"/>
              </a:rPr>
              <a:t>Biblically, the Jubilee was a time for cancelling debts. This year, SCIAF will focus on asking our government to take action on the international debt crisis.</a:t>
            </a:r>
            <a:endParaRPr lang="en-GB" sz="2400" b="1">
              <a:solidFill>
                <a:srgbClr val="A1CA5E"/>
              </a:solidFill>
              <a:effectLst/>
              <a:latin typeface="Rubik" pitchFamily="2" charset="-79"/>
              <a:ea typeface="Colby StBlk" pitchFamily="2" charset="77"/>
              <a:cs typeface="Rubik" pitchFamily="2" charset="-79"/>
            </a:endParaRPr>
          </a:p>
        </p:txBody>
      </p:sp>
      <p:sp>
        <p:nvSpPr>
          <p:cNvPr id="2" name="TextBox 1">
            <a:extLst>
              <a:ext uri="{FF2B5EF4-FFF2-40B4-BE49-F238E27FC236}">
                <a16:creationId xmlns:a16="http://schemas.microsoft.com/office/drawing/2014/main" id="{381BFB9F-50FA-B1E5-53CC-F386EC7302DF}"/>
              </a:ext>
            </a:extLst>
          </p:cNvPr>
          <p:cNvSpPr txBox="1"/>
          <p:nvPr/>
        </p:nvSpPr>
        <p:spPr>
          <a:xfrm>
            <a:off x="375426" y="3253743"/>
            <a:ext cx="3303613" cy="1323439"/>
          </a:xfrm>
          <a:prstGeom prst="rect">
            <a:avLst/>
          </a:prstGeom>
          <a:noFill/>
        </p:spPr>
        <p:txBody>
          <a:bodyPr wrap="square" lIns="91440" tIns="45720" rIns="91440" bIns="45720" rtlCol="0" anchor="t">
            <a:spAutoFit/>
          </a:bodyPr>
          <a:lstStyle/>
          <a:p>
            <a:pPr fontAlgn="base"/>
            <a:r>
              <a:rPr lang="en-GB" sz="2000">
                <a:solidFill>
                  <a:srgbClr val="0087B0"/>
                </a:solidFill>
                <a:latin typeface="Rubik"/>
                <a:ea typeface="Calibri"/>
                <a:cs typeface="Calibri"/>
              </a:rPr>
              <a:t>We are called throughout the Jubilee Year to be tangible signs of hope in our world. </a:t>
            </a:r>
            <a:r>
              <a:rPr lang="en-GB" sz="2000">
                <a:solidFill>
                  <a:srgbClr val="000000"/>
                </a:solidFill>
                <a:latin typeface="Rubik"/>
                <a:ea typeface="Calibri"/>
                <a:cs typeface="Calibri"/>
              </a:rPr>
              <a:t> </a:t>
            </a:r>
            <a:endParaRPr lang="en-GB" sz="2000" b="1">
              <a:solidFill>
                <a:srgbClr val="0087B0"/>
              </a:solidFill>
              <a:latin typeface="Rubik"/>
              <a:ea typeface="Colby StBlk" pitchFamily="2" charset="77"/>
              <a:cs typeface="Rubik" pitchFamily="2" charset="-79"/>
            </a:endParaRPr>
          </a:p>
        </p:txBody>
      </p:sp>
      <p:sp>
        <p:nvSpPr>
          <p:cNvPr id="7" name="TextBox 6">
            <a:extLst>
              <a:ext uri="{FF2B5EF4-FFF2-40B4-BE49-F238E27FC236}">
                <a16:creationId xmlns:a16="http://schemas.microsoft.com/office/drawing/2014/main" id="{83A45CB1-463E-FEC0-FE01-42380CFB8744}"/>
              </a:ext>
            </a:extLst>
          </p:cNvPr>
          <p:cNvSpPr txBox="1"/>
          <p:nvPr/>
        </p:nvSpPr>
        <p:spPr>
          <a:xfrm>
            <a:off x="415485" y="5834236"/>
            <a:ext cx="3080084" cy="584775"/>
          </a:xfrm>
          <a:prstGeom prst="rect">
            <a:avLst/>
          </a:prstGeom>
          <a:noFill/>
        </p:spPr>
        <p:txBody>
          <a:bodyPr wrap="square" lIns="91440" tIns="45720" rIns="91440" bIns="45720" rtlCol="0" anchor="t">
            <a:spAutoFit/>
          </a:bodyPr>
          <a:lstStyle/>
          <a:p>
            <a:r>
              <a:rPr lang="en-GB" sz="1600" b="1">
                <a:solidFill>
                  <a:schemeClr val="bg1"/>
                </a:solidFill>
                <a:latin typeface="Rubik" pitchFamily="2" charset="-79"/>
                <a:ea typeface="Colby StBlk" pitchFamily="2" charset="77"/>
                <a:cs typeface="Rubik" pitchFamily="2" charset="-79"/>
              </a:rPr>
              <a:t>Find out more</a:t>
            </a:r>
            <a:endParaRPr lang="en-GB" sz="1600">
              <a:solidFill>
                <a:schemeClr val="bg1"/>
              </a:solidFill>
              <a:latin typeface="Rubik" pitchFamily="2" charset="-79"/>
              <a:ea typeface="Colby StBlk" pitchFamily="2" charset="77"/>
              <a:cs typeface="Rubik" pitchFamily="2" charset="-79"/>
            </a:endParaRPr>
          </a:p>
          <a:p>
            <a:r>
              <a:rPr lang="en-GB" sz="1600">
                <a:solidFill>
                  <a:schemeClr val="bg1"/>
                </a:solidFill>
                <a:latin typeface="Rubik"/>
                <a:ea typeface="Colby StBlk"/>
                <a:cs typeface="Rubik"/>
              </a:rPr>
              <a:t>SCIAF.org.uk/</a:t>
            </a:r>
            <a:r>
              <a:rPr lang="en-GB" sz="1600" err="1">
                <a:solidFill>
                  <a:schemeClr val="bg1"/>
                </a:solidFill>
                <a:latin typeface="Rubik"/>
                <a:ea typeface="Colby StBlk"/>
                <a:cs typeface="Rubik"/>
              </a:rPr>
              <a:t>canceldebt</a:t>
            </a:r>
            <a:endParaRPr lang="en-GB" sz="1600" err="1">
              <a:solidFill>
                <a:schemeClr val="bg1"/>
              </a:solidFill>
              <a:latin typeface="Rubik" pitchFamily="2" charset="-79"/>
              <a:ea typeface="Colby StBlk" pitchFamily="2" charset="77"/>
              <a:cs typeface="Rubik" pitchFamily="2" charset="-79"/>
            </a:endParaRPr>
          </a:p>
        </p:txBody>
      </p:sp>
      <p:pic>
        <p:nvPicPr>
          <p:cNvPr id="18" name="Picture 17" descr="A person holding signs&#10;&#10;Description automatically generated">
            <a:extLst>
              <a:ext uri="{FF2B5EF4-FFF2-40B4-BE49-F238E27FC236}">
                <a16:creationId xmlns:a16="http://schemas.microsoft.com/office/drawing/2014/main" id="{64809E32-42E4-A1F2-77FB-BF34361F97A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693415" y="2981450"/>
            <a:ext cx="5111300" cy="3585200"/>
          </a:xfrm>
          <a:prstGeom prst="rect">
            <a:avLst/>
          </a:prstGeom>
        </p:spPr>
      </p:pic>
      <p:pic>
        <p:nvPicPr>
          <p:cNvPr id="4" name="Picture 3">
            <a:extLst>
              <a:ext uri="{FF2B5EF4-FFF2-40B4-BE49-F238E27FC236}">
                <a16:creationId xmlns:a16="http://schemas.microsoft.com/office/drawing/2014/main" id="{AFF55C34-CFDC-E826-593D-500F8EEF6026}"/>
              </a:ext>
            </a:extLst>
          </p:cNvPr>
          <p:cNvPicPr>
            <a:picLocks noChangeAspect="1"/>
          </p:cNvPicPr>
          <p:nvPr/>
        </p:nvPicPr>
        <p:blipFill>
          <a:blip r:embed="rId4"/>
          <a:srcRect/>
          <a:stretch/>
        </p:blipFill>
        <p:spPr>
          <a:xfrm rot="10800000">
            <a:off x="0" y="-2"/>
            <a:ext cx="9144000" cy="1594961"/>
          </a:xfrm>
          <a:prstGeom prst="rect">
            <a:avLst/>
          </a:prstGeom>
        </p:spPr>
      </p:pic>
      <p:pic>
        <p:nvPicPr>
          <p:cNvPr id="5" name="Picture 4" descr="A colorful squares on a black background&#10;&#10;Description automatically generated">
            <a:extLst>
              <a:ext uri="{FF2B5EF4-FFF2-40B4-BE49-F238E27FC236}">
                <a16:creationId xmlns:a16="http://schemas.microsoft.com/office/drawing/2014/main" id="{612A47E5-5810-909F-63A8-7D516E721DD6}"/>
              </a:ext>
            </a:extLst>
          </p:cNvPr>
          <p:cNvPicPr>
            <a:picLocks noChangeAspect="1"/>
          </p:cNvPicPr>
          <p:nvPr/>
        </p:nvPicPr>
        <p:blipFill rotWithShape="1">
          <a:blip r:embed="rId5"/>
          <a:srcRect t="12406" r="29323"/>
          <a:stretch/>
        </p:blipFill>
        <p:spPr>
          <a:xfrm>
            <a:off x="7097487" y="0"/>
            <a:ext cx="2046514" cy="2536372"/>
          </a:xfrm>
          <a:prstGeom prst="rect">
            <a:avLst/>
          </a:prstGeom>
        </p:spPr>
      </p:pic>
      <p:sp>
        <p:nvSpPr>
          <p:cNvPr id="6" name="TextBox 5">
            <a:extLst>
              <a:ext uri="{FF2B5EF4-FFF2-40B4-BE49-F238E27FC236}">
                <a16:creationId xmlns:a16="http://schemas.microsoft.com/office/drawing/2014/main" id="{57EC9ADC-A45E-BCF4-A7E0-FD4799E304A2}"/>
              </a:ext>
            </a:extLst>
          </p:cNvPr>
          <p:cNvSpPr txBox="1"/>
          <p:nvPr/>
        </p:nvSpPr>
        <p:spPr>
          <a:xfrm>
            <a:off x="293929" y="464052"/>
            <a:ext cx="5577482" cy="507831"/>
          </a:xfrm>
          <a:prstGeom prst="rect">
            <a:avLst/>
          </a:prstGeom>
          <a:noFill/>
        </p:spPr>
        <p:txBody>
          <a:bodyPr wrap="square" rtlCol="0">
            <a:spAutoFit/>
          </a:bodyPr>
          <a:lstStyle/>
          <a:p>
            <a:r>
              <a:rPr lang="en-GB" sz="2700" b="1">
                <a:latin typeface="Rubik Black" pitchFamily="2" charset="-79"/>
                <a:ea typeface="Colby StBlk" pitchFamily="2" charset="77"/>
                <a:cs typeface="Rubik Black" pitchFamily="2" charset="-79"/>
              </a:rPr>
              <a:t>HOW CAN WE GET INVOLVED?</a:t>
            </a:r>
          </a:p>
        </p:txBody>
      </p:sp>
      <p:pic>
        <p:nvPicPr>
          <p:cNvPr id="9" name="Graphic 8">
            <a:extLst>
              <a:ext uri="{FF2B5EF4-FFF2-40B4-BE49-F238E27FC236}">
                <a16:creationId xmlns:a16="http://schemas.microsoft.com/office/drawing/2014/main" id="{0D522E04-676F-D055-2B66-FFF9C9DFFCEC}"/>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7124786" y="464052"/>
            <a:ext cx="1600202" cy="571501"/>
          </a:xfrm>
          <a:prstGeom prst="rect">
            <a:avLst/>
          </a:prstGeom>
        </p:spPr>
      </p:pic>
    </p:spTree>
    <p:extLst>
      <p:ext uri="{BB962C8B-B14F-4D97-AF65-F5344CB8AC3E}">
        <p14:creationId xmlns:p14="http://schemas.microsoft.com/office/powerpoint/2010/main" val="16743588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CCAE15-0C9F-47CC-0F73-D4662A8864EB}"/>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FE5CAA9D-2BD9-A750-71BE-7C9DAEDCB495}"/>
              </a:ext>
            </a:extLst>
          </p:cNvPr>
          <p:cNvPicPr>
            <a:picLocks noChangeAspect="1"/>
          </p:cNvPicPr>
          <p:nvPr/>
        </p:nvPicPr>
        <p:blipFill rotWithShape="1">
          <a:blip r:embed="rId3"/>
          <a:srcRect r="11200"/>
          <a:stretch/>
        </p:blipFill>
        <p:spPr>
          <a:xfrm>
            <a:off x="0" y="0"/>
            <a:ext cx="9144000" cy="6858000"/>
          </a:xfrm>
          <a:prstGeom prst="rect">
            <a:avLst/>
          </a:prstGeom>
        </p:spPr>
      </p:pic>
      <p:pic>
        <p:nvPicPr>
          <p:cNvPr id="7" name="Picture 6">
            <a:extLst>
              <a:ext uri="{FF2B5EF4-FFF2-40B4-BE49-F238E27FC236}">
                <a16:creationId xmlns:a16="http://schemas.microsoft.com/office/drawing/2014/main" id="{C89BEEFC-A87E-46C4-8C36-075E62F96ABD}"/>
              </a:ext>
            </a:extLst>
          </p:cNvPr>
          <p:cNvPicPr>
            <a:picLocks noChangeAspect="1"/>
          </p:cNvPicPr>
          <p:nvPr/>
        </p:nvPicPr>
        <p:blipFill rotWithShape="1">
          <a:blip r:embed="rId4"/>
          <a:srcRect l="54365" t="59382" r="1100"/>
          <a:stretch/>
        </p:blipFill>
        <p:spPr>
          <a:xfrm>
            <a:off x="0" y="0"/>
            <a:ext cx="3213235" cy="2882620"/>
          </a:xfrm>
          <a:prstGeom prst="rect">
            <a:avLst/>
          </a:prstGeom>
        </p:spPr>
      </p:pic>
      <p:pic>
        <p:nvPicPr>
          <p:cNvPr id="5" name="Picture 4">
            <a:extLst>
              <a:ext uri="{FF2B5EF4-FFF2-40B4-BE49-F238E27FC236}">
                <a16:creationId xmlns:a16="http://schemas.microsoft.com/office/drawing/2014/main" id="{4099BC8C-3403-330F-CD71-2235DFA53E4B}"/>
              </a:ext>
            </a:extLst>
          </p:cNvPr>
          <p:cNvPicPr>
            <a:picLocks noChangeAspect="1"/>
          </p:cNvPicPr>
          <p:nvPr/>
        </p:nvPicPr>
        <p:blipFill rotWithShape="1">
          <a:blip r:embed="rId5"/>
          <a:srcRect r="11200"/>
          <a:stretch/>
        </p:blipFill>
        <p:spPr>
          <a:xfrm>
            <a:off x="0" y="0"/>
            <a:ext cx="9144000" cy="6858000"/>
          </a:xfrm>
          <a:prstGeom prst="rect">
            <a:avLst/>
          </a:prstGeom>
        </p:spPr>
      </p:pic>
      <p:sp>
        <p:nvSpPr>
          <p:cNvPr id="4" name="Rectangle 3">
            <a:extLst>
              <a:ext uri="{FF2B5EF4-FFF2-40B4-BE49-F238E27FC236}">
                <a16:creationId xmlns:a16="http://schemas.microsoft.com/office/drawing/2014/main" id="{9D3B3C40-9708-4F0B-CF1B-303BF8B7C979}"/>
              </a:ext>
            </a:extLst>
          </p:cNvPr>
          <p:cNvSpPr/>
          <p:nvPr/>
        </p:nvSpPr>
        <p:spPr>
          <a:xfrm>
            <a:off x="0" y="4151586"/>
            <a:ext cx="9144000" cy="2706414"/>
          </a:xfrm>
          <a:prstGeom prst="rect">
            <a:avLst/>
          </a:prstGeom>
          <a:gradFill>
            <a:gsLst>
              <a:gs pos="0">
                <a:srgbClr val="000000">
                  <a:alpha val="0"/>
                </a:srgbClr>
              </a:gs>
              <a:gs pos="100000">
                <a:srgbClr val="000000">
                  <a:alpha val="80000"/>
                </a:srgbClr>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01AA4B4B-4747-194F-64CC-F855E2F3CB8F}"/>
              </a:ext>
            </a:extLst>
          </p:cNvPr>
          <p:cNvSpPr txBox="1"/>
          <p:nvPr/>
        </p:nvSpPr>
        <p:spPr>
          <a:xfrm>
            <a:off x="467929" y="571178"/>
            <a:ext cx="4299857" cy="795667"/>
          </a:xfrm>
          <a:prstGeom prst="rect">
            <a:avLst/>
          </a:prstGeom>
          <a:noFill/>
        </p:spPr>
        <p:txBody>
          <a:bodyPr wrap="square" rtlCol="0">
            <a:spAutoFit/>
          </a:bodyPr>
          <a:lstStyle/>
          <a:p>
            <a:pPr>
              <a:lnSpc>
                <a:spcPts val="2740"/>
              </a:lnSpc>
            </a:pPr>
            <a:r>
              <a:rPr lang="en-GB" sz="3000" b="1">
                <a:solidFill>
                  <a:schemeClr val="bg1"/>
                </a:solidFill>
                <a:latin typeface="Rubik Black" pitchFamily="2" charset="-79"/>
                <a:ea typeface="Colby StBlk" pitchFamily="2" charset="77"/>
                <a:cs typeface="Rubik Black" pitchFamily="2" charset="-79"/>
              </a:rPr>
              <a:t>CANCEL DEBT</a:t>
            </a:r>
          </a:p>
          <a:p>
            <a:pPr>
              <a:lnSpc>
                <a:spcPts val="2740"/>
              </a:lnSpc>
            </a:pPr>
            <a:r>
              <a:rPr lang="en-GB" sz="3000" b="1">
                <a:solidFill>
                  <a:schemeClr val="bg1"/>
                </a:solidFill>
                <a:latin typeface="Rubik Black" pitchFamily="2" charset="-79"/>
                <a:ea typeface="Colby StBlk" pitchFamily="2" charset="77"/>
                <a:cs typeface="Rubik Black" pitchFamily="2" charset="-79"/>
              </a:rPr>
              <a:t>CAMPAIGN 2025</a:t>
            </a:r>
          </a:p>
        </p:txBody>
      </p:sp>
      <p:pic>
        <p:nvPicPr>
          <p:cNvPr id="12" name="Graphic 11">
            <a:extLst>
              <a:ext uri="{FF2B5EF4-FFF2-40B4-BE49-F238E27FC236}">
                <a16:creationId xmlns:a16="http://schemas.microsoft.com/office/drawing/2014/main" id="{36448C94-EE0C-BBA0-66B1-1A903ECBB6E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63533" y="5944290"/>
            <a:ext cx="1600203" cy="571501"/>
          </a:xfrm>
          <a:prstGeom prst="rect">
            <a:avLst/>
          </a:prstGeom>
        </p:spPr>
      </p:pic>
      <p:sp>
        <p:nvSpPr>
          <p:cNvPr id="8" name="TextBox 7">
            <a:extLst>
              <a:ext uri="{FF2B5EF4-FFF2-40B4-BE49-F238E27FC236}">
                <a16:creationId xmlns:a16="http://schemas.microsoft.com/office/drawing/2014/main" id="{770B34CD-D1E6-2C80-A1F7-E5FA6FAC21C3}"/>
              </a:ext>
            </a:extLst>
          </p:cNvPr>
          <p:cNvSpPr txBox="1"/>
          <p:nvPr/>
        </p:nvSpPr>
        <p:spPr>
          <a:xfrm>
            <a:off x="5349276" y="568901"/>
            <a:ext cx="4572000" cy="400110"/>
          </a:xfrm>
          <a:prstGeom prst="rect">
            <a:avLst/>
          </a:prstGeom>
          <a:noFill/>
        </p:spPr>
        <p:txBody>
          <a:bodyPr wrap="square">
            <a:spAutoFit/>
          </a:bodyPr>
          <a:lstStyle/>
          <a:p>
            <a:r>
              <a:rPr lang="en-GB" sz="2000" b="1">
                <a:solidFill>
                  <a:schemeClr val="bg1"/>
                </a:solidFill>
                <a:latin typeface="Rubik" panose="020B0604020202020204" charset="-79"/>
                <a:cs typeface="Rubik" panose="020B0604020202020204" charset="-79"/>
              </a:rPr>
              <a:t>sciaf.org.uk/</a:t>
            </a:r>
            <a:r>
              <a:rPr lang="en-GB" sz="2000" b="1" err="1">
                <a:solidFill>
                  <a:schemeClr val="bg1"/>
                </a:solidFill>
                <a:latin typeface="Rubik" panose="020B0604020202020204" charset="-79"/>
                <a:cs typeface="Rubik" panose="020B0604020202020204" charset="-79"/>
              </a:rPr>
              <a:t>canceldebt</a:t>
            </a:r>
            <a:endParaRPr lang="en-GB" sz="2000" b="1">
              <a:solidFill>
                <a:schemeClr val="bg1"/>
              </a:solidFill>
              <a:latin typeface="Rubik" panose="020B0604020202020204" charset="-79"/>
              <a:cs typeface="Rubik" panose="020B0604020202020204" charset="-79"/>
            </a:endParaRPr>
          </a:p>
        </p:txBody>
      </p:sp>
    </p:spTree>
    <p:extLst>
      <p:ext uri="{BB962C8B-B14F-4D97-AF65-F5344CB8AC3E}">
        <p14:creationId xmlns:p14="http://schemas.microsoft.com/office/powerpoint/2010/main" val="30333418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AAF8F903-8700-4941-8B77-0CFF360535D8}"/>
              </a:ext>
            </a:extLst>
          </p:cNvPr>
          <p:cNvPicPr>
            <a:picLocks noChangeAspect="1"/>
          </p:cNvPicPr>
          <p:nvPr/>
        </p:nvPicPr>
        <p:blipFill rotWithShape="1">
          <a:blip r:embed="rId3"/>
          <a:srcRect t="18985"/>
          <a:stretch/>
        </p:blipFill>
        <p:spPr>
          <a:xfrm>
            <a:off x="1143" y="1244008"/>
            <a:ext cx="1083378" cy="5807647"/>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9" name="Picture 8" descr="A painting of a person dancing with people around him&#10;&#10;Description automatically generated">
            <a:extLst>
              <a:ext uri="{FF2B5EF4-FFF2-40B4-BE49-F238E27FC236}">
                <a16:creationId xmlns:a16="http://schemas.microsoft.com/office/drawing/2014/main" id="{E54B37BF-E450-8116-40C8-4C3ADFC3816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0685" y="1256912"/>
            <a:ext cx="8222172" cy="5601088"/>
          </a:xfrm>
          <a:prstGeom prst="rect">
            <a:avLst/>
          </a:prstGeom>
        </p:spPr>
      </p:pic>
      <p:sp>
        <p:nvSpPr>
          <p:cNvPr id="11" name="TextBox 10">
            <a:extLst>
              <a:ext uri="{FF2B5EF4-FFF2-40B4-BE49-F238E27FC236}">
                <a16:creationId xmlns:a16="http://schemas.microsoft.com/office/drawing/2014/main" id="{CB90E65D-210A-157A-0B16-0F2B633420D2}"/>
              </a:ext>
            </a:extLst>
          </p:cNvPr>
          <p:cNvSpPr txBox="1"/>
          <p:nvPr/>
        </p:nvSpPr>
        <p:spPr>
          <a:xfrm>
            <a:off x="119666" y="5142317"/>
            <a:ext cx="2453413" cy="1200329"/>
          </a:xfrm>
          <a:prstGeom prst="rect">
            <a:avLst/>
          </a:prstGeom>
          <a:solidFill>
            <a:srgbClr val="222544">
              <a:alpha val="50000"/>
            </a:srgbClr>
          </a:solidFill>
        </p:spPr>
        <p:txBody>
          <a:bodyPr wrap="square" rtlCol="0">
            <a:spAutoFit/>
          </a:bodyPr>
          <a:lstStyle/>
          <a:p>
            <a:r>
              <a:rPr lang="en-GB" sz="1200">
                <a:solidFill>
                  <a:schemeClr val="bg1"/>
                </a:solidFill>
                <a:latin typeface="Rubik" panose="020B0604020202020204" charset="-79"/>
                <a:cs typeface="Rubik" panose="020B0604020202020204" charset="-79"/>
              </a:rPr>
              <a:t>“Christ the Liberator”, </a:t>
            </a:r>
            <a:r>
              <a:rPr lang="en-GB" sz="1200">
                <a:solidFill>
                  <a:schemeClr val="bg1"/>
                </a:solidFill>
                <a:effectLst/>
                <a:latin typeface="Rubik" panose="020B0604020202020204" charset="-79"/>
                <a:cs typeface="Rubik" panose="020B0604020202020204" charset="-79"/>
              </a:rPr>
              <a:t>an artwork commissioned for the Jubilee Year 2025 from </a:t>
            </a:r>
            <a:r>
              <a:rPr lang="en-GB" sz="1200" err="1">
                <a:solidFill>
                  <a:schemeClr val="bg1"/>
                </a:solidFill>
                <a:effectLst/>
                <a:latin typeface="Rubik" panose="020B0604020202020204" charset="-79"/>
                <a:cs typeface="Rubik" panose="020B0604020202020204" charset="-79"/>
              </a:rPr>
              <a:t>Académie</a:t>
            </a:r>
            <a:r>
              <a:rPr lang="en-GB" sz="1200">
                <a:solidFill>
                  <a:schemeClr val="bg1"/>
                </a:solidFill>
                <a:effectLst/>
                <a:latin typeface="Rubik" panose="020B0604020202020204" charset="-79"/>
                <a:cs typeface="Rubik" panose="020B0604020202020204" charset="-79"/>
              </a:rPr>
              <a:t> Kivu Arts "AKA" in Goma, Democratic Republic of Congo.</a:t>
            </a:r>
            <a:endParaRPr lang="en-GB" sz="1200">
              <a:solidFill>
                <a:schemeClr val="bg1"/>
              </a:solidFill>
              <a:latin typeface="Rubik" panose="020B0604020202020204" charset="-79"/>
              <a:cs typeface="Rubik" panose="020B0604020202020204" charset="-79"/>
            </a:endParaRPr>
          </a:p>
        </p:txBody>
      </p:sp>
      <p:pic>
        <p:nvPicPr>
          <p:cNvPr id="2" name="Picture 1">
            <a:extLst>
              <a:ext uri="{FF2B5EF4-FFF2-40B4-BE49-F238E27FC236}">
                <a16:creationId xmlns:a16="http://schemas.microsoft.com/office/drawing/2014/main" id="{3BDDD14C-C22B-0BF6-551C-C55BA2F894E0}"/>
              </a:ext>
            </a:extLst>
          </p:cNvPr>
          <p:cNvPicPr>
            <a:picLocks noChangeAspect="1"/>
          </p:cNvPicPr>
          <p:nvPr/>
        </p:nvPicPr>
        <p:blipFill>
          <a:blip r:embed="rId5"/>
          <a:srcRect/>
          <a:stretch/>
        </p:blipFill>
        <p:spPr>
          <a:xfrm rot="10800000">
            <a:off x="0" y="-2"/>
            <a:ext cx="9144000" cy="1594961"/>
          </a:xfrm>
          <a:prstGeom prst="rect">
            <a:avLst/>
          </a:prstGeom>
        </p:spPr>
      </p:pic>
      <p:pic>
        <p:nvPicPr>
          <p:cNvPr id="4" name="Picture 3" descr="A colorful squares on a black background&#10;&#10;Description automatically generated">
            <a:extLst>
              <a:ext uri="{FF2B5EF4-FFF2-40B4-BE49-F238E27FC236}">
                <a16:creationId xmlns:a16="http://schemas.microsoft.com/office/drawing/2014/main" id="{64678539-A7F1-0118-EDEA-B16197675029}"/>
              </a:ext>
            </a:extLst>
          </p:cNvPr>
          <p:cNvPicPr>
            <a:picLocks noChangeAspect="1"/>
          </p:cNvPicPr>
          <p:nvPr/>
        </p:nvPicPr>
        <p:blipFill rotWithShape="1">
          <a:blip r:embed="rId6"/>
          <a:srcRect t="12406" r="29323"/>
          <a:stretch/>
        </p:blipFill>
        <p:spPr>
          <a:xfrm>
            <a:off x="7097487" y="0"/>
            <a:ext cx="2046514" cy="2536372"/>
          </a:xfrm>
          <a:prstGeom prst="rect">
            <a:avLst/>
          </a:prstGeom>
        </p:spPr>
      </p:pic>
      <p:sp>
        <p:nvSpPr>
          <p:cNvPr id="5" name="TextBox 4">
            <a:extLst>
              <a:ext uri="{FF2B5EF4-FFF2-40B4-BE49-F238E27FC236}">
                <a16:creationId xmlns:a16="http://schemas.microsoft.com/office/drawing/2014/main" id="{506B9142-0E58-4326-4016-9F0FC8AACEB7}"/>
              </a:ext>
            </a:extLst>
          </p:cNvPr>
          <p:cNvSpPr txBox="1"/>
          <p:nvPr/>
        </p:nvSpPr>
        <p:spPr>
          <a:xfrm>
            <a:off x="293929" y="464052"/>
            <a:ext cx="5577482" cy="507831"/>
          </a:xfrm>
          <a:prstGeom prst="rect">
            <a:avLst/>
          </a:prstGeom>
          <a:noFill/>
        </p:spPr>
        <p:txBody>
          <a:bodyPr wrap="square" rtlCol="0">
            <a:spAutoFit/>
          </a:bodyPr>
          <a:lstStyle/>
          <a:p>
            <a:r>
              <a:rPr lang="en-GB" sz="2700" b="1">
                <a:latin typeface="Rubik Black" pitchFamily="2" charset="-79"/>
                <a:ea typeface="Colby StBlk" pitchFamily="2" charset="77"/>
                <a:cs typeface="Rubik Black" pitchFamily="2" charset="-79"/>
              </a:rPr>
              <a:t>“CHRIST THE LIBERATOR”</a:t>
            </a:r>
          </a:p>
        </p:txBody>
      </p:sp>
      <p:pic>
        <p:nvPicPr>
          <p:cNvPr id="6" name="Graphic 5">
            <a:extLst>
              <a:ext uri="{FF2B5EF4-FFF2-40B4-BE49-F238E27FC236}">
                <a16:creationId xmlns:a16="http://schemas.microsoft.com/office/drawing/2014/main" id="{5F52818B-4489-1206-741F-216A7CD29C11}"/>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7124786" y="464052"/>
            <a:ext cx="1600202" cy="571501"/>
          </a:xfrm>
          <a:prstGeom prst="rect">
            <a:avLst/>
          </a:prstGeom>
        </p:spPr>
      </p:pic>
    </p:spTree>
    <p:extLst>
      <p:ext uri="{BB962C8B-B14F-4D97-AF65-F5344CB8AC3E}">
        <p14:creationId xmlns:p14="http://schemas.microsoft.com/office/powerpoint/2010/main" val="28197895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8E5520E6-EBF2-CC62-0E3A-E34FD86FEAE2}"/>
              </a:ext>
            </a:extLst>
          </p:cNvPr>
          <p:cNvSpPr/>
          <p:nvPr/>
        </p:nvSpPr>
        <p:spPr>
          <a:xfrm>
            <a:off x="351716" y="1828800"/>
            <a:ext cx="8454828" cy="4702629"/>
          </a:xfrm>
          <a:prstGeom prst="roundRect">
            <a:avLst>
              <a:gd name="adj" fmla="val 3955"/>
            </a:avLst>
          </a:prstGeom>
          <a:solidFill>
            <a:srgbClr val="A1CA5E"/>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endParaRPr lang="en-US"/>
          </a:p>
        </p:txBody>
      </p:sp>
      <p:pic>
        <p:nvPicPr>
          <p:cNvPr id="2" name="Picture 1">
            <a:extLst>
              <a:ext uri="{FF2B5EF4-FFF2-40B4-BE49-F238E27FC236}">
                <a16:creationId xmlns:a16="http://schemas.microsoft.com/office/drawing/2014/main" id="{55432182-8200-7B07-8957-EF1F9A0C7E60}"/>
              </a:ext>
            </a:extLst>
          </p:cNvPr>
          <p:cNvPicPr>
            <a:picLocks noChangeAspect="1"/>
          </p:cNvPicPr>
          <p:nvPr/>
        </p:nvPicPr>
        <p:blipFill>
          <a:blip r:embed="rId3"/>
          <a:srcRect/>
          <a:stretch/>
        </p:blipFill>
        <p:spPr>
          <a:xfrm rot="10800000">
            <a:off x="0" y="-2"/>
            <a:ext cx="9144000" cy="1594961"/>
          </a:xfrm>
          <a:prstGeom prst="rect">
            <a:avLst/>
          </a:prstGeom>
        </p:spPr>
      </p:pic>
      <p:pic>
        <p:nvPicPr>
          <p:cNvPr id="3" name="Picture 2" descr="A colorful squares on a black background&#10;&#10;Description automatically generated">
            <a:extLst>
              <a:ext uri="{FF2B5EF4-FFF2-40B4-BE49-F238E27FC236}">
                <a16:creationId xmlns:a16="http://schemas.microsoft.com/office/drawing/2014/main" id="{FE59FD52-F48D-FA3A-F85E-F48D3D54EB19}"/>
              </a:ext>
            </a:extLst>
          </p:cNvPr>
          <p:cNvPicPr>
            <a:picLocks noChangeAspect="1"/>
          </p:cNvPicPr>
          <p:nvPr/>
        </p:nvPicPr>
        <p:blipFill rotWithShape="1">
          <a:blip r:embed="rId4"/>
          <a:srcRect t="12406" r="29323"/>
          <a:stretch/>
        </p:blipFill>
        <p:spPr>
          <a:xfrm>
            <a:off x="7097487" y="0"/>
            <a:ext cx="2046514" cy="2536372"/>
          </a:xfrm>
          <a:prstGeom prst="rect">
            <a:avLst/>
          </a:prstGeom>
        </p:spPr>
      </p:pic>
      <p:sp>
        <p:nvSpPr>
          <p:cNvPr id="4" name="TextBox 3">
            <a:extLst>
              <a:ext uri="{FF2B5EF4-FFF2-40B4-BE49-F238E27FC236}">
                <a16:creationId xmlns:a16="http://schemas.microsoft.com/office/drawing/2014/main" id="{DFFFD1FE-A35B-5EFF-CC7B-3A1795211A7D}"/>
              </a:ext>
            </a:extLst>
          </p:cNvPr>
          <p:cNvSpPr txBox="1"/>
          <p:nvPr/>
        </p:nvSpPr>
        <p:spPr>
          <a:xfrm>
            <a:off x="293929" y="464052"/>
            <a:ext cx="5577482" cy="507831"/>
          </a:xfrm>
          <a:prstGeom prst="rect">
            <a:avLst/>
          </a:prstGeom>
          <a:noFill/>
        </p:spPr>
        <p:txBody>
          <a:bodyPr wrap="square" rtlCol="0">
            <a:spAutoFit/>
          </a:bodyPr>
          <a:lstStyle/>
          <a:p>
            <a:r>
              <a:rPr lang="en-GB" sz="2700" b="1">
                <a:latin typeface="Rubik Black" pitchFamily="2" charset="-79"/>
                <a:ea typeface="Colby StBlk" pitchFamily="2" charset="77"/>
                <a:cs typeface="Rubik Black" pitchFamily="2" charset="-79"/>
              </a:rPr>
              <a:t>LUKE 4:16-21</a:t>
            </a:r>
          </a:p>
        </p:txBody>
      </p:sp>
      <p:pic>
        <p:nvPicPr>
          <p:cNvPr id="5" name="Graphic 4">
            <a:extLst>
              <a:ext uri="{FF2B5EF4-FFF2-40B4-BE49-F238E27FC236}">
                <a16:creationId xmlns:a16="http://schemas.microsoft.com/office/drawing/2014/main" id="{D26A4D49-4BE6-F25D-9C82-FBAD68C0C71E}"/>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7124786" y="464052"/>
            <a:ext cx="1600202" cy="571501"/>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8" name="Content Placeholder 3">
            <a:extLst>
              <a:ext uri="{FF2B5EF4-FFF2-40B4-BE49-F238E27FC236}">
                <a16:creationId xmlns:a16="http://schemas.microsoft.com/office/drawing/2014/main" id="{03DABADF-E0CA-8C4D-4521-BAD5E98DC882}"/>
              </a:ext>
            </a:extLst>
          </p:cNvPr>
          <p:cNvSpPr txBox="1">
            <a:spLocks/>
          </p:cNvSpPr>
          <p:nvPr/>
        </p:nvSpPr>
        <p:spPr>
          <a:xfrm>
            <a:off x="565306" y="2158281"/>
            <a:ext cx="8088837" cy="5029582"/>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Font typeface="Arial" panose="020B0604020202020204" pitchFamily="34" charset="0"/>
              <a:buNone/>
            </a:pPr>
            <a:r>
              <a:rPr lang="en-GB" sz="1800">
                <a:solidFill>
                  <a:schemeClr val="bg1"/>
                </a:solidFill>
                <a:latin typeface="Rubik" panose="020B0604020202020204" charset="-79"/>
                <a:cs typeface="Rubik" panose="020B0604020202020204" charset="-79"/>
              </a:rPr>
              <a:t>And he came up to Nazareth, where he had been brought up. And as was </a:t>
            </a:r>
          </a:p>
          <a:p>
            <a:pPr marL="0" indent="0">
              <a:spcBef>
                <a:spcPts val="0"/>
              </a:spcBef>
              <a:buFont typeface="Arial" panose="020B0604020202020204" pitchFamily="34" charset="0"/>
              <a:buNone/>
            </a:pPr>
            <a:r>
              <a:rPr lang="en-GB" sz="1800">
                <a:solidFill>
                  <a:schemeClr val="bg1"/>
                </a:solidFill>
                <a:latin typeface="Rubik" panose="020B0604020202020204" charset="-79"/>
                <a:cs typeface="Rubik" panose="020B0604020202020204" charset="-79"/>
              </a:rPr>
              <a:t>his custom, he went to the synagogue on the Sabbath day, and he stood </a:t>
            </a:r>
          </a:p>
          <a:p>
            <a:pPr marL="0" indent="0">
              <a:spcBef>
                <a:spcPts val="0"/>
              </a:spcBef>
              <a:buFont typeface="Arial" panose="020B0604020202020204" pitchFamily="34" charset="0"/>
              <a:buNone/>
            </a:pPr>
            <a:r>
              <a:rPr lang="en-GB" sz="1800">
                <a:solidFill>
                  <a:schemeClr val="bg1"/>
                </a:solidFill>
                <a:latin typeface="Rubik" panose="020B0604020202020204" charset="-79"/>
                <a:cs typeface="Rubik" panose="020B0604020202020204" charset="-79"/>
              </a:rPr>
              <a:t>up to read. And the scroll of the prophet Isaiah was given to him. </a:t>
            </a:r>
          </a:p>
          <a:p>
            <a:pPr marL="0" indent="0">
              <a:spcBef>
                <a:spcPts val="0"/>
              </a:spcBef>
              <a:buFont typeface="Arial" panose="020B0604020202020204" pitchFamily="34" charset="0"/>
              <a:buNone/>
            </a:pPr>
            <a:r>
              <a:rPr lang="en-GB" sz="1800">
                <a:solidFill>
                  <a:schemeClr val="bg1"/>
                </a:solidFill>
                <a:latin typeface="Rubik" panose="020B0604020202020204" charset="-79"/>
                <a:cs typeface="Rubik" panose="020B0604020202020204" charset="-79"/>
              </a:rPr>
              <a:t>He unrolled the scroll and found the place where it was written:</a:t>
            </a:r>
          </a:p>
          <a:p>
            <a:pPr marL="0" indent="0">
              <a:spcBef>
                <a:spcPts val="0"/>
              </a:spcBef>
              <a:buFont typeface="Arial" panose="020B0604020202020204" pitchFamily="34" charset="0"/>
              <a:buNone/>
            </a:pPr>
            <a:endParaRPr lang="en-GB" sz="1800">
              <a:solidFill>
                <a:schemeClr val="bg1"/>
              </a:solidFill>
              <a:latin typeface="Rubik" panose="020B0604020202020204" charset="-79"/>
              <a:cs typeface="Rubik" panose="020B0604020202020204" charset="-79"/>
            </a:endParaRPr>
          </a:p>
          <a:p>
            <a:pPr marL="0" indent="0">
              <a:spcBef>
                <a:spcPts val="0"/>
              </a:spcBef>
              <a:buFont typeface="Arial" panose="020B0604020202020204" pitchFamily="34" charset="0"/>
              <a:buNone/>
            </a:pPr>
            <a:r>
              <a:rPr lang="en-GB" sz="1800">
                <a:solidFill>
                  <a:schemeClr val="bg1"/>
                </a:solidFill>
                <a:latin typeface="Rubik" panose="020B0604020202020204" charset="-79"/>
                <a:cs typeface="Rubik" panose="020B0604020202020204" charset="-79"/>
              </a:rPr>
              <a:t>“The Spirit of the Lord is upon me,</a:t>
            </a:r>
          </a:p>
          <a:p>
            <a:pPr marL="0" indent="0">
              <a:spcBef>
                <a:spcPts val="0"/>
              </a:spcBef>
              <a:buFont typeface="Arial" panose="020B0604020202020204" pitchFamily="34" charset="0"/>
              <a:buNone/>
            </a:pPr>
            <a:r>
              <a:rPr lang="en-GB" sz="1800">
                <a:solidFill>
                  <a:schemeClr val="bg1"/>
                </a:solidFill>
                <a:latin typeface="Rubik" panose="020B0604020202020204" charset="-79"/>
                <a:cs typeface="Rubik" panose="020B0604020202020204" charset="-79"/>
              </a:rPr>
              <a:t>    because he has anointed me</a:t>
            </a:r>
          </a:p>
          <a:p>
            <a:pPr marL="0" indent="0">
              <a:spcBef>
                <a:spcPts val="0"/>
              </a:spcBef>
              <a:buFont typeface="Arial" panose="020B0604020202020204" pitchFamily="34" charset="0"/>
              <a:buNone/>
            </a:pPr>
            <a:r>
              <a:rPr lang="en-GB" sz="1800">
                <a:solidFill>
                  <a:schemeClr val="bg1"/>
                </a:solidFill>
                <a:latin typeface="Rubik" panose="020B0604020202020204" charset="-79"/>
                <a:cs typeface="Rubik" panose="020B0604020202020204" charset="-79"/>
              </a:rPr>
              <a:t>    to proclaim good news to the poor.</a:t>
            </a:r>
          </a:p>
          <a:p>
            <a:pPr marL="0" indent="0">
              <a:spcBef>
                <a:spcPts val="0"/>
              </a:spcBef>
              <a:buFont typeface="Arial" panose="020B0604020202020204" pitchFamily="34" charset="0"/>
              <a:buNone/>
            </a:pPr>
            <a:r>
              <a:rPr lang="en-GB" sz="1800">
                <a:solidFill>
                  <a:schemeClr val="bg1"/>
                </a:solidFill>
                <a:latin typeface="Rubik" panose="020B0604020202020204" charset="-79"/>
                <a:cs typeface="Rubik" panose="020B0604020202020204" charset="-79"/>
              </a:rPr>
              <a:t>He has sent me to proclaim liberty to the captives</a:t>
            </a:r>
          </a:p>
          <a:p>
            <a:pPr marL="0" indent="0">
              <a:spcBef>
                <a:spcPts val="0"/>
              </a:spcBef>
              <a:buFont typeface="Arial" panose="020B0604020202020204" pitchFamily="34" charset="0"/>
              <a:buNone/>
            </a:pPr>
            <a:r>
              <a:rPr lang="en-GB" sz="1800">
                <a:solidFill>
                  <a:schemeClr val="bg1"/>
                </a:solidFill>
                <a:latin typeface="Rubik" panose="020B0604020202020204" charset="-79"/>
                <a:cs typeface="Rubik" panose="020B0604020202020204" charset="-79"/>
              </a:rPr>
              <a:t>    and recovering of sight to the blind,</a:t>
            </a:r>
          </a:p>
          <a:p>
            <a:pPr marL="0" indent="0">
              <a:spcBef>
                <a:spcPts val="0"/>
              </a:spcBef>
              <a:buFont typeface="Arial" panose="020B0604020202020204" pitchFamily="34" charset="0"/>
              <a:buNone/>
            </a:pPr>
            <a:r>
              <a:rPr lang="en-GB" sz="1800">
                <a:solidFill>
                  <a:schemeClr val="bg1"/>
                </a:solidFill>
                <a:latin typeface="Rubik" panose="020B0604020202020204" charset="-79"/>
                <a:cs typeface="Rubik" panose="020B0604020202020204" charset="-79"/>
              </a:rPr>
              <a:t>to set at liberty those who are oppressed free,</a:t>
            </a:r>
          </a:p>
          <a:p>
            <a:pPr marL="0" indent="0">
              <a:spcBef>
                <a:spcPts val="0"/>
              </a:spcBef>
              <a:buFont typeface="Arial" panose="020B0604020202020204" pitchFamily="34" charset="0"/>
              <a:buNone/>
            </a:pPr>
            <a:r>
              <a:rPr lang="en-GB" sz="1800">
                <a:solidFill>
                  <a:schemeClr val="bg1"/>
                </a:solidFill>
                <a:latin typeface="Rubik" panose="020B0604020202020204" charset="-79"/>
                <a:cs typeface="Rubik" panose="020B0604020202020204" charset="-79"/>
              </a:rPr>
              <a:t>    to proclaim the year of the Lord’s favour.”</a:t>
            </a:r>
          </a:p>
          <a:p>
            <a:pPr marL="0" indent="0">
              <a:spcBef>
                <a:spcPts val="0"/>
              </a:spcBef>
              <a:buFont typeface="Arial" panose="020B0604020202020204" pitchFamily="34" charset="0"/>
              <a:buNone/>
            </a:pPr>
            <a:endParaRPr lang="en-GB" sz="1800">
              <a:solidFill>
                <a:schemeClr val="bg1"/>
              </a:solidFill>
              <a:latin typeface="Rubik" panose="020B0604020202020204" charset="-79"/>
              <a:cs typeface="Rubik" panose="020B0604020202020204" charset="-79"/>
            </a:endParaRPr>
          </a:p>
          <a:p>
            <a:pPr marL="0" indent="0">
              <a:spcBef>
                <a:spcPts val="0"/>
              </a:spcBef>
              <a:buFont typeface="Arial" panose="020B0604020202020204" pitchFamily="34" charset="0"/>
              <a:buNone/>
            </a:pPr>
            <a:r>
              <a:rPr lang="en-GB" sz="1800">
                <a:solidFill>
                  <a:schemeClr val="bg1"/>
                </a:solidFill>
                <a:latin typeface="Rubik" panose="020B0604020202020204" charset="-79"/>
                <a:cs typeface="Rubik" panose="020B0604020202020204" charset="-79"/>
              </a:rPr>
              <a:t>And he rolled up the scroll and gave it back to the attendant and sat down. And the eyes of all in the synagogue were fixed on him. And he began to say to them, “Today this scripture has been fulfilled in your hearing.”</a:t>
            </a:r>
          </a:p>
          <a:p>
            <a:pPr marL="0" indent="0">
              <a:buFont typeface="Arial" panose="020B0604020202020204" pitchFamily="34" charset="0"/>
              <a:buNone/>
            </a:pPr>
            <a:endParaRPr lang="en-GB" sz="1800">
              <a:solidFill>
                <a:schemeClr val="bg1"/>
              </a:solidFill>
            </a:endParaRPr>
          </a:p>
        </p:txBody>
      </p:sp>
    </p:spTree>
    <p:extLst>
      <p:ext uri="{BB962C8B-B14F-4D97-AF65-F5344CB8AC3E}">
        <p14:creationId xmlns:p14="http://schemas.microsoft.com/office/powerpoint/2010/main" val="20309195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black and white logo&#10;&#10;Description automatically generated with low confidence">
            <a:extLst>
              <a:ext uri="{FF2B5EF4-FFF2-40B4-BE49-F238E27FC236}">
                <a16:creationId xmlns:a16="http://schemas.microsoft.com/office/drawing/2014/main" id="{02BD67AD-C1EA-EFDF-F6FC-3E14AC41D7A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228436" y="1666819"/>
            <a:ext cx="4914421" cy="5191182"/>
          </a:xfrm>
          <a:prstGeom prst="rect">
            <a:avLst/>
          </a:prstGeom>
        </p:spPr>
      </p:pic>
      <p:grpSp>
        <p:nvGrpSpPr>
          <p:cNvPr id="12" name="Group 11">
            <a:extLst>
              <a:ext uri="{FF2B5EF4-FFF2-40B4-BE49-F238E27FC236}">
                <a16:creationId xmlns:a16="http://schemas.microsoft.com/office/drawing/2014/main" id="{272CB624-7AD8-02DB-8D77-8A7C76FD568F}"/>
              </a:ext>
            </a:extLst>
          </p:cNvPr>
          <p:cNvGrpSpPr/>
          <p:nvPr/>
        </p:nvGrpSpPr>
        <p:grpSpPr>
          <a:xfrm>
            <a:off x="5707392" y="1855075"/>
            <a:ext cx="2914478" cy="5002926"/>
            <a:chOff x="5707392" y="1855075"/>
            <a:chExt cx="2914478" cy="5002926"/>
          </a:xfrm>
        </p:grpSpPr>
        <p:pic>
          <p:nvPicPr>
            <p:cNvPr id="14" name="Picture 13" descr="A person holding a large clay pot&#10;&#10;Description automatically generated with low confidence">
              <a:extLst>
                <a:ext uri="{FF2B5EF4-FFF2-40B4-BE49-F238E27FC236}">
                  <a16:creationId xmlns:a16="http://schemas.microsoft.com/office/drawing/2014/main" id="{8E214BF2-FDCF-6F1A-D927-2FC5F0443D3A}"/>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707392" y="1855075"/>
              <a:ext cx="2914478" cy="5002926"/>
            </a:xfrm>
            <a:prstGeom prst="rect">
              <a:avLst/>
            </a:prstGeom>
          </p:spPr>
        </p:pic>
        <p:sp>
          <p:nvSpPr>
            <p:cNvPr id="15" name="TextBox 14">
              <a:extLst>
                <a:ext uri="{FF2B5EF4-FFF2-40B4-BE49-F238E27FC236}">
                  <a16:creationId xmlns:a16="http://schemas.microsoft.com/office/drawing/2014/main" id="{84667A30-F458-A404-3C1E-94E72856A2D3}"/>
                </a:ext>
              </a:extLst>
            </p:cNvPr>
            <p:cNvSpPr txBox="1"/>
            <p:nvPr/>
          </p:nvSpPr>
          <p:spPr>
            <a:xfrm>
              <a:off x="7374290" y="6282839"/>
              <a:ext cx="771365" cy="400110"/>
            </a:xfrm>
            <a:prstGeom prst="rect">
              <a:avLst/>
            </a:prstGeom>
            <a:noFill/>
          </p:spPr>
          <p:txBody>
            <a:bodyPr wrap="non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err="1">
                  <a:ln>
                    <a:noFill/>
                  </a:ln>
                  <a:solidFill>
                    <a:prstClr val="white"/>
                  </a:solidFill>
                  <a:effectLst/>
                  <a:uLnTx/>
                  <a:uFillTx/>
                  <a:latin typeface="Rubik" pitchFamily="2" charset="-79"/>
                  <a:ea typeface="+mn-ea"/>
                  <a:cs typeface="Rubik" pitchFamily="2" charset="-79"/>
                </a:rPr>
                <a:t>Assefash</a:t>
              </a:r>
              <a:r>
                <a:rPr kumimoji="0" lang="en-US" sz="1000" b="0" i="0" u="none" strike="noStrike" kern="1200" cap="none" spc="0" normalizeH="0" baseline="0" noProof="0">
                  <a:ln>
                    <a:noFill/>
                  </a:ln>
                  <a:solidFill>
                    <a:prstClr val="white"/>
                  </a:solidFill>
                  <a:effectLst/>
                  <a:uLnTx/>
                  <a:uFillTx/>
                  <a:latin typeface="Rubik" pitchFamily="2" charset="-79"/>
                  <a:ea typeface="+mn-ea"/>
                  <a:cs typeface="Rubik" pitchFamily="2" charset="-79"/>
                </a:rPr>
                <a:t>,</a:t>
              </a:r>
            </a:p>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prstClr val="white"/>
                  </a:solidFill>
                  <a:effectLst/>
                  <a:uLnTx/>
                  <a:uFillTx/>
                  <a:latin typeface="Rubik" pitchFamily="2" charset="-79"/>
                  <a:ea typeface="+mn-ea"/>
                  <a:cs typeface="Rubik" pitchFamily="2" charset="-79"/>
                </a:rPr>
                <a:t>Ethiopia</a:t>
              </a:r>
            </a:p>
          </p:txBody>
        </p:sp>
      </p:grpSp>
      <p:sp>
        <p:nvSpPr>
          <p:cNvPr id="10" name="TextBox 9">
            <a:extLst>
              <a:ext uri="{FF2B5EF4-FFF2-40B4-BE49-F238E27FC236}">
                <a16:creationId xmlns:a16="http://schemas.microsoft.com/office/drawing/2014/main" id="{1CDB2F2F-2017-B44C-A23F-AEF7C1EA7B5F}"/>
              </a:ext>
            </a:extLst>
          </p:cNvPr>
          <p:cNvSpPr txBox="1"/>
          <p:nvPr/>
        </p:nvSpPr>
        <p:spPr>
          <a:xfrm>
            <a:off x="348343" y="2492155"/>
            <a:ext cx="5725634" cy="3170099"/>
          </a:xfrm>
          <a:prstGeom prst="rect">
            <a:avLst/>
          </a:prstGeom>
          <a:noFill/>
        </p:spPr>
        <p:txBody>
          <a:bodyPr wrap="square" rtlCol="0">
            <a:spAutoFit/>
          </a:bodyPr>
          <a:lstStyle/>
          <a:p>
            <a:pPr lvl="0" defTabSz="914400" fontAlgn="base">
              <a:defRPr/>
            </a:pPr>
            <a:r>
              <a:rPr lang="en-GB" b="1">
                <a:latin typeface="Rubik" pitchFamily="2" charset="-79"/>
                <a:ea typeface="Colby StBlk" panose="00000A00000000000000" charset="0"/>
                <a:cs typeface="Rubik" pitchFamily="2" charset="-79"/>
              </a:rPr>
              <a:t>God of blessings,  </a:t>
            </a:r>
          </a:p>
          <a:p>
            <a:pPr lvl="0" defTabSz="914400" fontAlgn="base">
              <a:defRPr/>
            </a:pPr>
            <a:r>
              <a:rPr lang="en-GB" b="1">
                <a:latin typeface="Rubik" pitchFamily="2" charset="-79"/>
                <a:ea typeface="Colby StBlk" panose="00000A00000000000000" charset="0"/>
                <a:cs typeface="Rubik" pitchFamily="2" charset="-79"/>
              </a:rPr>
              <a:t>in this year ahead  </a:t>
            </a:r>
          </a:p>
          <a:p>
            <a:pPr lvl="0" defTabSz="914400" fontAlgn="base">
              <a:defRPr/>
            </a:pPr>
            <a:r>
              <a:rPr lang="en-GB" b="1">
                <a:latin typeface="Rubik" pitchFamily="2" charset="-79"/>
                <a:ea typeface="Colby StBlk" panose="00000A00000000000000" charset="0"/>
                <a:cs typeface="Rubik" pitchFamily="2" charset="-79"/>
              </a:rPr>
              <a:t>help us to listen and be open to your word,  </a:t>
            </a:r>
          </a:p>
          <a:p>
            <a:pPr lvl="0" defTabSz="914400" fontAlgn="base">
              <a:defRPr/>
            </a:pPr>
            <a:r>
              <a:rPr lang="en-GB" b="1">
                <a:latin typeface="Rubik" pitchFamily="2" charset="-79"/>
                <a:ea typeface="Colby StBlk" panose="00000A00000000000000" charset="0"/>
                <a:cs typeface="Rubik" pitchFamily="2" charset="-79"/>
              </a:rPr>
              <a:t>as we look towards your kingdom.  </a:t>
            </a:r>
          </a:p>
          <a:p>
            <a:pPr lvl="0" defTabSz="914400" fontAlgn="base">
              <a:defRPr/>
            </a:pPr>
            <a:r>
              <a:rPr lang="en-GB" b="1">
                <a:latin typeface="Rubik" pitchFamily="2" charset="-79"/>
                <a:ea typeface="Colby StBlk" panose="00000A00000000000000" charset="0"/>
                <a:cs typeface="Rubik" pitchFamily="2" charset="-79"/>
              </a:rPr>
              <a:t>  </a:t>
            </a:r>
          </a:p>
          <a:p>
            <a:pPr lvl="0" defTabSz="914400" fontAlgn="base">
              <a:defRPr/>
            </a:pPr>
            <a:r>
              <a:rPr lang="en-GB" b="1">
                <a:latin typeface="Rubik" pitchFamily="2" charset="-79"/>
                <a:ea typeface="Colby StBlk" panose="00000A00000000000000" charset="0"/>
                <a:cs typeface="Rubik" pitchFamily="2" charset="-79"/>
              </a:rPr>
              <a:t>As we journey towards the Jubilee,  </a:t>
            </a:r>
          </a:p>
          <a:p>
            <a:pPr lvl="0" defTabSz="914400" fontAlgn="base">
              <a:defRPr/>
            </a:pPr>
            <a:r>
              <a:rPr lang="en-GB" b="1">
                <a:latin typeface="Rubik" pitchFamily="2" charset="-79"/>
                <a:ea typeface="Colby StBlk" panose="00000A00000000000000" charset="0"/>
                <a:cs typeface="Rubik" pitchFamily="2" charset="-79"/>
              </a:rPr>
              <a:t>a time of new beginnings,   </a:t>
            </a:r>
          </a:p>
          <a:p>
            <a:pPr lvl="0" defTabSz="914400" fontAlgn="base">
              <a:defRPr/>
            </a:pPr>
            <a:r>
              <a:rPr lang="en-GB" b="1">
                <a:latin typeface="Rubik" pitchFamily="2" charset="-79"/>
                <a:ea typeface="Colby StBlk" panose="00000A00000000000000" charset="0"/>
                <a:cs typeface="Rubik" pitchFamily="2" charset="-79"/>
              </a:rPr>
              <a:t>we pray for help and strength </a:t>
            </a:r>
          </a:p>
          <a:p>
            <a:pPr lvl="0" defTabSz="914400" fontAlgn="base">
              <a:defRPr/>
            </a:pPr>
            <a:r>
              <a:rPr lang="en-GB" b="1">
                <a:latin typeface="Rubik" pitchFamily="2" charset="-79"/>
                <a:ea typeface="Colby StBlk" panose="00000A00000000000000" charset="0"/>
                <a:cs typeface="Rubik" pitchFamily="2" charset="-79"/>
              </a:rPr>
              <a:t>to take better care for each other </a:t>
            </a:r>
          </a:p>
          <a:p>
            <a:pPr lvl="0" defTabSz="914400" fontAlgn="base">
              <a:defRPr/>
            </a:pPr>
            <a:r>
              <a:rPr lang="en-GB" b="1">
                <a:latin typeface="Rubik" pitchFamily="2" charset="-79"/>
                <a:ea typeface="Colby StBlk" panose="00000A00000000000000" charset="0"/>
                <a:cs typeface="Rubik" pitchFamily="2" charset="-79"/>
              </a:rPr>
              <a:t>and the Earth.  </a:t>
            </a:r>
          </a:p>
          <a:p>
            <a:pPr lvl="0" algn="ctr" defTabSz="914400" fontAlgn="base">
              <a:defRPr/>
            </a:pPr>
            <a:r>
              <a:rPr lang="en-GB" sz="2000" b="1">
                <a:highlight>
                  <a:srgbClr val="FFFFFF"/>
                </a:highlight>
                <a:latin typeface="Rubik" pitchFamily="2" charset="-79"/>
                <a:ea typeface="Colby StBlk" panose="00000A00000000000000" charset="0"/>
                <a:cs typeface="Rubik" pitchFamily="2" charset="-79"/>
              </a:rPr>
              <a:t>  </a:t>
            </a:r>
          </a:p>
        </p:txBody>
      </p:sp>
      <p:pic>
        <p:nvPicPr>
          <p:cNvPr id="2" name="Picture 1">
            <a:extLst>
              <a:ext uri="{FF2B5EF4-FFF2-40B4-BE49-F238E27FC236}">
                <a16:creationId xmlns:a16="http://schemas.microsoft.com/office/drawing/2014/main" id="{A6E2E643-F2C4-57B8-12E0-A5519351AA62}"/>
              </a:ext>
            </a:extLst>
          </p:cNvPr>
          <p:cNvPicPr>
            <a:picLocks noChangeAspect="1"/>
          </p:cNvPicPr>
          <p:nvPr/>
        </p:nvPicPr>
        <p:blipFill>
          <a:blip r:embed="rId5"/>
          <a:srcRect/>
          <a:stretch/>
        </p:blipFill>
        <p:spPr>
          <a:xfrm rot="10800000">
            <a:off x="0" y="-2"/>
            <a:ext cx="9144000" cy="1594961"/>
          </a:xfrm>
          <a:prstGeom prst="rect">
            <a:avLst/>
          </a:prstGeom>
        </p:spPr>
      </p:pic>
      <p:pic>
        <p:nvPicPr>
          <p:cNvPr id="4" name="Picture 3" descr="A colorful squares on a black background&#10;&#10;Description automatically generated">
            <a:extLst>
              <a:ext uri="{FF2B5EF4-FFF2-40B4-BE49-F238E27FC236}">
                <a16:creationId xmlns:a16="http://schemas.microsoft.com/office/drawing/2014/main" id="{D2E3E5DE-19D2-0ED5-BCD0-8038E0AC7015}"/>
              </a:ext>
            </a:extLst>
          </p:cNvPr>
          <p:cNvPicPr>
            <a:picLocks noChangeAspect="1"/>
          </p:cNvPicPr>
          <p:nvPr/>
        </p:nvPicPr>
        <p:blipFill rotWithShape="1">
          <a:blip r:embed="rId6"/>
          <a:srcRect t="12406" r="29323"/>
          <a:stretch/>
        </p:blipFill>
        <p:spPr>
          <a:xfrm>
            <a:off x="7097487" y="0"/>
            <a:ext cx="2046514" cy="2536372"/>
          </a:xfrm>
          <a:prstGeom prst="rect">
            <a:avLst/>
          </a:prstGeom>
        </p:spPr>
      </p:pic>
      <p:sp>
        <p:nvSpPr>
          <p:cNvPr id="5" name="TextBox 4">
            <a:extLst>
              <a:ext uri="{FF2B5EF4-FFF2-40B4-BE49-F238E27FC236}">
                <a16:creationId xmlns:a16="http://schemas.microsoft.com/office/drawing/2014/main" id="{EC79F353-D9AA-0AA8-9821-5F0C59C4F748}"/>
              </a:ext>
            </a:extLst>
          </p:cNvPr>
          <p:cNvSpPr txBox="1"/>
          <p:nvPr/>
        </p:nvSpPr>
        <p:spPr>
          <a:xfrm>
            <a:off x="293929" y="464052"/>
            <a:ext cx="5577482" cy="507831"/>
          </a:xfrm>
          <a:prstGeom prst="rect">
            <a:avLst/>
          </a:prstGeom>
          <a:noFill/>
        </p:spPr>
        <p:txBody>
          <a:bodyPr wrap="square" rtlCol="0">
            <a:spAutoFit/>
          </a:bodyPr>
          <a:lstStyle/>
          <a:p>
            <a:r>
              <a:rPr lang="en-GB" sz="2700" b="1">
                <a:latin typeface="Rubik Black" pitchFamily="2" charset="-79"/>
                <a:ea typeface="Colby StBlk" pitchFamily="2" charset="77"/>
                <a:cs typeface="Rubik Black" pitchFamily="2" charset="-79"/>
              </a:rPr>
              <a:t>PRAYER</a:t>
            </a:r>
          </a:p>
        </p:txBody>
      </p:sp>
      <p:pic>
        <p:nvPicPr>
          <p:cNvPr id="6" name="Graphic 5">
            <a:extLst>
              <a:ext uri="{FF2B5EF4-FFF2-40B4-BE49-F238E27FC236}">
                <a16:creationId xmlns:a16="http://schemas.microsoft.com/office/drawing/2014/main" id="{167B3226-8608-AD4A-E454-9207867320F5}"/>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7124786" y="464052"/>
            <a:ext cx="1600202" cy="571501"/>
          </a:xfrm>
          <a:prstGeom prst="rect">
            <a:avLst/>
          </a:prstGeom>
        </p:spPr>
      </p:pic>
    </p:spTree>
    <p:extLst>
      <p:ext uri="{BB962C8B-B14F-4D97-AF65-F5344CB8AC3E}">
        <p14:creationId xmlns:p14="http://schemas.microsoft.com/office/powerpoint/2010/main" val="4618731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84F7E35-852F-36B4-DAFB-74C3522F9AC0}"/>
              </a:ext>
            </a:extLst>
          </p:cNvPr>
          <p:cNvPicPr>
            <a:picLocks noChangeAspect="1"/>
          </p:cNvPicPr>
          <p:nvPr/>
        </p:nvPicPr>
        <p:blipFill>
          <a:blip r:embed="rId2"/>
          <a:srcRect/>
          <a:stretch/>
        </p:blipFill>
        <p:spPr>
          <a:xfrm rot="10800000">
            <a:off x="0" y="-2"/>
            <a:ext cx="9144000" cy="1594961"/>
          </a:xfrm>
          <a:prstGeom prst="rect">
            <a:avLst/>
          </a:prstGeom>
        </p:spPr>
      </p:pic>
      <p:pic>
        <p:nvPicPr>
          <p:cNvPr id="4" name="Picture 3" descr="A colorful squares on a black background&#10;&#10;Description automatically generated">
            <a:extLst>
              <a:ext uri="{FF2B5EF4-FFF2-40B4-BE49-F238E27FC236}">
                <a16:creationId xmlns:a16="http://schemas.microsoft.com/office/drawing/2014/main" id="{93141C08-8CE3-8BC1-A23E-024098027004}"/>
              </a:ext>
            </a:extLst>
          </p:cNvPr>
          <p:cNvPicPr>
            <a:picLocks noChangeAspect="1"/>
          </p:cNvPicPr>
          <p:nvPr/>
        </p:nvPicPr>
        <p:blipFill rotWithShape="1">
          <a:blip r:embed="rId3"/>
          <a:srcRect t="12406" r="29323"/>
          <a:stretch/>
        </p:blipFill>
        <p:spPr>
          <a:xfrm>
            <a:off x="7097487" y="0"/>
            <a:ext cx="2046514" cy="2536372"/>
          </a:xfrm>
          <a:prstGeom prst="rect">
            <a:avLst/>
          </a:prstGeom>
        </p:spPr>
      </p:pic>
      <p:sp>
        <p:nvSpPr>
          <p:cNvPr id="5" name="TextBox 4">
            <a:extLst>
              <a:ext uri="{FF2B5EF4-FFF2-40B4-BE49-F238E27FC236}">
                <a16:creationId xmlns:a16="http://schemas.microsoft.com/office/drawing/2014/main" id="{87BF342F-08BF-D918-5CE0-B33F9C74D92E}"/>
              </a:ext>
            </a:extLst>
          </p:cNvPr>
          <p:cNvSpPr txBox="1"/>
          <p:nvPr/>
        </p:nvSpPr>
        <p:spPr>
          <a:xfrm>
            <a:off x="293929" y="464052"/>
            <a:ext cx="5577482" cy="507831"/>
          </a:xfrm>
          <a:prstGeom prst="rect">
            <a:avLst/>
          </a:prstGeom>
          <a:noFill/>
        </p:spPr>
        <p:txBody>
          <a:bodyPr wrap="square" rtlCol="0">
            <a:spAutoFit/>
          </a:bodyPr>
          <a:lstStyle/>
          <a:p>
            <a:r>
              <a:rPr lang="en-GB" sz="2700" b="1">
                <a:latin typeface="Rubik Black" pitchFamily="2" charset="-79"/>
                <a:ea typeface="Colby StBlk" pitchFamily="2" charset="77"/>
                <a:cs typeface="Rubik Black" pitchFamily="2" charset="-79"/>
              </a:rPr>
              <a:t>THANK YOU</a:t>
            </a:r>
          </a:p>
        </p:txBody>
      </p:sp>
      <p:pic>
        <p:nvPicPr>
          <p:cNvPr id="7" name="Graphic 6">
            <a:extLst>
              <a:ext uri="{FF2B5EF4-FFF2-40B4-BE49-F238E27FC236}">
                <a16:creationId xmlns:a16="http://schemas.microsoft.com/office/drawing/2014/main" id="{5E824D78-6560-CB9D-4E04-C284D042C367}"/>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7124786" y="464052"/>
            <a:ext cx="1600202" cy="571501"/>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F24FBD76-10B1-3247-AEAD-471277B1FA60}"/>
              </a:ext>
            </a:extLst>
          </p:cNvPr>
          <p:cNvSpPr txBox="1"/>
          <p:nvPr/>
        </p:nvSpPr>
        <p:spPr>
          <a:xfrm>
            <a:off x="291511" y="1758720"/>
            <a:ext cx="5565279" cy="1754326"/>
          </a:xfrm>
          <a:prstGeom prst="rect">
            <a:avLst/>
          </a:prstGeom>
          <a:noFill/>
        </p:spPr>
        <p:txBody>
          <a:bodyPr wrap="square" rtlCol="0">
            <a:sp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GB" altLang="en-US" sz="2700" b="1" u="none" strike="noStrike" kern="1200" cap="none" spc="0" normalizeH="0" baseline="0" noProof="0">
                <a:ln>
                  <a:noFill/>
                </a:ln>
                <a:solidFill>
                  <a:srgbClr val="A1CA5E"/>
                </a:solidFill>
                <a:effectLst/>
                <a:uLnTx/>
                <a:uFillTx/>
                <a:latin typeface="Rubik" pitchFamily="2" charset="-79"/>
                <a:ea typeface="Colby StBlk" pitchFamily="2" charset="77"/>
                <a:cs typeface="Rubik" pitchFamily="2" charset="-79"/>
              </a:rPr>
              <a:t>A just world, free of poverty, where we flourish and live </a:t>
            </a:r>
          </a:p>
          <a:p>
            <a:pPr marL="0" marR="0" lvl="0" indent="0" algn="l" defTabSz="457200" rtl="0" eaLnBrk="1" fontAlgn="auto" latinLnBrk="0" hangingPunct="1">
              <a:lnSpc>
                <a:spcPct val="100000"/>
              </a:lnSpc>
              <a:spcBef>
                <a:spcPct val="0"/>
              </a:spcBef>
              <a:spcAft>
                <a:spcPts val="0"/>
              </a:spcAft>
              <a:buClrTx/>
              <a:buSzTx/>
              <a:buFontTx/>
              <a:buNone/>
              <a:tabLst/>
              <a:defRPr/>
            </a:pPr>
            <a:r>
              <a:rPr kumimoji="0" lang="en-GB" altLang="en-US" sz="2700" b="1" u="none" strike="noStrike" kern="1200" cap="none" spc="0" normalizeH="0" baseline="0" noProof="0">
                <a:ln>
                  <a:noFill/>
                </a:ln>
                <a:solidFill>
                  <a:srgbClr val="A1CA5E"/>
                </a:solidFill>
                <a:effectLst/>
                <a:uLnTx/>
                <a:uFillTx/>
                <a:latin typeface="Rubik" pitchFamily="2" charset="-79"/>
                <a:ea typeface="Colby StBlk" pitchFamily="2" charset="77"/>
                <a:cs typeface="Rubik" pitchFamily="2" charset="-79"/>
              </a:rPr>
              <a:t>in harmony with each other and all creation.</a:t>
            </a:r>
            <a:endParaRPr kumimoji="0" lang="en-GB" sz="2700" b="1" u="none" strike="noStrike" kern="1200" cap="none" spc="0" normalizeH="0" baseline="0" noProof="0">
              <a:ln>
                <a:noFill/>
              </a:ln>
              <a:solidFill>
                <a:srgbClr val="A1CA5E"/>
              </a:solidFill>
              <a:effectLst/>
              <a:uLnTx/>
              <a:uFillTx/>
              <a:latin typeface="Rubik" pitchFamily="2" charset="-79"/>
              <a:ea typeface="Colby StBlk" pitchFamily="2" charset="77"/>
              <a:cs typeface="Rubik" pitchFamily="2" charset="-79"/>
            </a:endParaRPr>
          </a:p>
        </p:txBody>
      </p:sp>
      <p:sp>
        <p:nvSpPr>
          <p:cNvPr id="12" name="TextBox 11">
            <a:extLst>
              <a:ext uri="{FF2B5EF4-FFF2-40B4-BE49-F238E27FC236}">
                <a16:creationId xmlns:a16="http://schemas.microsoft.com/office/drawing/2014/main" id="{7A02DF43-587F-7A4E-82B8-7242E85360F5}"/>
              </a:ext>
            </a:extLst>
          </p:cNvPr>
          <p:cNvSpPr txBox="1"/>
          <p:nvPr/>
        </p:nvSpPr>
        <p:spPr>
          <a:xfrm>
            <a:off x="270658" y="5263757"/>
            <a:ext cx="6624686" cy="1261884"/>
          </a:xfrm>
          <a:prstGeom prst="rect">
            <a:avLst/>
          </a:prstGeom>
          <a:noFill/>
        </p:spPr>
        <p:txBody>
          <a:bodyPr wrap="square" lIns="91440" tIns="45720" rIns="91440" bIns="45720" rtlCol="0" anchor="t">
            <a:sp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GB" altLang="en-US" sz="1200" b="1" i="0" u="none" strike="noStrike" kern="1200" cap="none" spc="0" normalizeH="0" baseline="0" noProof="0">
                <a:ln>
                  <a:noFill/>
                </a:ln>
                <a:effectLst/>
                <a:uLnTx/>
                <a:uFillTx/>
                <a:latin typeface="Rubik"/>
                <a:ea typeface="Colby StBlk"/>
                <a:cs typeface="Rubik"/>
              </a:rPr>
              <a:t>Scottish Catholic International Aid Fund</a:t>
            </a:r>
          </a:p>
          <a:p>
            <a:pPr marL="0" marR="0" lvl="0" indent="0" algn="l" defTabSz="457200" rtl="0" eaLnBrk="1" fontAlgn="auto" latinLnBrk="0" hangingPunct="1">
              <a:lnSpc>
                <a:spcPct val="100000"/>
              </a:lnSpc>
              <a:spcBef>
                <a:spcPct val="0"/>
              </a:spcBef>
              <a:spcAft>
                <a:spcPts val="0"/>
              </a:spcAft>
              <a:buClrTx/>
              <a:buSzTx/>
              <a:buFontTx/>
              <a:buNone/>
              <a:tabLst/>
              <a:defRPr/>
            </a:pPr>
            <a:r>
              <a:rPr kumimoji="0" lang="en-GB" altLang="en-US" sz="1200" b="0" i="0" u="none" strike="noStrike" kern="1200" cap="none" spc="0" normalizeH="0" baseline="0" noProof="0">
                <a:ln>
                  <a:noFill/>
                </a:ln>
                <a:effectLst/>
                <a:uLnTx/>
                <a:uFillTx/>
                <a:latin typeface="Rubik"/>
                <a:ea typeface="Colby StBlk"/>
                <a:cs typeface="Rubik"/>
              </a:rPr>
              <a:t>SCIAF is the official relief and development agency of the Catholic Church in Scotland </a:t>
            </a:r>
            <a:endParaRPr kumimoji="0" lang="en-GB" altLang="en-US" sz="1200" b="0" i="0" u="none" strike="noStrike" kern="1200" cap="none" spc="0" normalizeH="0" baseline="0" noProof="0">
              <a:ln>
                <a:noFill/>
              </a:ln>
              <a:effectLst/>
              <a:uLnTx/>
              <a:uFillTx/>
              <a:latin typeface="Rubik" pitchFamily="2" charset="-79"/>
              <a:ea typeface="Colby StBlk" pitchFamily="2" charset="77"/>
              <a:cs typeface="Rubik" pitchFamily="2" charset="-79"/>
            </a:endParaRPr>
          </a:p>
          <a:p>
            <a:pPr marL="0" marR="0" lvl="0" indent="0" algn="l" defTabSz="457200" rtl="0" eaLnBrk="1" fontAlgn="auto" latinLnBrk="0" hangingPunct="1">
              <a:lnSpc>
                <a:spcPct val="100000"/>
              </a:lnSpc>
              <a:spcBef>
                <a:spcPct val="0"/>
              </a:spcBef>
              <a:spcAft>
                <a:spcPts val="0"/>
              </a:spcAft>
              <a:buClrTx/>
              <a:buSzTx/>
              <a:buFontTx/>
              <a:buNone/>
              <a:tabLst/>
              <a:defRPr/>
            </a:pPr>
            <a:r>
              <a:rPr kumimoji="0" lang="en-GB" altLang="en-US" sz="1200" b="0" i="0" u="none" strike="noStrike" kern="1200" cap="none" spc="0" normalizeH="0" baseline="0" noProof="0">
                <a:ln>
                  <a:noFill/>
                </a:ln>
                <a:effectLst/>
                <a:uLnTx/>
                <a:uFillTx/>
                <a:latin typeface="Rubik"/>
                <a:ea typeface="Colby StBlk"/>
                <a:cs typeface="Rubik"/>
              </a:rPr>
              <a:t>and a proud member of the Caritas family. 196 Clyde Street, Glasgow, G1 4JY. </a:t>
            </a:r>
            <a:endParaRPr kumimoji="0" lang="en-GB" altLang="en-US" sz="1200" b="0" i="0" u="none" strike="noStrike" kern="1200" cap="none" spc="0" normalizeH="0" baseline="0" noProof="0">
              <a:ln>
                <a:noFill/>
              </a:ln>
              <a:effectLst/>
              <a:uLnTx/>
              <a:uFillTx/>
              <a:latin typeface="Rubik" pitchFamily="2" charset="-79"/>
              <a:ea typeface="Colby StBlk" pitchFamily="2" charset="77"/>
              <a:cs typeface="Rubik" pitchFamily="2" charset="-79"/>
            </a:endParaRPr>
          </a:p>
          <a:p>
            <a:pPr marL="0" marR="0" lvl="0" indent="0" algn="l" defTabSz="457200" rtl="0" eaLnBrk="1" fontAlgn="auto" latinLnBrk="0" hangingPunct="1">
              <a:lnSpc>
                <a:spcPct val="100000"/>
              </a:lnSpc>
              <a:spcBef>
                <a:spcPct val="0"/>
              </a:spcBef>
              <a:spcAft>
                <a:spcPts val="0"/>
              </a:spcAft>
              <a:buClrTx/>
              <a:buSzTx/>
              <a:buFontTx/>
              <a:buNone/>
              <a:tabLst/>
              <a:defRPr/>
            </a:pPr>
            <a:r>
              <a:rPr kumimoji="0" lang="en-GB" altLang="en-US" sz="1200" b="0" i="0" u="none" strike="noStrike" kern="1200" cap="none" spc="0" normalizeH="0" baseline="0" noProof="0">
                <a:ln>
                  <a:noFill/>
                </a:ln>
                <a:effectLst/>
                <a:uLnTx/>
                <a:uFillTx/>
                <a:latin typeface="Rubik"/>
                <a:ea typeface="Colby StBlk"/>
                <a:cs typeface="Rubik"/>
              </a:rPr>
              <a:t>Tel: 0141 354 5555. Scottish Charity No: SC012302. Company No: SC197327.</a:t>
            </a:r>
          </a:p>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GB" sz="1200" b="0" i="0" u="none" strike="noStrike" kern="1200" cap="none" spc="0" normalizeH="0" baseline="0" noProof="0">
              <a:ln>
                <a:noFill/>
              </a:ln>
              <a:effectLst/>
              <a:uLnTx/>
              <a:uFillTx/>
              <a:latin typeface="Rubik" pitchFamily="2" charset="-79"/>
              <a:ea typeface="Colby StBlk" pitchFamily="2" charset="77"/>
              <a:cs typeface="Rubik" pitchFamily="2" charset="-79"/>
            </a:endParaRPr>
          </a:p>
          <a:p>
            <a:pPr marL="0" marR="0" lvl="0" indent="0" algn="l" defTabSz="457200" rtl="0" eaLnBrk="1" fontAlgn="auto" latinLnBrk="0" hangingPunct="1">
              <a:lnSpc>
                <a:spcPct val="100000"/>
              </a:lnSpc>
              <a:spcBef>
                <a:spcPct val="0"/>
              </a:spcBef>
              <a:spcAft>
                <a:spcPts val="0"/>
              </a:spcAft>
              <a:buClrTx/>
              <a:buSzTx/>
              <a:buFontTx/>
              <a:buNone/>
              <a:tabLst/>
              <a:defRPr/>
            </a:pPr>
            <a:r>
              <a:rPr kumimoji="0" lang="en-GB" sz="1600" b="0" i="0" u="none" strike="noStrike" kern="1200" cap="none" spc="0" normalizeH="0" baseline="0" noProof="0" err="1">
                <a:ln>
                  <a:noFill/>
                </a:ln>
                <a:effectLst/>
                <a:uLnTx/>
                <a:uFillTx/>
                <a:latin typeface="Rubik"/>
                <a:ea typeface="Colby StBlk"/>
                <a:cs typeface="Rubik"/>
              </a:rPr>
              <a:t>sciaf@sciaf.org.uk</a:t>
            </a:r>
            <a:endParaRPr kumimoji="0" lang="en-GB" sz="1600" b="0" i="0" u="none" strike="noStrike" kern="1200" cap="none" spc="0" normalizeH="0" baseline="0" noProof="0">
              <a:ln>
                <a:noFill/>
              </a:ln>
              <a:effectLst/>
              <a:uLnTx/>
              <a:uFillTx/>
              <a:latin typeface="Rubik"/>
              <a:ea typeface="Colby StBlk"/>
              <a:cs typeface="Rubik"/>
            </a:endParaRPr>
          </a:p>
        </p:txBody>
      </p:sp>
      <p:pic>
        <p:nvPicPr>
          <p:cNvPr id="6" name="Picture 4">
            <a:extLst>
              <a:ext uri="{FF2B5EF4-FFF2-40B4-BE49-F238E27FC236}">
                <a16:creationId xmlns:a16="http://schemas.microsoft.com/office/drawing/2014/main" id="{C7786024-A086-D02F-1132-634AA54E6B8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06943" y="690351"/>
            <a:ext cx="4237057" cy="59934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308208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042E61A-7165-4098-7EC1-A487A927F055}"/>
              </a:ext>
            </a:extLst>
          </p:cNvPr>
          <p:cNvPicPr>
            <a:picLocks noChangeAspect="1"/>
          </p:cNvPicPr>
          <p:nvPr/>
        </p:nvPicPr>
        <p:blipFill>
          <a:blip r:embed="rId3"/>
          <a:srcRect/>
          <a:stretch/>
        </p:blipFill>
        <p:spPr>
          <a:xfrm rot="10800000">
            <a:off x="0" y="-2"/>
            <a:ext cx="9144000" cy="1594961"/>
          </a:xfrm>
          <a:prstGeom prst="rect">
            <a:avLst/>
          </a:prstGeom>
        </p:spPr>
      </p:pic>
      <p:pic>
        <p:nvPicPr>
          <p:cNvPr id="6" name="Picture 5" descr="A colorful squares on a black background&#10;&#10;Description automatically generated">
            <a:extLst>
              <a:ext uri="{FF2B5EF4-FFF2-40B4-BE49-F238E27FC236}">
                <a16:creationId xmlns:a16="http://schemas.microsoft.com/office/drawing/2014/main" id="{95210B9B-7CFF-3228-3659-62678D36BD1B}"/>
              </a:ext>
            </a:extLst>
          </p:cNvPr>
          <p:cNvPicPr>
            <a:picLocks noChangeAspect="1"/>
          </p:cNvPicPr>
          <p:nvPr/>
        </p:nvPicPr>
        <p:blipFill rotWithShape="1">
          <a:blip r:embed="rId4"/>
          <a:srcRect t="12406" r="29323"/>
          <a:stretch/>
        </p:blipFill>
        <p:spPr>
          <a:xfrm>
            <a:off x="7097487" y="0"/>
            <a:ext cx="2046514" cy="2536372"/>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8" name="TextBox 7">
            <a:extLst>
              <a:ext uri="{FF2B5EF4-FFF2-40B4-BE49-F238E27FC236}">
                <a16:creationId xmlns:a16="http://schemas.microsoft.com/office/drawing/2014/main" id="{1CDB2F2F-2017-B44C-A23F-AEF7C1EA7B5F}"/>
              </a:ext>
            </a:extLst>
          </p:cNvPr>
          <p:cNvSpPr txBox="1"/>
          <p:nvPr/>
        </p:nvSpPr>
        <p:spPr>
          <a:xfrm>
            <a:off x="353785" y="2037143"/>
            <a:ext cx="8567058" cy="3935821"/>
          </a:xfrm>
          <a:prstGeom prst="rect">
            <a:avLst/>
          </a:prstGeom>
          <a:noFill/>
        </p:spPr>
        <p:txBody>
          <a:bodyPr wrap="square" rtlCol="0">
            <a:spAutoFit/>
          </a:bodyPr>
          <a:lstStyle/>
          <a:p>
            <a:pPr>
              <a:lnSpc>
                <a:spcPct val="107000"/>
              </a:lnSpc>
              <a:spcAft>
                <a:spcPts val="800"/>
              </a:spcAft>
            </a:pPr>
            <a:r>
              <a:rPr lang="en-GB" sz="2400" b="1">
                <a:latin typeface="Rubik" pitchFamily="2" charset="-79"/>
                <a:ea typeface="Colby StBlk" pitchFamily="2" charset="77"/>
                <a:cs typeface="Rubik" pitchFamily="2" charset="-79"/>
              </a:rPr>
              <a:t>By the end of this session, you should:</a:t>
            </a:r>
          </a:p>
          <a:p>
            <a:pPr marL="342900" indent="-342900">
              <a:lnSpc>
                <a:spcPct val="107000"/>
              </a:lnSpc>
              <a:spcAft>
                <a:spcPts val="800"/>
              </a:spcAft>
              <a:buFont typeface="Arial" panose="020B0604020202020204" pitchFamily="34" charset="0"/>
              <a:buChar char="•"/>
            </a:pPr>
            <a:r>
              <a:rPr lang="en-GB" sz="2400" b="1">
                <a:solidFill>
                  <a:srgbClr val="0087B0"/>
                </a:solidFill>
                <a:latin typeface="Rubik" pitchFamily="2" charset="-79"/>
                <a:ea typeface="Colby StBlk" pitchFamily="2" charset="77"/>
                <a:cs typeface="Rubik" pitchFamily="2" charset="-79"/>
              </a:rPr>
              <a:t>understand why a Jubilee year is a landmark time for Catholic schools, which will support the Catholic life and mission of our school;</a:t>
            </a:r>
          </a:p>
          <a:p>
            <a:pPr marL="342900" indent="-342900">
              <a:lnSpc>
                <a:spcPct val="107000"/>
              </a:lnSpc>
              <a:spcAft>
                <a:spcPts val="800"/>
              </a:spcAft>
              <a:buFont typeface="Arial" panose="020B0604020202020204" pitchFamily="34" charset="0"/>
              <a:buChar char="•"/>
            </a:pPr>
            <a:r>
              <a:rPr lang="en-GB" sz="2400" b="1">
                <a:solidFill>
                  <a:srgbClr val="E43B31"/>
                </a:solidFill>
                <a:latin typeface="Rubik" pitchFamily="2" charset="-79"/>
                <a:ea typeface="Colby StBlk" pitchFamily="2" charset="77"/>
                <a:cs typeface="Rubik" pitchFamily="2" charset="-79"/>
              </a:rPr>
              <a:t>understand ways in which, during this Jubilee Year, our school can be outward looking and can commit to challenging injustice as pilgrims of hope;</a:t>
            </a:r>
          </a:p>
          <a:p>
            <a:pPr marL="342900" indent="-342900">
              <a:lnSpc>
                <a:spcPct val="107000"/>
              </a:lnSpc>
              <a:spcAft>
                <a:spcPts val="800"/>
              </a:spcAft>
              <a:buFont typeface="Arial" panose="020B0604020202020204" pitchFamily="34" charset="0"/>
              <a:buChar char="•"/>
            </a:pPr>
            <a:r>
              <a:rPr lang="en-GB" sz="2400" b="1">
                <a:solidFill>
                  <a:srgbClr val="A1CA5E"/>
                </a:solidFill>
                <a:latin typeface="Rubik" pitchFamily="2" charset="-79"/>
                <a:ea typeface="Colby StBlk" pitchFamily="2" charset="77"/>
                <a:cs typeface="Rubik" pitchFamily="2" charset="-79"/>
              </a:rPr>
              <a:t>be able to start planning the Jubilee journey for our school throughout 2025.</a:t>
            </a:r>
          </a:p>
        </p:txBody>
      </p:sp>
      <p:sp>
        <p:nvSpPr>
          <p:cNvPr id="3" name="TextBox 2">
            <a:extLst>
              <a:ext uri="{FF2B5EF4-FFF2-40B4-BE49-F238E27FC236}">
                <a16:creationId xmlns:a16="http://schemas.microsoft.com/office/drawing/2014/main" id="{1927A12E-0504-2C54-8A56-DD78C1A8FF0D}"/>
              </a:ext>
            </a:extLst>
          </p:cNvPr>
          <p:cNvSpPr txBox="1"/>
          <p:nvPr/>
        </p:nvSpPr>
        <p:spPr>
          <a:xfrm>
            <a:off x="293929" y="464052"/>
            <a:ext cx="5577482" cy="507831"/>
          </a:xfrm>
          <a:prstGeom prst="rect">
            <a:avLst/>
          </a:prstGeom>
          <a:noFill/>
        </p:spPr>
        <p:txBody>
          <a:bodyPr wrap="square" rtlCol="0">
            <a:spAutoFit/>
          </a:bodyPr>
          <a:lstStyle/>
          <a:p>
            <a:r>
              <a:rPr lang="en-GB" sz="2700" b="1">
                <a:latin typeface="Rubik Black" pitchFamily="2" charset="-79"/>
                <a:ea typeface="Colby StBlk" pitchFamily="2" charset="77"/>
                <a:cs typeface="Rubik Black" pitchFamily="2" charset="-79"/>
              </a:rPr>
              <a:t>OUTCOMES</a:t>
            </a:r>
          </a:p>
        </p:txBody>
      </p:sp>
      <p:pic>
        <p:nvPicPr>
          <p:cNvPr id="4" name="Graphic 3">
            <a:extLst>
              <a:ext uri="{FF2B5EF4-FFF2-40B4-BE49-F238E27FC236}">
                <a16:creationId xmlns:a16="http://schemas.microsoft.com/office/drawing/2014/main" id="{8E44EA94-846D-3EAF-1F3E-4389476C8A46}"/>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7124786" y="464052"/>
            <a:ext cx="1600202" cy="571501"/>
          </a:xfrm>
          <a:prstGeom prst="rect">
            <a:avLst/>
          </a:prstGeom>
        </p:spPr>
      </p:pic>
    </p:spTree>
    <p:extLst>
      <p:ext uri="{BB962C8B-B14F-4D97-AF65-F5344CB8AC3E}">
        <p14:creationId xmlns:p14="http://schemas.microsoft.com/office/powerpoint/2010/main" val="16423684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2" name="Picture 11" descr="A group of people sitting in a church&#10;&#10;Description automatically generated">
            <a:extLst>
              <a:ext uri="{FF2B5EF4-FFF2-40B4-BE49-F238E27FC236}">
                <a16:creationId xmlns:a16="http://schemas.microsoft.com/office/drawing/2014/main" id="{E70E9249-F4CC-0634-65F8-3E21F7792D5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351499" y="1932253"/>
            <a:ext cx="5557346" cy="3704897"/>
          </a:xfrm>
          <a:prstGeom prst="rect">
            <a:avLst/>
          </a:prstGeom>
        </p:spPr>
      </p:pic>
      <p:sp>
        <p:nvSpPr>
          <p:cNvPr id="13" name="TextBox 12">
            <a:extLst>
              <a:ext uri="{FF2B5EF4-FFF2-40B4-BE49-F238E27FC236}">
                <a16:creationId xmlns:a16="http://schemas.microsoft.com/office/drawing/2014/main" id="{6A189FCB-1607-701F-2B26-EE732E689E91}"/>
              </a:ext>
            </a:extLst>
          </p:cNvPr>
          <p:cNvSpPr txBox="1"/>
          <p:nvPr/>
        </p:nvSpPr>
        <p:spPr>
          <a:xfrm>
            <a:off x="6400132" y="5117402"/>
            <a:ext cx="2327881" cy="24622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prstClr val="white"/>
                </a:solidFill>
                <a:effectLst/>
                <a:uLnTx/>
                <a:uFillTx/>
                <a:latin typeface="Rubik" pitchFamily="2" charset="-79"/>
                <a:ea typeface="+mn-ea"/>
                <a:cs typeface="Rubik" pitchFamily="2" charset="-79"/>
              </a:rPr>
              <a:t>Mass at Quibdo Cathedral, Colombia</a:t>
            </a:r>
          </a:p>
        </p:txBody>
      </p:sp>
      <p:pic>
        <p:nvPicPr>
          <p:cNvPr id="2" name="Picture 1">
            <a:extLst>
              <a:ext uri="{FF2B5EF4-FFF2-40B4-BE49-F238E27FC236}">
                <a16:creationId xmlns:a16="http://schemas.microsoft.com/office/drawing/2014/main" id="{5011EED2-799A-977B-A8CF-E536B4DBFF4D}"/>
              </a:ext>
            </a:extLst>
          </p:cNvPr>
          <p:cNvPicPr>
            <a:picLocks noChangeAspect="1"/>
          </p:cNvPicPr>
          <p:nvPr/>
        </p:nvPicPr>
        <p:blipFill>
          <a:blip r:embed="rId4"/>
          <a:srcRect/>
          <a:stretch/>
        </p:blipFill>
        <p:spPr>
          <a:xfrm rot="10800000">
            <a:off x="0" y="-2"/>
            <a:ext cx="9144000" cy="1594961"/>
          </a:xfrm>
          <a:prstGeom prst="rect">
            <a:avLst/>
          </a:prstGeom>
        </p:spPr>
      </p:pic>
      <p:pic>
        <p:nvPicPr>
          <p:cNvPr id="4" name="Picture 3" descr="A colorful squares on a black background&#10;&#10;Description automatically generated">
            <a:extLst>
              <a:ext uri="{FF2B5EF4-FFF2-40B4-BE49-F238E27FC236}">
                <a16:creationId xmlns:a16="http://schemas.microsoft.com/office/drawing/2014/main" id="{6BAE8C3F-AC3A-2779-7F79-F43C29540DEB}"/>
              </a:ext>
            </a:extLst>
          </p:cNvPr>
          <p:cNvPicPr>
            <a:picLocks noChangeAspect="1"/>
          </p:cNvPicPr>
          <p:nvPr/>
        </p:nvPicPr>
        <p:blipFill rotWithShape="1">
          <a:blip r:embed="rId5"/>
          <a:srcRect t="12406" r="29323"/>
          <a:stretch/>
        </p:blipFill>
        <p:spPr>
          <a:xfrm>
            <a:off x="7097487" y="0"/>
            <a:ext cx="2046514" cy="2536372"/>
          </a:xfrm>
          <a:prstGeom prst="rect">
            <a:avLst/>
          </a:prstGeom>
        </p:spPr>
      </p:pic>
      <p:sp>
        <p:nvSpPr>
          <p:cNvPr id="6" name="TextBox 5">
            <a:extLst>
              <a:ext uri="{FF2B5EF4-FFF2-40B4-BE49-F238E27FC236}">
                <a16:creationId xmlns:a16="http://schemas.microsoft.com/office/drawing/2014/main" id="{9121EB00-D188-854E-C891-0A033748B9F7}"/>
              </a:ext>
            </a:extLst>
          </p:cNvPr>
          <p:cNvSpPr txBox="1"/>
          <p:nvPr/>
        </p:nvSpPr>
        <p:spPr>
          <a:xfrm>
            <a:off x="293929" y="464052"/>
            <a:ext cx="5577482" cy="507831"/>
          </a:xfrm>
          <a:prstGeom prst="rect">
            <a:avLst/>
          </a:prstGeom>
          <a:noFill/>
        </p:spPr>
        <p:txBody>
          <a:bodyPr wrap="square" rtlCol="0">
            <a:spAutoFit/>
          </a:bodyPr>
          <a:lstStyle/>
          <a:p>
            <a:r>
              <a:rPr lang="en-GB" sz="2700" b="1">
                <a:latin typeface="Rubik Black" pitchFamily="2" charset="-79"/>
                <a:ea typeface="Colby StBlk" pitchFamily="2" charset="77"/>
                <a:cs typeface="Rubik Black" pitchFamily="2" charset="-79"/>
              </a:rPr>
              <a:t>HOPE</a:t>
            </a:r>
          </a:p>
        </p:txBody>
      </p:sp>
      <p:pic>
        <p:nvPicPr>
          <p:cNvPr id="7" name="Graphic 6">
            <a:extLst>
              <a:ext uri="{FF2B5EF4-FFF2-40B4-BE49-F238E27FC236}">
                <a16:creationId xmlns:a16="http://schemas.microsoft.com/office/drawing/2014/main" id="{E0F7BE89-4514-676D-D78A-25118C8CA0AB}"/>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7124786" y="464052"/>
            <a:ext cx="1600202" cy="571501"/>
          </a:xfrm>
          <a:prstGeom prst="rect">
            <a:avLst/>
          </a:prstGeom>
        </p:spPr>
      </p:pic>
      <p:sp>
        <p:nvSpPr>
          <p:cNvPr id="8" name="Rounded Rectangle 7">
            <a:extLst>
              <a:ext uri="{FF2B5EF4-FFF2-40B4-BE49-F238E27FC236}">
                <a16:creationId xmlns:a16="http://schemas.microsoft.com/office/drawing/2014/main" id="{2294FB35-ECAF-E10F-9D40-91815DDB8516}"/>
              </a:ext>
            </a:extLst>
          </p:cNvPr>
          <p:cNvSpPr/>
          <p:nvPr/>
        </p:nvSpPr>
        <p:spPr>
          <a:xfrm>
            <a:off x="536773" y="1654281"/>
            <a:ext cx="2816026" cy="4670319"/>
          </a:xfrm>
          <a:prstGeom prst="roundRect">
            <a:avLst>
              <a:gd name="adj" fmla="val 3955"/>
            </a:avLst>
          </a:prstGeom>
          <a:solidFill>
            <a:srgbClr val="018EB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4888AE11-DDD0-9324-961F-F519E87C64F6}"/>
              </a:ext>
            </a:extLst>
          </p:cNvPr>
          <p:cNvSpPr txBox="1"/>
          <p:nvPr/>
        </p:nvSpPr>
        <p:spPr>
          <a:xfrm>
            <a:off x="683323" y="1882859"/>
            <a:ext cx="2467368" cy="3877985"/>
          </a:xfrm>
          <a:prstGeom prst="rect">
            <a:avLst/>
          </a:prstGeom>
          <a:noFill/>
        </p:spPr>
        <p:txBody>
          <a:bodyPr wrap="square">
            <a:spAutoFit/>
          </a:bodyPr>
          <a:lstStyle/>
          <a:p>
            <a:pPr lvl="0" defTabSz="914400">
              <a:spcBef>
                <a:spcPct val="0"/>
              </a:spcBef>
              <a:defRPr/>
            </a:pPr>
            <a:r>
              <a:rPr lang="en-GB" i="1">
                <a:solidFill>
                  <a:schemeClr val="bg1"/>
                </a:solidFill>
                <a:latin typeface="Colby StBlk" panose="00000A00000000000000" charset="0"/>
                <a:ea typeface="Colby StBlk" panose="00000A00000000000000" charset="0"/>
                <a:cs typeface="Arial" panose="020B0604020202020204" pitchFamily="34" charset="0"/>
              </a:rPr>
              <a:t>‘All it takes is one good person to restore hope!’</a:t>
            </a:r>
          </a:p>
          <a:p>
            <a:pPr lvl="0" defTabSz="914400">
              <a:spcBef>
                <a:spcPct val="0"/>
              </a:spcBef>
              <a:defRPr/>
            </a:pPr>
            <a:r>
              <a:rPr lang="en-GB" sz="1400" i="1">
                <a:solidFill>
                  <a:schemeClr val="bg1"/>
                </a:solidFill>
                <a:latin typeface="Colby StReg" panose="00000500000000000000" charset="0"/>
                <a:ea typeface="Colby StReg" panose="00000500000000000000" charset="0"/>
                <a:cs typeface="Arial" panose="020B0604020202020204" pitchFamily="34" charset="0"/>
              </a:rPr>
              <a:t>Pope Francis Laudato Si’  71</a:t>
            </a:r>
          </a:p>
          <a:p>
            <a:pPr lvl="0" defTabSz="914400">
              <a:spcBef>
                <a:spcPct val="0"/>
              </a:spcBef>
              <a:defRPr/>
            </a:pPr>
            <a:endParaRPr lang="en-GB" i="1">
              <a:solidFill>
                <a:schemeClr val="bg1"/>
              </a:solidFill>
              <a:latin typeface="Colby StBlk" panose="00000A00000000000000" charset="0"/>
              <a:ea typeface="Colby StBlk" panose="00000A00000000000000" charset="0"/>
              <a:cs typeface="Arial" panose="020B0604020202020204" pitchFamily="34" charset="0"/>
            </a:endParaRPr>
          </a:p>
          <a:p>
            <a:pPr lvl="0" defTabSz="914400">
              <a:spcBef>
                <a:spcPct val="0"/>
              </a:spcBef>
              <a:defRPr/>
            </a:pPr>
            <a:endParaRPr lang="en-GB" i="1">
              <a:solidFill>
                <a:schemeClr val="bg1"/>
              </a:solidFill>
              <a:latin typeface="Colby StBlk" panose="00000A00000000000000" charset="0"/>
              <a:ea typeface="Colby StBlk" panose="00000A00000000000000" charset="0"/>
              <a:cs typeface="Arial" panose="020B0604020202020204" pitchFamily="34" charset="0"/>
            </a:endParaRPr>
          </a:p>
          <a:p>
            <a:pPr lvl="0" defTabSz="914400">
              <a:spcBef>
                <a:spcPct val="0"/>
              </a:spcBef>
              <a:defRPr/>
            </a:pPr>
            <a:r>
              <a:rPr lang="en-GB" i="1">
                <a:solidFill>
                  <a:schemeClr val="bg1"/>
                </a:solidFill>
                <a:latin typeface="Colby StBlk" panose="00000A00000000000000" charset="0"/>
                <a:ea typeface="Colby StBlk" panose="00000A00000000000000" charset="0"/>
                <a:cs typeface="Arial" panose="020B0604020202020204" pitchFamily="34" charset="0"/>
              </a:rPr>
              <a:t>‘We must fan the flame of hope that has been given us…’</a:t>
            </a:r>
          </a:p>
          <a:p>
            <a:pPr lvl="0" defTabSz="914400">
              <a:spcBef>
                <a:spcPct val="0"/>
              </a:spcBef>
              <a:defRPr/>
            </a:pPr>
            <a:endParaRPr lang="en-GB" i="1">
              <a:solidFill>
                <a:schemeClr val="bg1"/>
              </a:solidFill>
              <a:latin typeface="Colby StBlk" panose="00000A00000000000000" charset="0"/>
              <a:ea typeface="Colby StBlk" panose="00000A00000000000000" charset="0"/>
              <a:cs typeface="Arial" panose="020B0604020202020204" pitchFamily="34" charset="0"/>
            </a:endParaRPr>
          </a:p>
          <a:p>
            <a:pPr lvl="0" defTabSz="914400">
              <a:spcBef>
                <a:spcPct val="0"/>
              </a:spcBef>
              <a:defRPr/>
            </a:pPr>
            <a:r>
              <a:rPr lang="en-GB" sz="1600" i="1">
                <a:solidFill>
                  <a:schemeClr val="bg1"/>
                </a:solidFill>
                <a:latin typeface="Colby StReg" panose="00000500000000000000" charset="0"/>
                <a:ea typeface="Colby StReg" panose="00000500000000000000" charset="0"/>
                <a:cs typeface="Arial" panose="020B0604020202020204" pitchFamily="34" charset="0"/>
              </a:rPr>
              <a:t>Letter for the Jubilee</a:t>
            </a:r>
          </a:p>
          <a:p>
            <a:pPr marL="0" marR="0" lvl="0" indent="0" algn="l" defTabSz="457200" rtl="0" eaLnBrk="1" fontAlgn="auto" latinLnBrk="0" hangingPunct="1">
              <a:lnSpc>
                <a:spcPct val="100000"/>
              </a:lnSpc>
              <a:spcBef>
                <a:spcPts val="0"/>
              </a:spcBef>
              <a:spcAft>
                <a:spcPts val="0"/>
              </a:spcAft>
              <a:buClrTx/>
              <a:buSzTx/>
              <a:buFontTx/>
              <a:buNone/>
              <a:tabLst/>
              <a:defRPr/>
            </a:pPr>
            <a:br>
              <a:rPr kumimoji="0" lang="en-GB" b="0" i="0" u="none" strike="noStrike" kern="1200" cap="none" spc="0" normalizeH="0" baseline="0" noProof="0">
                <a:ln>
                  <a:noFill/>
                </a:ln>
                <a:solidFill>
                  <a:schemeClr val="bg1"/>
                </a:solidFill>
                <a:effectLst/>
                <a:uLnTx/>
                <a:uFillTx/>
                <a:latin typeface="Colby StBlk" panose="00000A00000000000000" charset="0"/>
                <a:ea typeface="Colby StBlk" panose="00000A00000000000000" charset="0"/>
              </a:rPr>
            </a:br>
            <a:endParaRPr kumimoji="0" lang="en-US" b="0" i="0" u="none" strike="noStrike" kern="1200" cap="none" spc="0" normalizeH="0" baseline="0" noProof="0">
              <a:ln>
                <a:noFill/>
              </a:ln>
              <a:solidFill>
                <a:schemeClr val="bg1"/>
              </a:solidFill>
              <a:effectLst/>
              <a:uLnTx/>
              <a:uFillTx/>
              <a:latin typeface="Colby StBlk" panose="00000A00000000000000" charset="0"/>
              <a:ea typeface="Colby StBlk" panose="00000A00000000000000" charset="0"/>
            </a:endParaRPr>
          </a:p>
        </p:txBody>
      </p:sp>
      <p:pic>
        <p:nvPicPr>
          <p:cNvPr id="11" name="Picture 4">
            <a:extLst>
              <a:ext uri="{FF2B5EF4-FFF2-40B4-BE49-F238E27FC236}">
                <a16:creationId xmlns:a16="http://schemas.microsoft.com/office/drawing/2014/main" id="{FF2699FA-16C4-E6CA-9AF9-CC8152AC2C50}"/>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97933" y="3765330"/>
            <a:ext cx="2865691" cy="40536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818505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674409C-0B25-A355-93FA-6900AC77E8B2}"/>
              </a:ext>
            </a:extLst>
          </p:cNvPr>
          <p:cNvPicPr>
            <a:picLocks noChangeAspect="1"/>
          </p:cNvPicPr>
          <p:nvPr/>
        </p:nvPicPr>
        <p:blipFill>
          <a:blip r:embed="rId3"/>
          <a:srcRect/>
          <a:stretch/>
        </p:blipFill>
        <p:spPr>
          <a:xfrm rot="10800000">
            <a:off x="0" y="-2"/>
            <a:ext cx="9144000" cy="1594961"/>
          </a:xfrm>
          <a:prstGeom prst="rect">
            <a:avLst/>
          </a:prstGeom>
        </p:spPr>
      </p:pic>
      <p:pic>
        <p:nvPicPr>
          <p:cNvPr id="4" name="Picture 3" descr="A colorful squares on a black background&#10;&#10;Description automatically generated">
            <a:extLst>
              <a:ext uri="{FF2B5EF4-FFF2-40B4-BE49-F238E27FC236}">
                <a16:creationId xmlns:a16="http://schemas.microsoft.com/office/drawing/2014/main" id="{78414410-E177-8B7A-9DDD-F9A2EAA63AB0}"/>
              </a:ext>
            </a:extLst>
          </p:cNvPr>
          <p:cNvPicPr>
            <a:picLocks noChangeAspect="1"/>
          </p:cNvPicPr>
          <p:nvPr/>
        </p:nvPicPr>
        <p:blipFill rotWithShape="1">
          <a:blip r:embed="rId4"/>
          <a:srcRect t="12406" r="29323"/>
          <a:stretch/>
        </p:blipFill>
        <p:spPr>
          <a:xfrm>
            <a:off x="7097487" y="0"/>
            <a:ext cx="2046514" cy="2536372"/>
          </a:xfrm>
          <a:prstGeom prst="rect">
            <a:avLst/>
          </a:prstGeom>
        </p:spPr>
      </p:pic>
      <p:sp>
        <p:nvSpPr>
          <p:cNvPr id="5" name="TextBox 4">
            <a:extLst>
              <a:ext uri="{FF2B5EF4-FFF2-40B4-BE49-F238E27FC236}">
                <a16:creationId xmlns:a16="http://schemas.microsoft.com/office/drawing/2014/main" id="{F7D2A4ED-9102-3615-3C77-1D3BCA382E4B}"/>
              </a:ext>
            </a:extLst>
          </p:cNvPr>
          <p:cNvSpPr txBox="1"/>
          <p:nvPr/>
        </p:nvSpPr>
        <p:spPr>
          <a:xfrm>
            <a:off x="293929" y="464052"/>
            <a:ext cx="5577482" cy="507831"/>
          </a:xfrm>
          <a:prstGeom prst="rect">
            <a:avLst/>
          </a:prstGeom>
          <a:noFill/>
        </p:spPr>
        <p:txBody>
          <a:bodyPr wrap="square" lIns="91440" tIns="45720" rIns="91440" bIns="45720" rtlCol="0" anchor="t">
            <a:spAutoFit/>
          </a:bodyPr>
          <a:lstStyle/>
          <a:p>
            <a:r>
              <a:rPr lang="en-GB" sz="2700" b="1">
                <a:latin typeface="Rubik Black"/>
                <a:ea typeface="Colby StBlk"/>
                <a:cs typeface="Rubik Black"/>
              </a:rPr>
              <a:t>ACTIVITY</a:t>
            </a:r>
            <a:endParaRPr lang="en-US"/>
          </a:p>
        </p:txBody>
      </p:sp>
      <p:pic>
        <p:nvPicPr>
          <p:cNvPr id="6" name="Graphic 5">
            <a:extLst>
              <a:ext uri="{FF2B5EF4-FFF2-40B4-BE49-F238E27FC236}">
                <a16:creationId xmlns:a16="http://schemas.microsoft.com/office/drawing/2014/main" id="{FA4FB500-990A-D34B-A607-AEC50802536A}"/>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7124786" y="464052"/>
            <a:ext cx="1600202" cy="571501"/>
          </a:xfrm>
          <a:prstGeom prst="rect">
            <a:avLst/>
          </a:prstGeom>
        </p:spPr>
      </p:pic>
      <p:sp>
        <p:nvSpPr>
          <p:cNvPr id="13" name="TextBox 12">
            <a:extLst>
              <a:ext uri="{FF2B5EF4-FFF2-40B4-BE49-F238E27FC236}">
                <a16:creationId xmlns:a16="http://schemas.microsoft.com/office/drawing/2014/main" id="{BFEE03AC-6045-FF0F-40AC-37DCDC34DF44}"/>
              </a:ext>
            </a:extLst>
          </p:cNvPr>
          <p:cNvSpPr txBox="1"/>
          <p:nvPr/>
        </p:nvSpPr>
        <p:spPr>
          <a:xfrm>
            <a:off x="304800" y="2017921"/>
            <a:ext cx="6810153" cy="4452501"/>
          </a:xfrm>
          <a:prstGeom prst="rect">
            <a:avLst/>
          </a:prstGeom>
          <a:noFill/>
        </p:spPr>
        <p:txBody>
          <a:bodyPr wrap="square" rtlCol="0">
            <a:spAutoFit/>
          </a:bodyPr>
          <a:lstStyle/>
          <a:p>
            <a:pPr>
              <a:lnSpc>
                <a:spcPts val="2640"/>
              </a:lnSpc>
              <a:spcAft>
                <a:spcPts val="800"/>
              </a:spcAft>
            </a:pPr>
            <a:r>
              <a:rPr lang="en-GB" sz="2200" b="1" kern="100">
                <a:effectLst/>
                <a:latin typeface="Rubik" pitchFamily="2" charset="-79"/>
                <a:ea typeface="Colby StBlk" panose="00000A00000000000000" charset="0"/>
                <a:cs typeface="Rubik" pitchFamily="2" charset="-79"/>
              </a:rPr>
              <a:t>We live in an unequal world. The world’s richest </a:t>
            </a:r>
            <a:r>
              <a:rPr lang="en-GB" sz="2200" b="1" kern="100">
                <a:solidFill>
                  <a:srgbClr val="0087B0"/>
                </a:solidFill>
                <a:effectLst/>
                <a:latin typeface="Rubik" pitchFamily="2" charset="-79"/>
                <a:ea typeface="Colby StBlk" panose="00000A00000000000000" charset="0"/>
                <a:cs typeface="Rubik" pitchFamily="2" charset="-79"/>
              </a:rPr>
              <a:t>__</a:t>
            </a:r>
            <a:r>
              <a:rPr lang="en-GB" sz="2200" b="1" kern="100">
                <a:effectLst/>
                <a:latin typeface="Rubik" pitchFamily="2" charset="-79"/>
                <a:ea typeface="Colby StBlk" panose="00000A00000000000000" charset="0"/>
                <a:cs typeface="Rubik" pitchFamily="2" charset="-79"/>
              </a:rPr>
              <a:t>% own </a:t>
            </a:r>
            <a:r>
              <a:rPr lang="en-GB" sz="2200" b="1" kern="100">
                <a:solidFill>
                  <a:srgbClr val="0087B0"/>
                </a:solidFill>
                <a:effectLst/>
                <a:latin typeface="Rubik" pitchFamily="2" charset="-79"/>
                <a:ea typeface="Colby StBlk" panose="00000A00000000000000" charset="0"/>
                <a:cs typeface="Rubik" pitchFamily="2" charset="-79"/>
              </a:rPr>
              <a:t>___</a:t>
            </a:r>
            <a:r>
              <a:rPr lang="en-GB" sz="2200" b="1" kern="100">
                <a:effectLst/>
                <a:latin typeface="Rubik" pitchFamily="2" charset="-79"/>
                <a:ea typeface="Colby StBlk" panose="00000A00000000000000" charset="0"/>
                <a:cs typeface="Rubik" pitchFamily="2" charset="-79"/>
              </a:rPr>
              <a:t>% of all global financial assets and emit as much carbon pollution as the poorest </a:t>
            </a:r>
            <a:r>
              <a:rPr lang="en-GB" sz="2200" b="1" kern="100">
                <a:solidFill>
                  <a:srgbClr val="0087B0"/>
                </a:solidFill>
                <a:effectLst/>
                <a:latin typeface="Rubik" pitchFamily="2" charset="-79"/>
                <a:ea typeface="Colby StBlk" panose="00000A00000000000000" charset="0"/>
                <a:cs typeface="Rubik" pitchFamily="2" charset="-79"/>
              </a:rPr>
              <a:t>__________</a:t>
            </a:r>
            <a:r>
              <a:rPr lang="en-GB" sz="2200" b="1" kern="100">
                <a:effectLst/>
                <a:latin typeface="Rubik" pitchFamily="2" charset="-79"/>
                <a:ea typeface="Colby StBlk" panose="00000A00000000000000" charset="0"/>
                <a:cs typeface="Rubik" pitchFamily="2" charset="-79"/>
              </a:rPr>
              <a:t> of humanity. </a:t>
            </a:r>
          </a:p>
          <a:p>
            <a:pPr>
              <a:lnSpc>
                <a:spcPts val="1140"/>
              </a:lnSpc>
              <a:spcAft>
                <a:spcPts val="800"/>
              </a:spcAft>
            </a:pPr>
            <a:endParaRPr lang="en-GB" sz="1000" b="1" kern="100">
              <a:solidFill>
                <a:srgbClr val="ED9838"/>
              </a:solidFill>
              <a:effectLst/>
              <a:latin typeface="Rubik" pitchFamily="2" charset="-79"/>
              <a:ea typeface="Colby StBlk" panose="00000A00000000000000" charset="0"/>
              <a:cs typeface="Rubik" pitchFamily="2" charset="-79"/>
            </a:endParaRPr>
          </a:p>
          <a:p>
            <a:pPr>
              <a:lnSpc>
                <a:spcPts val="2640"/>
              </a:lnSpc>
              <a:spcAft>
                <a:spcPts val="800"/>
              </a:spcAft>
            </a:pPr>
            <a:r>
              <a:rPr lang="en-GB" sz="2200" b="1" kern="100">
                <a:solidFill>
                  <a:srgbClr val="E43B31"/>
                </a:solidFill>
                <a:effectLst/>
                <a:latin typeface="Rubik" pitchFamily="2" charset="-79"/>
                <a:ea typeface="Colby StBlk" panose="00000A00000000000000" charset="0"/>
                <a:cs typeface="Rubik" pitchFamily="2" charset="-79"/>
              </a:rPr>
              <a:t>Despite there being enough food in the world to feed everyone, approximately</a:t>
            </a:r>
            <a:r>
              <a:rPr lang="en-GB" sz="2200" b="1" kern="100">
                <a:solidFill>
                  <a:srgbClr val="0087B0"/>
                </a:solidFill>
                <a:effectLst/>
                <a:latin typeface="Rubik" pitchFamily="2" charset="-79"/>
                <a:ea typeface="Colby StBlk" panose="00000A00000000000000" charset="0"/>
                <a:cs typeface="Rubik" pitchFamily="2" charset="-79"/>
              </a:rPr>
              <a:t>_________</a:t>
            </a:r>
            <a:r>
              <a:rPr lang="en-GB" sz="2200" b="1" kern="100">
                <a:solidFill>
                  <a:srgbClr val="E43B31"/>
                </a:solidFill>
                <a:latin typeface="Rubik" pitchFamily="2" charset="-79"/>
                <a:ea typeface="Colby StBlk" panose="00000A00000000000000" charset="0"/>
                <a:cs typeface="Rubik" pitchFamily="2" charset="-79"/>
              </a:rPr>
              <a:t> </a:t>
            </a:r>
            <a:r>
              <a:rPr lang="en-GB" sz="2200" b="1" kern="100">
                <a:solidFill>
                  <a:srgbClr val="E43B31"/>
                </a:solidFill>
                <a:effectLst/>
                <a:latin typeface="Rubik" pitchFamily="2" charset="-79"/>
                <a:ea typeface="Colby StBlk" panose="00000A00000000000000" charset="0"/>
                <a:cs typeface="Rubik" pitchFamily="2" charset="-79"/>
              </a:rPr>
              <a:t>people worldwide face hunger daily. </a:t>
            </a:r>
          </a:p>
          <a:p>
            <a:pPr>
              <a:lnSpc>
                <a:spcPts val="1140"/>
              </a:lnSpc>
              <a:spcAft>
                <a:spcPts val="800"/>
              </a:spcAft>
            </a:pPr>
            <a:endParaRPr lang="en-GB" sz="2200" b="1" kern="100">
              <a:solidFill>
                <a:srgbClr val="12375A"/>
              </a:solidFill>
              <a:latin typeface="Rubik" pitchFamily="2" charset="-79"/>
              <a:ea typeface="Colby StBlk" panose="00000A00000000000000" charset="0"/>
              <a:cs typeface="Rubik" pitchFamily="2" charset="-79"/>
            </a:endParaRPr>
          </a:p>
          <a:p>
            <a:pPr>
              <a:lnSpc>
                <a:spcPts val="2640"/>
              </a:lnSpc>
              <a:spcAft>
                <a:spcPts val="800"/>
              </a:spcAft>
            </a:pPr>
            <a:r>
              <a:rPr lang="en-GB" sz="2200" b="1" kern="100">
                <a:effectLst/>
                <a:latin typeface="Rubik" pitchFamily="2" charset="-79"/>
                <a:ea typeface="Colby StBlk" panose="00000A00000000000000" charset="0"/>
                <a:cs typeface="Rubik" pitchFamily="2" charset="-79"/>
              </a:rPr>
              <a:t>Over </a:t>
            </a:r>
            <a:r>
              <a:rPr lang="en-GB" sz="2200" b="1" kern="100">
                <a:solidFill>
                  <a:srgbClr val="0087B0"/>
                </a:solidFill>
                <a:effectLst/>
                <a:latin typeface="Rubik" pitchFamily="2" charset="-79"/>
                <a:ea typeface="Colby StBlk" panose="00000A00000000000000" charset="0"/>
                <a:cs typeface="Rubik" pitchFamily="2" charset="-79"/>
              </a:rPr>
              <a:t>____________</a:t>
            </a:r>
            <a:r>
              <a:rPr lang="en-GB" sz="2200" b="1" kern="100">
                <a:effectLst/>
                <a:latin typeface="Rubik" pitchFamily="2" charset="-79"/>
                <a:ea typeface="Colby StBlk" panose="00000A00000000000000" charset="0"/>
                <a:cs typeface="Rubik" pitchFamily="2" charset="-79"/>
              </a:rPr>
              <a:t> people are living in countries where governments are spending more money on debts than on health or education.</a:t>
            </a:r>
          </a:p>
        </p:txBody>
      </p:sp>
      <p:sp>
        <p:nvSpPr>
          <p:cNvPr id="16" name="TextBox 15">
            <a:extLst>
              <a:ext uri="{FF2B5EF4-FFF2-40B4-BE49-F238E27FC236}">
                <a16:creationId xmlns:a16="http://schemas.microsoft.com/office/drawing/2014/main" id="{6871E303-2E4D-221B-D3E6-ECF5FA014166}"/>
              </a:ext>
            </a:extLst>
          </p:cNvPr>
          <p:cNvSpPr txBox="1"/>
          <p:nvPr/>
        </p:nvSpPr>
        <p:spPr>
          <a:xfrm>
            <a:off x="6698512" y="1935006"/>
            <a:ext cx="2239382" cy="4493538"/>
          </a:xfrm>
          <a:prstGeom prst="rect">
            <a:avLst/>
          </a:prstGeom>
          <a:noFill/>
        </p:spPr>
        <p:txBody>
          <a:bodyPr wrap="square" rtlCol="0">
            <a:spAutoFit/>
          </a:bodyPr>
          <a:lstStyle/>
          <a:p>
            <a:pPr algn="r"/>
            <a:r>
              <a:rPr lang="en-GB" sz="2200" i="1">
                <a:solidFill>
                  <a:srgbClr val="0087B0"/>
                </a:solidFill>
                <a:effectLst/>
                <a:latin typeface="Colby StBlk" panose="00000A00000000000000" charset="0"/>
                <a:ea typeface="Colby StBlk" panose="00000A00000000000000" charset="0"/>
              </a:rPr>
              <a:t>1 </a:t>
            </a:r>
          </a:p>
          <a:p>
            <a:pPr algn="r"/>
            <a:r>
              <a:rPr lang="en-GB" sz="2200" i="1">
                <a:solidFill>
                  <a:srgbClr val="0087B0"/>
                </a:solidFill>
                <a:effectLst/>
                <a:latin typeface="Colby StBlk" panose="00000A00000000000000" charset="0"/>
                <a:ea typeface="Colby StBlk" panose="00000A00000000000000" charset="0"/>
              </a:rPr>
              <a:t>10 </a:t>
            </a:r>
          </a:p>
          <a:p>
            <a:pPr algn="r"/>
            <a:r>
              <a:rPr lang="en-GB" sz="2200" i="1">
                <a:solidFill>
                  <a:srgbClr val="0087B0"/>
                </a:solidFill>
                <a:effectLst/>
                <a:latin typeface="Colby StBlk" panose="00000A00000000000000" charset="0"/>
                <a:ea typeface="Colby StBlk" panose="00000A00000000000000" charset="0"/>
              </a:rPr>
              <a:t>24 </a:t>
            </a:r>
          </a:p>
          <a:p>
            <a:pPr algn="r"/>
            <a:r>
              <a:rPr lang="en-GB" sz="2200" i="1">
                <a:solidFill>
                  <a:srgbClr val="0087B0"/>
                </a:solidFill>
                <a:effectLst/>
                <a:latin typeface="Colby StBlk" panose="00000A00000000000000" charset="0"/>
                <a:ea typeface="Colby StBlk" panose="00000A00000000000000" charset="0"/>
              </a:rPr>
              <a:t>43 </a:t>
            </a:r>
          </a:p>
          <a:p>
            <a:pPr algn="r"/>
            <a:r>
              <a:rPr lang="en-GB" sz="2200" i="1">
                <a:solidFill>
                  <a:srgbClr val="0087B0"/>
                </a:solidFill>
                <a:effectLst/>
                <a:latin typeface="Colby StBlk" panose="00000A00000000000000" charset="0"/>
                <a:ea typeface="Colby StBlk" panose="00000A00000000000000" charset="0"/>
              </a:rPr>
              <a:t>75 </a:t>
            </a:r>
          </a:p>
          <a:p>
            <a:pPr algn="r"/>
            <a:r>
              <a:rPr lang="en-GB" sz="2200" i="1">
                <a:solidFill>
                  <a:srgbClr val="0087B0"/>
                </a:solidFill>
                <a:latin typeface="Colby StBlk" panose="00000A00000000000000" charset="0"/>
                <a:ea typeface="Colby StBlk" panose="00000A00000000000000" charset="0"/>
              </a:rPr>
              <a:t>h</a:t>
            </a:r>
            <a:r>
              <a:rPr lang="en-GB" sz="2200" i="1">
                <a:solidFill>
                  <a:srgbClr val="0087B0"/>
                </a:solidFill>
                <a:effectLst/>
                <a:latin typeface="Colby StBlk" panose="00000A00000000000000" charset="0"/>
                <a:ea typeface="Colby StBlk" panose="00000A00000000000000" charset="0"/>
              </a:rPr>
              <a:t>alf</a:t>
            </a:r>
          </a:p>
          <a:p>
            <a:pPr algn="r"/>
            <a:r>
              <a:rPr lang="en-GB" sz="2200" i="1">
                <a:solidFill>
                  <a:srgbClr val="0087B0"/>
                </a:solidFill>
                <a:effectLst/>
                <a:latin typeface="Colby StBlk" panose="00000A00000000000000" charset="0"/>
                <a:ea typeface="Colby StBlk" panose="00000A00000000000000" charset="0"/>
              </a:rPr>
              <a:t>two thirds</a:t>
            </a:r>
          </a:p>
          <a:p>
            <a:pPr algn="r"/>
            <a:r>
              <a:rPr lang="en-GB" sz="2200" i="1">
                <a:solidFill>
                  <a:srgbClr val="0087B0"/>
                </a:solidFill>
                <a:effectLst/>
                <a:latin typeface="Colby StBlk" panose="00000A00000000000000" charset="0"/>
                <a:ea typeface="Colby StBlk" panose="00000A00000000000000" charset="0"/>
              </a:rPr>
              <a:t>530 million</a:t>
            </a:r>
          </a:p>
          <a:p>
            <a:pPr algn="r"/>
            <a:r>
              <a:rPr lang="en-GB" sz="2200" i="1">
                <a:solidFill>
                  <a:srgbClr val="0087B0"/>
                </a:solidFill>
                <a:effectLst/>
                <a:latin typeface="Colby StBlk" panose="00000A00000000000000" charset="0"/>
                <a:ea typeface="Colby StBlk" panose="00000A00000000000000" charset="0"/>
              </a:rPr>
              <a:t>735 million</a:t>
            </a:r>
          </a:p>
          <a:p>
            <a:pPr algn="r"/>
            <a:r>
              <a:rPr lang="en-GB" sz="2200" i="1">
                <a:solidFill>
                  <a:srgbClr val="0087B0"/>
                </a:solidFill>
                <a:effectLst/>
                <a:latin typeface="Colby StBlk" panose="00000A00000000000000" charset="0"/>
                <a:ea typeface="Colby StBlk" panose="00000A00000000000000" charset="0"/>
              </a:rPr>
              <a:t>998 million</a:t>
            </a:r>
          </a:p>
          <a:p>
            <a:pPr algn="r"/>
            <a:r>
              <a:rPr lang="en-GB" sz="2200" i="1">
                <a:solidFill>
                  <a:srgbClr val="0087B0"/>
                </a:solidFill>
                <a:latin typeface="Colby StBlk" panose="00000A00000000000000" charset="0"/>
                <a:ea typeface="Colby StBlk" panose="00000A00000000000000" charset="0"/>
              </a:rPr>
              <a:t>one</a:t>
            </a:r>
            <a:r>
              <a:rPr lang="en-GB" sz="2200" i="1">
                <a:solidFill>
                  <a:srgbClr val="0087B0"/>
                </a:solidFill>
                <a:effectLst/>
                <a:latin typeface="Colby StBlk" panose="00000A00000000000000" charset="0"/>
                <a:ea typeface="Colby StBlk" panose="00000A00000000000000" charset="0"/>
              </a:rPr>
              <a:t> billion three billion four billion</a:t>
            </a:r>
            <a:endParaRPr lang="en-GB" sz="2200">
              <a:solidFill>
                <a:srgbClr val="0087B0"/>
              </a:solidFill>
              <a:latin typeface="Colby StBlk" panose="00000A00000000000000" charset="0"/>
              <a:ea typeface="Colby StBlk" panose="00000A00000000000000" charset="0"/>
            </a:endParaRPr>
          </a:p>
        </p:txBody>
      </p:sp>
    </p:spTree>
    <p:extLst>
      <p:ext uri="{BB962C8B-B14F-4D97-AF65-F5344CB8AC3E}">
        <p14:creationId xmlns:p14="http://schemas.microsoft.com/office/powerpoint/2010/main" val="39511575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5BD38A5-539B-D09E-D809-99F089F8B9D4}"/>
              </a:ext>
            </a:extLst>
          </p:cNvPr>
          <p:cNvPicPr>
            <a:picLocks noChangeAspect="1"/>
          </p:cNvPicPr>
          <p:nvPr/>
        </p:nvPicPr>
        <p:blipFill>
          <a:blip r:embed="rId3"/>
          <a:srcRect/>
          <a:stretch/>
        </p:blipFill>
        <p:spPr>
          <a:xfrm rot="10800000">
            <a:off x="0" y="-2"/>
            <a:ext cx="9144000" cy="1594961"/>
          </a:xfrm>
          <a:prstGeom prst="rect">
            <a:avLst/>
          </a:prstGeom>
        </p:spPr>
      </p:pic>
      <p:pic>
        <p:nvPicPr>
          <p:cNvPr id="9" name="Picture 8" descr="A colorful squares on a black background&#10;&#10;Description automatically generated">
            <a:extLst>
              <a:ext uri="{FF2B5EF4-FFF2-40B4-BE49-F238E27FC236}">
                <a16:creationId xmlns:a16="http://schemas.microsoft.com/office/drawing/2014/main" id="{6A971637-220E-348F-9A3B-C6DFDD0365E4}"/>
              </a:ext>
            </a:extLst>
          </p:cNvPr>
          <p:cNvPicPr>
            <a:picLocks noChangeAspect="1"/>
          </p:cNvPicPr>
          <p:nvPr/>
        </p:nvPicPr>
        <p:blipFill rotWithShape="1">
          <a:blip r:embed="rId4"/>
          <a:srcRect t="12406" r="29323"/>
          <a:stretch/>
        </p:blipFill>
        <p:spPr>
          <a:xfrm>
            <a:off x="7097487" y="0"/>
            <a:ext cx="2046514" cy="2536372"/>
          </a:xfrm>
          <a:prstGeom prst="rect">
            <a:avLst/>
          </a:prstGeom>
        </p:spPr>
      </p:pic>
      <p:sp>
        <p:nvSpPr>
          <p:cNvPr id="10" name="TextBox 9">
            <a:extLst>
              <a:ext uri="{FF2B5EF4-FFF2-40B4-BE49-F238E27FC236}">
                <a16:creationId xmlns:a16="http://schemas.microsoft.com/office/drawing/2014/main" id="{A5A9C522-7DD2-B9F8-A579-7DC6F5562ACD}"/>
              </a:ext>
            </a:extLst>
          </p:cNvPr>
          <p:cNvSpPr txBox="1"/>
          <p:nvPr/>
        </p:nvSpPr>
        <p:spPr>
          <a:xfrm>
            <a:off x="293929" y="464052"/>
            <a:ext cx="5577482" cy="507831"/>
          </a:xfrm>
          <a:prstGeom prst="rect">
            <a:avLst/>
          </a:prstGeom>
          <a:noFill/>
        </p:spPr>
        <p:txBody>
          <a:bodyPr wrap="square" lIns="91440" tIns="45720" rIns="91440" bIns="45720" rtlCol="0" anchor="t">
            <a:spAutoFit/>
          </a:bodyPr>
          <a:lstStyle/>
          <a:p>
            <a:r>
              <a:rPr lang="en-GB" sz="2700" b="1">
                <a:latin typeface="Rubik Black"/>
                <a:ea typeface="Colby StBlk"/>
                <a:cs typeface="Rubik Black"/>
              </a:rPr>
              <a:t>ACTIVITY</a:t>
            </a:r>
            <a:endParaRPr lang="en-GB" sz="2700" b="1">
              <a:latin typeface="Rubik Black" pitchFamily="2" charset="-79"/>
              <a:ea typeface="Colby StBlk" pitchFamily="2" charset="77"/>
              <a:cs typeface="Rubik Black" pitchFamily="2" charset="-79"/>
            </a:endParaRPr>
          </a:p>
        </p:txBody>
      </p:sp>
      <p:pic>
        <p:nvPicPr>
          <p:cNvPr id="14" name="Graphic 13">
            <a:extLst>
              <a:ext uri="{FF2B5EF4-FFF2-40B4-BE49-F238E27FC236}">
                <a16:creationId xmlns:a16="http://schemas.microsoft.com/office/drawing/2014/main" id="{B1567479-25E6-3C3C-F4D2-DF8DD904EE48}"/>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7124786" y="464052"/>
            <a:ext cx="1600202" cy="571501"/>
          </a:xfrm>
          <a:prstGeom prst="rect">
            <a:avLst/>
          </a:prstGeom>
        </p:spPr>
      </p:pic>
      <p:sp>
        <p:nvSpPr>
          <p:cNvPr id="13" name="TextBox 12">
            <a:extLst>
              <a:ext uri="{FF2B5EF4-FFF2-40B4-BE49-F238E27FC236}">
                <a16:creationId xmlns:a16="http://schemas.microsoft.com/office/drawing/2014/main" id="{BFEE03AC-6045-FF0F-40AC-37DCDC34DF44}"/>
              </a:ext>
            </a:extLst>
          </p:cNvPr>
          <p:cNvSpPr txBox="1"/>
          <p:nvPr/>
        </p:nvSpPr>
        <p:spPr>
          <a:xfrm>
            <a:off x="359229" y="2050578"/>
            <a:ext cx="8405037" cy="4955972"/>
          </a:xfrm>
          <a:prstGeom prst="rect">
            <a:avLst/>
          </a:prstGeom>
          <a:noFill/>
        </p:spPr>
        <p:txBody>
          <a:bodyPr wrap="square" rtlCol="0">
            <a:spAutoFit/>
          </a:bodyPr>
          <a:lstStyle/>
          <a:p>
            <a:pPr>
              <a:lnSpc>
                <a:spcPct val="107000"/>
              </a:lnSpc>
              <a:spcAft>
                <a:spcPts val="800"/>
              </a:spcAft>
            </a:pPr>
            <a:r>
              <a:rPr lang="en-GB" sz="2200" b="1" kern="100">
                <a:effectLst/>
                <a:latin typeface="Rubik" pitchFamily="2" charset="-79"/>
                <a:ea typeface="Colby StBlk" panose="00000A00000000000000" charset="0"/>
                <a:cs typeface="Rubik" pitchFamily="2" charset="-79"/>
              </a:rPr>
              <a:t>We live in an unequal world. The world’s richest </a:t>
            </a:r>
            <a:r>
              <a:rPr lang="en-GB" sz="2200" b="1" kern="100">
                <a:solidFill>
                  <a:srgbClr val="0087B0"/>
                </a:solidFill>
                <a:latin typeface="Rubik" pitchFamily="2" charset="-79"/>
                <a:ea typeface="Colby StBlk" panose="00000A00000000000000" charset="0"/>
                <a:cs typeface="Rubik" pitchFamily="2" charset="-79"/>
              </a:rPr>
              <a:t>1</a:t>
            </a:r>
            <a:r>
              <a:rPr lang="en-GB" sz="2200" b="1" kern="100">
                <a:solidFill>
                  <a:srgbClr val="0087B0"/>
                </a:solidFill>
                <a:effectLst/>
                <a:latin typeface="Rubik" pitchFamily="2" charset="-79"/>
                <a:ea typeface="Colby StBlk" panose="00000A00000000000000" charset="0"/>
                <a:cs typeface="Rubik" pitchFamily="2" charset="-79"/>
              </a:rPr>
              <a:t>%</a:t>
            </a:r>
            <a:r>
              <a:rPr lang="en-GB" sz="2200" b="1" kern="100">
                <a:effectLst/>
                <a:latin typeface="Rubik" pitchFamily="2" charset="-79"/>
                <a:ea typeface="Colby StBlk" panose="00000A00000000000000" charset="0"/>
                <a:cs typeface="Rubik" pitchFamily="2" charset="-79"/>
              </a:rPr>
              <a:t> own </a:t>
            </a:r>
            <a:r>
              <a:rPr lang="en-GB" sz="2200" b="1" kern="100">
                <a:solidFill>
                  <a:srgbClr val="0087B0"/>
                </a:solidFill>
                <a:latin typeface="Rubik" pitchFamily="2" charset="-79"/>
                <a:ea typeface="Colby StBlk" panose="00000A00000000000000" charset="0"/>
                <a:cs typeface="Rubik" pitchFamily="2" charset="-79"/>
              </a:rPr>
              <a:t>43</a:t>
            </a:r>
            <a:r>
              <a:rPr lang="en-GB" sz="2200" b="1" kern="100">
                <a:solidFill>
                  <a:srgbClr val="0087B0"/>
                </a:solidFill>
                <a:effectLst/>
                <a:latin typeface="Rubik" pitchFamily="2" charset="-79"/>
                <a:ea typeface="Colby StBlk" panose="00000A00000000000000" charset="0"/>
                <a:cs typeface="Rubik" pitchFamily="2" charset="-79"/>
              </a:rPr>
              <a:t>% </a:t>
            </a:r>
            <a:r>
              <a:rPr lang="en-GB" sz="2200" b="1" kern="100">
                <a:effectLst/>
                <a:latin typeface="Rubik" pitchFamily="2" charset="-79"/>
                <a:ea typeface="Colby StBlk" panose="00000A00000000000000" charset="0"/>
                <a:cs typeface="Rubik" pitchFamily="2" charset="-79"/>
              </a:rPr>
              <a:t>of all global financial assets and emit as much carbon pollution as the poorest two thirds of humanity.</a:t>
            </a:r>
          </a:p>
          <a:p>
            <a:pPr>
              <a:lnSpc>
                <a:spcPts val="1140"/>
              </a:lnSpc>
              <a:spcAft>
                <a:spcPts val="800"/>
              </a:spcAft>
            </a:pPr>
            <a:endParaRPr lang="en-GB" sz="2200" b="1" kern="100">
              <a:latin typeface="Rubik" pitchFamily="2" charset="-79"/>
              <a:ea typeface="Colby StBlk" panose="00000A00000000000000" charset="0"/>
              <a:cs typeface="Rubik" pitchFamily="2" charset="-79"/>
            </a:endParaRPr>
          </a:p>
          <a:p>
            <a:pPr>
              <a:lnSpc>
                <a:spcPct val="107000"/>
              </a:lnSpc>
              <a:spcAft>
                <a:spcPts val="800"/>
              </a:spcAft>
            </a:pPr>
            <a:r>
              <a:rPr lang="en-GB" sz="2200" b="1" kern="100">
                <a:solidFill>
                  <a:srgbClr val="E43B31"/>
                </a:solidFill>
                <a:latin typeface="Rubik" pitchFamily="2" charset="-79"/>
                <a:ea typeface="Colby StBlk" panose="00000A00000000000000" charset="0"/>
                <a:cs typeface="Rubik" pitchFamily="2" charset="-79"/>
              </a:rPr>
              <a:t>Despite there being enough food in the world to feed everyone, approximately </a:t>
            </a:r>
            <a:r>
              <a:rPr lang="en-GB" sz="2200" b="1" kern="100">
                <a:solidFill>
                  <a:srgbClr val="0087B0"/>
                </a:solidFill>
                <a:latin typeface="Rubik" pitchFamily="2" charset="-79"/>
                <a:ea typeface="Colby StBlk" panose="00000A00000000000000" charset="0"/>
                <a:cs typeface="Rubik" pitchFamily="2" charset="-79"/>
              </a:rPr>
              <a:t>735 million </a:t>
            </a:r>
            <a:r>
              <a:rPr lang="en-GB" sz="2200" b="1" kern="100">
                <a:solidFill>
                  <a:srgbClr val="E43B31"/>
                </a:solidFill>
                <a:latin typeface="Rubik" pitchFamily="2" charset="-79"/>
                <a:ea typeface="Colby StBlk" panose="00000A00000000000000" charset="0"/>
                <a:cs typeface="Rubik" pitchFamily="2" charset="-79"/>
              </a:rPr>
              <a:t>people worldwide face hunger daily. </a:t>
            </a:r>
          </a:p>
          <a:p>
            <a:pPr>
              <a:lnSpc>
                <a:spcPts val="1140"/>
              </a:lnSpc>
              <a:spcAft>
                <a:spcPts val="800"/>
              </a:spcAft>
            </a:pPr>
            <a:endParaRPr lang="en-GB" sz="2200" b="1" kern="100">
              <a:solidFill>
                <a:srgbClr val="E43B31"/>
              </a:solidFill>
              <a:latin typeface="Rubik" pitchFamily="2" charset="-79"/>
              <a:ea typeface="Colby StBlk" panose="00000A00000000000000" charset="0"/>
              <a:cs typeface="Rubik" pitchFamily="2" charset="-79"/>
            </a:endParaRPr>
          </a:p>
          <a:p>
            <a:pPr>
              <a:lnSpc>
                <a:spcPct val="107000"/>
              </a:lnSpc>
              <a:spcAft>
                <a:spcPts val="800"/>
              </a:spcAft>
            </a:pPr>
            <a:r>
              <a:rPr lang="en-GB" sz="2200" b="1" kern="100">
                <a:latin typeface="Rubik" pitchFamily="2" charset="-79"/>
                <a:ea typeface="Colby StBlk" panose="00000A00000000000000" charset="0"/>
                <a:cs typeface="Rubik" pitchFamily="2" charset="-79"/>
              </a:rPr>
              <a:t>Over </a:t>
            </a:r>
            <a:r>
              <a:rPr lang="en-GB" sz="2200" b="1" kern="100">
                <a:solidFill>
                  <a:srgbClr val="0087B0"/>
                </a:solidFill>
                <a:latin typeface="Rubik" pitchFamily="2" charset="-79"/>
                <a:ea typeface="Colby StBlk" panose="00000A00000000000000" charset="0"/>
                <a:cs typeface="Rubik" pitchFamily="2" charset="-79"/>
              </a:rPr>
              <a:t>three billion </a:t>
            </a:r>
            <a:r>
              <a:rPr lang="en-GB" sz="2200" b="1" kern="100">
                <a:latin typeface="Rubik" pitchFamily="2" charset="-79"/>
                <a:ea typeface="Colby StBlk" panose="00000A00000000000000" charset="0"/>
                <a:cs typeface="Rubik" pitchFamily="2" charset="-79"/>
              </a:rPr>
              <a:t>people are living in countries where governments are spending more money on debts than on health or education.</a:t>
            </a:r>
          </a:p>
          <a:p>
            <a:pPr>
              <a:lnSpc>
                <a:spcPct val="107000"/>
              </a:lnSpc>
              <a:spcAft>
                <a:spcPts val="800"/>
              </a:spcAft>
            </a:pPr>
            <a:endParaRPr lang="en-GB" sz="2200" b="1" kern="100">
              <a:solidFill>
                <a:srgbClr val="E43B31"/>
              </a:solidFill>
              <a:latin typeface="Rubik" pitchFamily="2" charset="-79"/>
              <a:ea typeface="Colby StBlk" panose="00000A00000000000000" charset="0"/>
              <a:cs typeface="Rubik" pitchFamily="2" charset="-79"/>
            </a:endParaRPr>
          </a:p>
          <a:p>
            <a:pPr>
              <a:lnSpc>
                <a:spcPct val="107000"/>
              </a:lnSpc>
              <a:spcAft>
                <a:spcPts val="800"/>
              </a:spcAft>
            </a:pPr>
            <a:r>
              <a:rPr lang="en-GB" sz="2200" b="1" kern="100">
                <a:effectLst/>
                <a:latin typeface="Rubik" pitchFamily="2" charset="-79"/>
                <a:ea typeface="Colby StBlk" panose="00000A00000000000000" charset="0"/>
                <a:cs typeface="Rubik" pitchFamily="2" charset="-79"/>
              </a:rPr>
              <a:t> </a:t>
            </a:r>
          </a:p>
        </p:txBody>
      </p:sp>
    </p:spTree>
    <p:extLst>
      <p:ext uri="{BB962C8B-B14F-4D97-AF65-F5344CB8AC3E}">
        <p14:creationId xmlns:p14="http://schemas.microsoft.com/office/powerpoint/2010/main" val="35499152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30" descr="A black and white logo&#10;&#10;Description automatically generated with low confidence">
            <a:extLst>
              <a:ext uri="{FF2B5EF4-FFF2-40B4-BE49-F238E27FC236}">
                <a16:creationId xmlns:a16="http://schemas.microsoft.com/office/drawing/2014/main" id="{AD86FC1A-627E-4397-4389-2E0E91BCE90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1794" y="2025819"/>
            <a:ext cx="5943581" cy="4832181"/>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5" name="TextBox 14">
            <a:extLst>
              <a:ext uri="{FF2B5EF4-FFF2-40B4-BE49-F238E27FC236}">
                <a16:creationId xmlns:a16="http://schemas.microsoft.com/office/drawing/2014/main" id="{D99ECD74-B974-F0E2-76ED-63F93FDFDBF9}"/>
              </a:ext>
            </a:extLst>
          </p:cNvPr>
          <p:cNvSpPr txBox="1"/>
          <p:nvPr/>
        </p:nvSpPr>
        <p:spPr>
          <a:xfrm>
            <a:off x="3721555" y="2518972"/>
            <a:ext cx="4962968" cy="3477875"/>
          </a:xfrm>
          <a:prstGeom prst="rect">
            <a:avLst/>
          </a:prstGeom>
          <a:noFill/>
        </p:spPr>
        <p:txBody>
          <a:bodyPr wrap="square" lIns="91440" tIns="45720" rIns="91440" bIns="45720" rtlCol="0" anchor="t">
            <a:spAutoFit/>
          </a:bodyPr>
          <a:lstStyle/>
          <a:p>
            <a:pPr fontAlgn="base"/>
            <a:r>
              <a:rPr lang="en-GB" sz="2200" b="1">
                <a:solidFill>
                  <a:srgbClr val="0087B0"/>
                </a:solidFill>
                <a:latin typeface="Rubik"/>
                <a:ea typeface="Colby StBlk"/>
                <a:cs typeface="Rubik"/>
              </a:rPr>
              <a:t>Everyone knows what it is to hope. In the heart of each person, hope dwells as the desire and expectation of good things to come, despite our not knowing what the future may bring… For all of us, may the </a:t>
            </a:r>
            <a:r>
              <a:rPr lang="en-GB" sz="2200" b="1">
                <a:solidFill>
                  <a:srgbClr val="A1CA5E"/>
                </a:solidFill>
                <a:latin typeface="Rubik"/>
                <a:ea typeface="Colby StBlk"/>
                <a:cs typeface="Rubik"/>
              </a:rPr>
              <a:t>______</a:t>
            </a:r>
            <a:r>
              <a:rPr lang="en-GB" sz="2200" b="1">
                <a:solidFill>
                  <a:srgbClr val="0087B0"/>
                </a:solidFill>
                <a:latin typeface="Rubik"/>
                <a:ea typeface="Colby StBlk"/>
                <a:cs typeface="Rubik"/>
              </a:rPr>
              <a:t> be an opportunity to be renewed in hope. God’s word helps us find reasons for that hope.</a:t>
            </a:r>
          </a:p>
        </p:txBody>
      </p:sp>
      <p:grpSp>
        <p:nvGrpSpPr>
          <p:cNvPr id="7" name="Group 6">
            <a:extLst>
              <a:ext uri="{FF2B5EF4-FFF2-40B4-BE49-F238E27FC236}">
                <a16:creationId xmlns:a16="http://schemas.microsoft.com/office/drawing/2014/main" id="{4ABD9026-2BE0-205F-6FB6-E7A78F19C513}"/>
              </a:ext>
            </a:extLst>
          </p:cNvPr>
          <p:cNvGrpSpPr/>
          <p:nvPr/>
        </p:nvGrpSpPr>
        <p:grpSpPr>
          <a:xfrm>
            <a:off x="-1142" y="2504453"/>
            <a:ext cx="3552017" cy="4353547"/>
            <a:chOff x="-1142" y="2504453"/>
            <a:chExt cx="3552017" cy="4353547"/>
          </a:xfrm>
        </p:grpSpPr>
        <p:pic>
          <p:nvPicPr>
            <p:cNvPr id="30" name="Picture 29" descr="A picture containing person, water, outdoor, wave&#10;&#10;Description automatically generated">
              <a:extLst>
                <a:ext uri="{FF2B5EF4-FFF2-40B4-BE49-F238E27FC236}">
                  <a16:creationId xmlns:a16="http://schemas.microsoft.com/office/drawing/2014/main" id="{E88DC85E-4AE9-7C41-C7A9-EEA4B03EC494}"/>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142" y="2504453"/>
              <a:ext cx="3552017" cy="4353547"/>
            </a:xfrm>
            <a:prstGeom prst="rect">
              <a:avLst/>
            </a:prstGeom>
          </p:spPr>
        </p:pic>
        <p:sp>
          <p:nvSpPr>
            <p:cNvPr id="6" name="TextBox 5">
              <a:extLst>
                <a:ext uri="{FF2B5EF4-FFF2-40B4-BE49-F238E27FC236}">
                  <a16:creationId xmlns:a16="http://schemas.microsoft.com/office/drawing/2014/main" id="{652BAAB7-B3BF-C434-B212-B6DA97B4ACB3}"/>
                </a:ext>
              </a:extLst>
            </p:cNvPr>
            <p:cNvSpPr txBox="1"/>
            <p:nvPr/>
          </p:nvSpPr>
          <p:spPr>
            <a:xfrm>
              <a:off x="1965495" y="6480803"/>
              <a:ext cx="1264875" cy="246221"/>
            </a:xfrm>
            <a:prstGeom prst="rect">
              <a:avLst/>
            </a:prstGeom>
            <a:noFill/>
          </p:spPr>
          <p:txBody>
            <a:bodyPr wrap="square">
              <a:spAutoFit/>
            </a:bodyPr>
            <a:lstStyle/>
            <a:p>
              <a:r>
                <a:rPr lang="en-US" sz="1000">
                  <a:solidFill>
                    <a:schemeClr val="bg1"/>
                  </a:solidFill>
                  <a:latin typeface="Rubik" pitchFamily="2" charset="-79"/>
                  <a:cs typeface="Rubik" pitchFamily="2" charset="-79"/>
                </a:rPr>
                <a:t>Playing in Malawi</a:t>
              </a:r>
            </a:p>
          </p:txBody>
        </p:sp>
      </p:grpSp>
      <p:sp>
        <p:nvSpPr>
          <p:cNvPr id="4" name="TextBox 3"/>
          <p:cNvSpPr txBox="1"/>
          <p:nvPr/>
        </p:nvSpPr>
        <p:spPr>
          <a:xfrm>
            <a:off x="350407" y="1717156"/>
            <a:ext cx="8036174" cy="400110"/>
          </a:xfrm>
          <a:prstGeom prst="rect">
            <a:avLst/>
          </a:prstGeom>
          <a:noFill/>
        </p:spPr>
        <p:txBody>
          <a:bodyPr wrap="none" rtlCol="0">
            <a:spAutoFit/>
          </a:bodyPr>
          <a:lstStyle/>
          <a:p>
            <a:r>
              <a:rPr lang="en-GB" sz="2000" b="1">
                <a:latin typeface="Rubik" pitchFamily="2" charset="-79"/>
                <a:ea typeface="Colby StBlk" panose="00000A00000000000000" charset="0"/>
                <a:cs typeface="Rubik" pitchFamily="2" charset="-79"/>
              </a:rPr>
              <a:t>Who said this and in what context? What is the missing word?</a:t>
            </a:r>
          </a:p>
        </p:txBody>
      </p:sp>
      <p:pic>
        <p:nvPicPr>
          <p:cNvPr id="3" name="Picture 2">
            <a:extLst>
              <a:ext uri="{FF2B5EF4-FFF2-40B4-BE49-F238E27FC236}">
                <a16:creationId xmlns:a16="http://schemas.microsoft.com/office/drawing/2014/main" id="{28C001AA-7C70-588D-2B32-489798978844}"/>
              </a:ext>
            </a:extLst>
          </p:cNvPr>
          <p:cNvPicPr>
            <a:picLocks noChangeAspect="1"/>
          </p:cNvPicPr>
          <p:nvPr/>
        </p:nvPicPr>
        <p:blipFill>
          <a:blip r:embed="rId5"/>
          <a:srcRect/>
          <a:stretch/>
        </p:blipFill>
        <p:spPr>
          <a:xfrm rot="10800000">
            <a:off x="0" y="-2"/>
            <a:ext cx="9144000" cy="1594961"/>
          </a:xfrm>
          <a:prstGeom prst="rect">
            <a:avLst/>
          </a:prstGeom>
        </p:spPr>
      </p:pic>
      <p:pic>
        <p:nvPicPr>
          <p:cNvPr id="5" name="Picture 4" descr="A colorful squares on a black background&#10;&#10;Description automatically generated">
            <a:extLst>
              <a:ext uri="{FF2B5EF4-FFF2-40B4-BE49-F238E27FC236}">
                <a16:creationId xmlns:a16="http://schemas.microsoft.com/office/drawing/2014/main" id="{8A54D2E5-FBE0-E95D-183E-953D0C6C8D4B}"/>
              </a:ext>
            </a:extLst>
          </p:cNvPr>
          <p:cNvPicPr>
            <a:picLocks noChangeAspect="1"/>
          </p:cNvPicPr>
          <p:nvPr/>
        </p:nvPicPr>
        <p:blipFill rotWithShape="1">
          <a:blip r:embed="rId6"/>
          <a:srcRect t="12406" r="29323"/>
          <a:stretch/>
        </p:blipFill>
        <p:spPr>
          <a:xfrm>
            <a:off x="7097487" y="0"/>
            <a:ext cx="2046514" cy="2536372"/>
          </a:xfrm>
          <a:prstGeom prst="rect">
            <a:avLst/>
          </a:prstGeom>
        </p:spPr>
      </p:pic>
      <p:sp>
        <p:nvSpPr>
          <p:cNvPr id="8" name="TextBox 7">
            <a:extLst>
              <a:ext uri="{FF2B5EF4-FFF2-40B4-BE49-F238E27FC236}">
                <a16:creationId xmlns:a16="http://schemas.microsoft.com/office/drawing/2014/main" id="{D053A816-D33C-C569-14A9-D4A0DE8F2D36}"/>
              </a:ext>
            </a:extLst>
          </p:cNvPr>
          <p:cNvSpPr txBox="1"/>
          <p:nvPr/>
        </p:nvSpPr>
        <p:spPr>
          <a:xfrm>
            <a:off x="293929" y="464052"/>
            <a:ext cx="5577482" cy="507831"/>
          </a:xfrm>
          <a:prstGeom prst="rect">
            <a:avLst/>
          </a:prstGeom>
          <a:noFill/>
        </p:spPr>
        <p:txBody>
          <a:bodyPr wrap="square" rtlCol="0">
            <a:spAutoFit/>
          </a:bodyPr>
          <a:lstStyle/>
          <a:p>
            <a:r>
              <a:rPr lang="en-GB" sz="2700" b="1">
                <a:latin typeface="Rubik Black" pitchFamily="2" charset="-79"/>
                <a:ea typeface="Colby StBlk" pitchFamily="2" charset="77"/>
                <a:cs typeface="Rubik Black" pitchFamily="2" charset="-79"/>
              </a:rPr>
              <a:t>HOPE</a:t>
            </a:r>
          </a:p>
        </p:txBody>
      </p:sp>
      <p:pic>
        <p:nvPicPr>
          <p:cNvPr id="9" name="Graphic 8">
            <a:extLst>
              <a:ext uri="{FF2B5EF4-FFF2-40B4-BE49-F238E27FC236}">
                <a16:creationId xmlns:a16="http://schemas.microsoft.com/office/drawing/2014/main" id="{BCD8F2E8-FEF8-785B-D3D8-534D369D4DD4}"/>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7124786" y="464052"/>
            <a:ext cx="1600202" cy="571501"/>
          </a:xfrm>
          <a:prstGeom prst="rect">
            <a:avLst/>
          </a:prstGeom>
        </p:spPr>
      </p:pic>
    </p:spTree>
    <p:extLst>
      <p:ext uri="{BB962C8B-B14F-4D97-AF65-F5344CB8AC3E}">
        <p14:creationId xmlns:p14="http://schemas.microsoft.com/office/powerpoint/2010/main" val="14089113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0AD13A4-A414-DD2A-9D8D-0FAA5FBD2DCC}"/>
              </a:ext>
            </a:extLst>
          </p:cNvPr>
          <p:cNvPicPr>
            <a:picLocks noChangeAspect="1"/>
          </p:cNvPicPr>
          <p:nvPr/>
        </p:nvPicPr>
        <p:blipFill>
          <a:blip r:embed="rId3"/>
          <a:srcRect/>
          <a:stretch/>
        </p:blipFill>
        <p:spPr>
          <a:xfrm rot="10800000">
            <a:off x="0" y="-2"/>
            <a:ext cx="9144000" cy="1594961"/>
          </a:xfrm>
          <a:prstGeom prst="rect">
            <a:avLst/>
          </a:prstGeom>
        </p:spPr>
      </p:pic>
      <p:pic>
        <p:nvPicPr>
          <p:cNvPr id="5" name="Picture 4" descr="A colorful squares on a black background&#10;&#10;Description automatically generated">
            <a:extLst>
              <a:ext uri="{FF2B5EF4-FFF2-40B4-BE49-F238E27FC236}">
                <a16:creationId xmlns:a16="http://schemas.microsoft.com/office/drawing/2014/main" id="{46BEBE70-1E8D-6225-B12B-57B1C246894C}"/>
              </a:ext>
            </a:extLst>
          </p:cNvPr>
          <p:cNvPicPr>
            <a:picLocks noChangeAspect="1"/>
          </p:cNvPicPr>
          <p:nvPr/>
        </p:nvPicPr>
        <p:blipFill rotWithShape="1">
          <a:blip r:embed="rId4"/>
          <a:srcRect t="12406" r="29323"/>
          <a:stretch/>
        </p:blipFill>
        <p:spPr>
          <a:xfrm>
            <a:off x="7097487" y="0"/>
            <a:ext cx="2046514" cy="2536372"/>
          </a:xfrm>
          <a:prstGeom prst="rect">
            <a:avLst/>
          </a:prstGeom>
        </p:spPr>
      </p:pic>
      <p:sp>
        <p:nvSpPr>
          <p:cNvPr id="6" name="TextBox 5">
            <a:extLst>
              <a:ext uri="{FF2B5EF4-FFF2-40B4-BE49-F238E27FC236}">
                <a16:creationId xmlns:a16="http://schemas.microsoft.com/office/drawing/2014/main" id="{B3371143-451B-DFA2-E20B-F0FF7866A5BD}"/>
              </a:ext>
            </a:extLst>
          </p:cNvPr>
          <p:cNvSpPr txBox="1"/>
          <p:nvPr/>
        </p:nvSpPr>
        <p:spPr>
          <a:xfrm>
            <a:off x="293929" y="464052"/>
            <a:ext cx="5577482" cy="507831"/>
          </a:xfrm>
          <a:prstGeom prst="rect">
            <a:avLst/>
          </a:prstGeom>
          <a:noFill/>
        </p:spPr>
        <p:txBody>
          <a:bodyPr wrap="square" rtlCol="0">
            <a:spAutoFit/>
          </a:bodyPr>
          <a:lstStyle/>
          <a:p>
            <a:r>
              <a:rPr lang="en-GB" sz="2700" b="1">
                <a:latin typeface="Rubik Black" pitchFamily="2" charset="-79"/>
                <a:ea typeface="Colby StBlk" pitchFamily="2" charset="77"/>
                <a:cs typeface="Rubik Black" pitchFamily="2" charset="-79"/>
              </a:rPr>
              <a:t>HOPE</a:t>
            </a:r>
          </a:p>
        </p:txBody>
      </p:sp>
      <p:pic>
        <p:nvPicPr>
          <p:cNvPr id="7" name="Graphic 6">
            <a:extLst>
              <a:ext uri="{FF2B5EF4-FFF2-40B4-BE49-F238E27FC236}">
                <a16:creationId xmlns:a16="http://schemas.microsoft.com/office/drawing/2014/main" id="{A60C161A-9918-892D-3E90-9D2E4DE11566}"/>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7124786" y="464052"/>
            <a:ext cx="1600202" cy="571501"/>
          </a:xfrm>
          <a:prstGeom prst="rect">
            <a:avLst/>
          </a:prstGeom>
        </p:spPr>
      </p:pic>
      <p:pic>
        <p:nvPicPr>
          <p:cNvPr id="31" name="Picture 30" descr="A black and white logo&#10;&#10;Description automatically generated with low confidence">
            <a:extLst>
              <a:ext uri="{FF2B5EF4-FFF2-40B4-BE49-F238E27FC236}">
                <a16:creationId xmlns:a16="http://schemas.microsoft.com/office/drawing/2014/main" id="{AD86FC1A-627E-4397-4389-2E0E91BCE90A}"/>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11794" y="2025819"/>
            <a:ext cx="5943581" cy="4832181"/>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5" name="TextBox 14">
            <a:extLst>
              <a:ext uri="{FF2B5EF4-FFF2-40B4-BE49-F238E27FC236}">
                <a16:creationId xmlns:a16="http://schemas.microsoft.com/office/drawing/2014/main" id="{D99ECD74-B974-F0E2-76ED-63F93FDFDBF9}"/>
              </a:ext>
            </a:extLst>
          </p:cNvPr>
          <p:cNvSpPr txBox="1"/>
          <p:nvPr/>
        </p:nvSpPr>
        <p:spPr>
          <a:xfrm>
            <a:off x="3939268" y="2464543"/>
            <a:ext cx="4962968" cy="3970318"/>
          </a:xfrm>
          <a:prstGeom prst="rect">
            <a:avLst/>
          </a:prstGeom>
          <a:noFill/>
        </p:spPr>
        <p:txBody>
          <a:bodyPr wrap="square" rtlCol="0">
            <a:spAutoFit/>
          </a:bodyPr>
          <a:lstStyle/>
          <a:p>
            <a:pPr fontAlgn="base"/>
            <a:r>
              <a:rPr lang="en-GB" sz="2200" b="1">
                <a:solidFill>
                  <a:srgbClr val="0087B0"/>
                </a:solidFill>
                <a:latin typeface="Rubik" pitchFamily="2" charset="-79"/>
                <a:ea typeface="Colby StBlk" pitchFamily="2" charset="77"/>
                <a:cs typeface="Rubik" pitchFamily="2" charset="-79"/>
              </a:rPr>
              <a:t>Everyone knows what it is to hope. In the heart of each person, hope dwells as the desire and expectation of good things to come, despite our not knowing what the future may bring…For all of us, may the </a:t>
            </a:r>
            <a:r>
              <a:rPr lang="en-GB" sz="2200" b="1">
                <a:solidFill>
                  <a:srgbClr val="A1CA5E"/>
                </a:solidFill>
                <a:latin typeface="Rubik" pitchFamily="2" charset="-79"/>
                <a:ea typeface="Colby StBlk" pitchFamily="2" charset="77"/>
                <a:cs typeface="Rubik" pitchFamily="2" charset="-79"/>
              </a:rPr>
              <a:t>Jubilee</a:t>
            </a:r>
            <a:r>
              <a:rPr lang="en-GB" sz="2200" b="1">
                <a:solidFill>
                  <a:srgbClr val="0087B0"/>
                </a:solidFill>
                <a:latin typeface="Rubik" pitchFamily="2" charset="-79"/>
                <a:ea typeface="Colby StBlk" pitchFamily="2" charset="77"/>
                <a:cs typeface="Rubik" pitchFamily="2" charset="-79"/>
              </a:rPr>
              <a:t> be an opportunity to be renewed in hope. God’s word helps us find reasons for that hope.</a:t>
            </a:r>
            <a:endParaRPr lang="en-GB" sz="1600" b="1">
              <a:solidFill>
                <a:srgbClr val="0087B0"/>
              </a:solidFill>
              <a:latin typeface="Rubik" pitchFamily="2" charset="-79"/>
              <a:ea typeface="Colby StReg" panose="00000500000000000000" charset="0"/>
              <a:cs typeface="Rubik" pitchFamily="2" charset="-79"/>
            </a:endParaRPr>
          </a:p>
          <a:p>
            <a:pPr fontAlgn="base"/>
            <a:endParaRPr lang="en-GB" sz="1600" i="1">
              <a:solidFill>
                <a:srgbClr val="12375A"/>
              </a:solidFill>
              <a:latin typeface="Colby StReg" panose="00000500000000000000" charset="0"/>
              <a:ea typeface="Colby StReg" panose="00000500000000000000" charset="0"/>
              <a:cs typeface="Rubik" panose="020B0604020202020204" charset="-79"/>
            </a:endParaRPr>
          </a:p>
          <a:p>
            <a:pPr fontAlgn="base"/>
            <a:r>
              <a:rPr lang="en-GB" sz="1600" i="1">
                <a:solidFill>
                  <a:srgbClr val="12375A"/>
                </a:solidFill>
                <a:latin typeface="Colby StReg" panose="00000500000000000000" charset="0"/>
                <a:ea typeface="Colby StReg" panose="00000500000000000000" charset="0"/>
                <a:cs typeface="Rubik" panose="020B0604020202020204" charset="-79"/>
              </a:rPr>
              <a:t>Spes non </a:t>
            </a:r>
            <a:r>
              <a:rPr lang="en-GB" sz="1600" i="1" err="1">
                <a:solidFill>
                  <a:srgbClr val="12375A"/>
                </a:solidFill>
                <a:latin typeface="Colby StReg" panose="00000500000000000000" charset="0"/>
                <a:ea typeface="Colby StReg" panose="00000500000000000000" charset="0"/>
                <a:cs typeface="Rubik" panose="020B0604020202020204" charset="-79"/>
              </a:rPr>
              <a:t>confundit</a:t>
            </a:r>
            <a:r>
              <a:rPr lang="en-GB" sz="1600" i="1">
                <a:solidFill>
                  <a:srgbClr val="12375A"/>
                </a:solidFill>
                <a:latin typeface="Colby StReg" panose="00000500000000000000" charset="0"/>
                <a:ea typeface="Colby StReg" panose="00000500000000000000" charset="0"/>
                <a:cs typeface="Rubik" panose="020B0604020202020204" charset="-79"/>
              </a:rPr>
              <a:t> #1</a:t>
            </a:r>
          </a:p>
        </p:txBody>
      </p:sp>
      <p:sp>
        <p:nvSpPr>
          <p:cNvPr id="3" name="Rectangle 2"/>
          <p:cNvSpPr/>
          <p:nvPr/>
        </p:nvSpPr>
        <p:spPr>
          <a:xfrm>
            <a:off x="371357" y="1706271"/>
            <a:ext cx="8336708" cy="646331"/>
          </a:xfrm>
          <a:prstGeom prst="rect">
            <a:avLst/>
          </a:prstGeom>
        </p:spPr>
        <p:txBody>
          <a:bodyPr wrap="square">
            <a:spAutoFit/>
          </a:bodyPr>
          <a:lstStyle/>
          <a:p>
            <a:r>
              <a:rPr lang="en-GB" b="1">
                <a:latin typeface="Rubik" pitchFamily="2" charset="-79"/>
                <a:ea typeface="Colby StBlk" panose="00000A00000000000000" charset="0"/>
                <a:cs typeface="Rubik" pitchFamily="2" charset="-79"/>
              </a:rPr>
              <a:t>Pope Francis said this is in the opening paragraph of the decree that announced the purpose and spirit of the next Holy Year – the Jubilee. </a:t>
            </a:r>
          </a:p>
        </p:txBody>
      </p:sp>
      <p:sp>
        <p:nvSpPr>
          <p:cNvPr id="12" name="Isosceles Triangle 11">
            <a:extLst>
              <a:ext uri="{FF2B5EF4-FFF2-40B4-BE49-F238E27FC236}">
                <a16:creationId xmlns:a16="http://schemas.microsoft.com/office/drawing/2014/main" id="{805BEAD5-CEFB-BBE8-D5C3-56626F147DBA}"/>
              </a:ext>
            </a:extLst>
          </p:cNvPr>
          <p:cNvSpPr/>
          <p:nvPr/>
        </p:nvSpPr>
        <p:spPr>
          <a:xfrm rot="4039078">
            <a:off x="679152" y="3005604"/>
            <a:ext cx="3388439" cy="3052309"/>
          </a:xfrm>
          <a:prstGeom prst="triangle">
            <a:avLst/>
          </a:prstGeom>
          <a:blipFill dpi="0" rotWithShape="0">
            <a:blip r:embed="rId8"/>
            <a:srcRect/>
            <a:stretch>
              <a:fillRect/>
            </a:stretch>
          </a:blipFill>
          <a:ln w="76200" cap="flat" cmpd="sng" algn="ctr">
            <a:solidFill>
              <a:srgbClr val="0087B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 name="Rectangle 7"/>
          <p:cNvSpPr/>
          <p:nvPr/>
        </p:nvSpPr>
        <p:spPr>
          <a:xfrm>
            <a:off x="216236" y="2462218"/>
            <a:ext cx="3388197" cy="923330"/>
          </a:xfrm>
          <a:prstGeom prst="rect">
            <a:avLst/>
          </a:prstGeom>
        </p:spPr>
        <p:txBody>
          <a:bodyPr wrap="square">
            <a:spAutoFit/>
          </a:bodyPr>
          <a:lstStyle/>
          <a:p>
            <a:pPr algn="ctr"/>
            <a:r>
              <a:rPr lang="en-GB" b="1">
                <a:solidFill>
                  <a:srgbClr val="A1CA5E"/>
                </a:solidFill>
                <a:latin typeface="Rubik" pitchFamily="2" charset="-79"/>
                <a:ea typeface="Colby StBlk" panose="00000A00000000000000" charset="0"/>
                <a:cs typeface="Rubik" pitchFamily="2" charset="-79"/>
              </a:rPr>
              <a:t>What do you think links this reflection to the statistics we looked at earlier?</a:t>
            </a:r>
          </a:p>
        </p:txBody>
      </p:sp>
    </p:spTree>
    <p:extLst>
      <p:ext uri="{BB962C8B-B14F-4D97-AF65-F5344CB8AC3E}">
        <p14:creationId xmlns:p14="http://schemas.microsoft.com/office/powerpoint/2010/main" val="460872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A762128-4986-EA31-58EE-98E9009FC271}"/>
              </a:ext>
            </a:extLst>
          </p:cNvPr>
          <p:cNvPicPr>
            <a:picLocks noChangeAspect="1"/>
          </p:cNvPicPr>
          <p:nvPr/>
        </p:nvPicPr>
        <p:blipFill>
          <a:blip r:embed="rId3"/>
          <a:srcRect/>
          <a:stretch/>
        </p:blipFill>
        <p:spPr>
          <a:xfrm rot="10800000">
            <a:off x="0" y="-2"/>
            <a:ext cx="9144000" cy="1594961"/>
          </a:xfrm>
          <a:prstGeom prst="rect">
            <a:avLst/>
          </a:prstGeom>
        </p:spPr>
      </p:pic>
      <p:pic>
        <p:nvPicPr>
          <p:cNvPr id="5" name="Picture 4" descr="A colorful squares on a black background&#10;&#10;Description automatically generated">
            <a:extLst>
              <a:ext uri="{FF2B5EF4-FFF2-40B4-BE49-F238E27FC236}">
                <a16:creationId xmlns:a16="http://schemas.microsoft.com/office/drawing/2014/main" id="{EBE07503-029A-47FD-363B-B921D02B78D6}"/>
              </a:ext>
            </a:extLst>
          </p:cNvPr>
          <p:cNvPicPr>
            <a:picLocks noChangeAspect="1"/>
          </p:cNvPicPr>
          <p:nvPr/>
        </p:nvPicPr>
        <p:blipFill rotWithShape="1">
          <a:blip r:embed="rId4"/>
          <a:srcRect t="12406" r="29323"/>
          <a:stretch/>
        </p:blipFill>
        <p:spPr>
          <a:xfrm>
            <a:off x="7097487" y="0"/>
            <a:ext cx="2046514" cy="2536372"/>
          </a:xfrm>
          <a:prstGeom prst="rect">
            <a:avLst/>
          </a:prstGeom>
        </p:spPr>
      </p:pic>
      <p:sp>
        <p:nvSpPr>
          <p:cNvPr id="6" name="TextBox 5">
            <a:extLst>
              <a:ext uri="{FF2B5EF4-FFF2-40B4-BE49-F238E27FC236}">
                <a16:creationId xmlns:a16="http://schemas.microsoft.com/office/drawing/2014/main" id="{ED99D606-29AB-CE1D-FE7E-C9035E2E3272}"/>
              </a:ext>
            </a:extLst>
          </p:cNvPr>
          <p:cNvSpPr txBox="1"/>
          <p:nvPr/>
        </p:nvSpPr>
        <p:spPr>
          <a:xfrm>
            <a:off x="293929" y="464052"/>
            <a:ext cx="5577482" cy="507831"/>
          </a:xfrm>
          <a:prstGeom prst="rect">
            <a:avLst/>
          </a:prstGeom>
          <a:noFill/>
        </p:spPr>
        <p:txBody>
          <a:bodyPr wrap="square" rtlCol="0">
            <a:spAutoFit/>
          </a:bodyPr>
          <a:lstStyle/>
          <a:p>
            <a:r>
              <a:rPr lang="en-GB" sz="2700" b="1">
                <a:latin typeface="Rubik Black" pitchFamily="2" charset="-79"/>
                <a:ea typeface="Colby StBlk" pitchFamily="2" charset="77"/>
                <a:cs typeface="Rubik Black" pitchFamily="2" charset="-79"/>
              </a:rPr>
              <a:t>ANIMATION</a:t>
            </a:r>
          </a:p>
        </p:txBody>
      </p:sp>
      <p:pic>
        <p:nvPicPr>
          <p:cNvPr id="7" name="Graphic 6">
            <a:extLst>
              <a:ext uri="{FF2B5EF4-FFF2-40B4-BE49-F238E27FC236}">
                <a16:creationId xmlns:a16="http://schemas.microsoft.com/office/drawing/2014/main" id="{4194886B-7521-9BE5-0E1F-FA2A05A8451A}"/>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7124786" y="464052"/>
            <a:ext cx="1600202" cy="571501"/>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4" name="Picture 3"/>
          <p:cNvPicPr>
            <a:picLocks noChangeAspect="1"/>
          </p:cNvPicPr>
          <p:nvPr/>
        </p:nvPicPr>
        <p:blipFill rotWithShape="1">
          <a:blip r:embed="rId7"/>
          <a:srcRect l="1681" t="2720" r="1390"/>
          <a:stretch/>
        </p:blipFill>
        <p:spPr>
          <a:xfrm>
            <a:off x="1031358" y="2083981"/>
            <a:ext cx="7081283" cy="3029946"/>
          </a:xfrm>
          <a:prstGeom prst="rect">
            <a:avLst/>
          </a:prstGeom>
        </p:spPr>
      </p:pic>
    </p:spTree>
    <p:extLst>
      <p:ext uri="{BB962C8B-B14F-4D97-AF65-F5344CB8AC3E}">
        <p14:creationId xmlns:p14="http://schemas.microsoft.com/office/powerpoint/2010/main" val="33842234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FE809CE-A6AD-79CC-422A-FE8F6EF10CFC}"/>
              </a:ext>
            </a:extLst>
          </p:cNvPr>
          <p:cNvPicPr>
            <a:picLocks noChangeAspect="1"/>
          </p:cNvPicPr>
          <p:nvPr/>
        </p:nvPicPr>
        <p:blipFill>
          <a:blip r:embed="rId3"/>
          <a:srcRect/>
          <a:stretch/>
        </p:blipFill>
        <p:spPr>
          <a:xfrm rot="10800000">
            <a:off x="0" y="-2"/>
            <a:ext cx="9144000" cy="1594961"/>
          </a:xfrm>
          <a:prstGeom prst="rect">
            <a:avLst/>
          </a:prstGeom>
        </p:spPr>
      </p:pic>
      <p:pic>
        <p:nvPicPr>
          <p:cNvPr id="3" name="Picture 2" descr="A colorful squares on a black background&#10;&#10;Description automatically generated">
            <a:extLst>
              <a:ext uri="{FF2B5EF4-FFF2-40B4-BE49-F238E27FC236}">
                <a16:creationId xmlns:a16="http://schemas.microsoft.com/office/drawing/2014/main" id="{31B59C34-97CF-12A0-D859-D2DFC4BA1586}"/>
              </a:ext>
            </a:extLst>
          </p:cNvPr>
          <p:cNvPicPr>
            <a:picLocks noChangeAspect="1"/>
          </p:cNvPicPr>
          <p:nvPr/>
        </p:nvPicPr>
        <p:blipFill rotWithShape="1">
          <a:blip r:embed="rId4"/>
          <a:srcRect t="12406" r="29323"/>
          <a:stretch/>
        </p:blipFill>
        <p:spPr>
          <a:xfrm>
            <a:off x="7097487" y="0"/>
            <a:ext cx="2046514" cy="2536372"/>
          </a:xfrm>
          <a:prstGeom prst="rect">
            <a:avLst/>
          </a:prstGeom>
        </p:spPr>
      </p:pic>
      <p:sp>
        <p:nvSpPr>
          <p:cNvPr id="4" name="TextBox 3">
            <a:extLst>
              <a:ext uri="{FF2B5EF4-FFF2-40B4-BE49-F238E27FC236}">
                <a16:creationId xmlns:a16="http://schemas.microsoft.com/office/drawing/2014/main" id="{B08169FE-A61B-AAF4-A769-223A4152D436}"/>
              </a:ext>
            </a:extLst>
          </p:cNvPr>
          <p:cNvSpPr txBox="1"/>
          <p:nvPr/>
        </p:nvSpPr>
        <p:spPr>
          <a:xfrm>
            <a:off x="293929" y="464052"/>
            <a:ext cx="5577482" cy="507831"/>
          </a:xfrm>
          <a:prstGeom prst="rect">
            <a:avLst/>
          </a:prstGeom>
          <a:noFill/>
        </p:spPr>
        <p:txBody>
          <a:bodyPr wrap="square" rtlCol="0">
            <a:spAutoFit/>
          </a:bodyPr>
          <a:lstStyle/>
          <a:p>
            <a:r>
              <a:rPr lang="en-GB" sz="2700" b="1">
                <a:latin typeface="Rubik Black" pitchFamily="2" charset="-79"/>
                <a:ea typeface="Colby StBlk" pitchFamily="2" charset="77"/>
                <a:cs typeface="Rubik Black" pitchFamily="2" charset="-79"/>
              </a:rPr>
              <a:t>WHAT IS THE JUBILEE?</a:t>
            </a:r>
          </a:p>
        </p:txBody>
      </p:sp>
      <p:pic>
        <p:nvPicPr>
          <p:cNvPr id="5" name="Graphic 4">
            <a:extLst>
              <a:ext uri="{FF2B5EF4-FFF2-40B4-BE49-F238E27FC236}">
                <a16:creationId xmlns:a16="http://schemas.microsoft.com/office/drawing/2014/main" id="{BC0E6FD5-07CD-D99F-6BB2-F6C9E7DC25EC}"/>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7124786" y="464052"/>
            <a:ext cx="1600202" cy="571501"/>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8" name="TextBox 7">
            <a:extLst>
              <a:ext uri="{FF2B5EF4-FFF2-40B4-BE49-F238E27FC236}">
                <a16:creationId xmlns:a16="http://schemas.microsoft.com/office/drawing/2014/main" id="{1CDB2F2F-2017-B44C-A23F-AEF7C1EA7B5F}"/>
              </a:ext>
            </a:extLst>
          </p:cNvPr>
          <p:cNvSpPr txBox="1"/>
          <p:nvPr/>
        </p:nvSpPr>
        <p:spPr>
          <a:xfrm>
            <a:off x="342900" y="1907919"/>
            <a:ext cx="8567058" cy="4308872"/>
          </a:xfrm>
          <a:prstGeom prst="rect">
            <a:avLst/>
          </a:prstGeom>
          <a:noFill/>
        </p:spPr>
        <p:txBody>
          <a:bodyPr wrap="square" rtlCol="0">
            <a:spAutoFit/>
          </a:bodyPr>
          <a:lstStyle/>
          <a:p>
            <a:pPr marL="342900" lvl="0" indent="-342900">
              <a:buFont typeface="Symbol" panose="05050102010706020507" pitchFamily="18" charset="2"/>
              <a:buChar char=""/>
            </a:pPr>
            <a:r>
              <a:rPr lang="en-GB" b="1" kern="100">
                <a:latin typeface="Rubik" pitchFamily="2" charset="-79"/>
                <a:ea typeface="Colby StBlk" panose="00000A00000000000000" charset="0"/>
                <a:cs typeface="Rubik" pitchFamily="2" charset="-79"/>
              </a:rPr>
              <a:t>A Jubilee is a significant moment in the life of the Church that happens every 25 years.</a:t>
            </a:r>
          </a:p>
          <a:p>
            <a:pPr lvl="0">
              <a:lnSpc>
                <a:spcPts val="1160"/>
              </a:lnSpc>
            </a:pPr>
            <a:endParaRPr lang="en-GB" b="1" kern="100">
              <a:latin typeface="Rubik" pitchFamily="2" charset="-79"/>
              <a:ea typeface="Colby StBlk" panose="00000A00000000000000" charset="0"/>
              <a:cs typeface="Rubik" pitchFamily="2" charset="-79"/>
            </a:endParaRPr>
          </a:p>
          <a:p>
            <a:pPr marL="342900" lvl="0" indent="-342900">
              <a:buFont typeface="Symbol" panose="05050102010706020507" pitchFamily="18" charset="2"/>
              <a:buChar char=""/>
            </a:pPr>
            <a:r>
              <a:rPr lang="en-GB" b="1" kern="100">
                <a:solidFill>
                  <a:srgbClr val="0087B0"/>
                </a:solidFill>
                <a:latin typeface="Rubik" pitchFamily="2" charset="-79"/>
                <a:ea typeface="Colby StBlk" panose="00000A00000000000000" charset="0"/>
                <a:cs typeface="Rubik" pitchFamily="2" charset="-79"/>
              </a:rPr>
              <a:t>Biblically, the Jubilee is a time of renewal, celebration, rest and freedom.</a:t>
            </a:r>
          </a:p>
          <a:p>
            <a:pPr lvl="0">
              <a:lnSpc>
                <a:spcPts val="1160"/>
              </a:lnSpc>
            </a:pPr>
            <a:endParaRPr lang="en-GB" b="1" kern="100">
              <a:latin typeface="Rubik" pitchFamily="2" charset="-79"/>
              <a:ea typeface="Colby StBlk" panose="00000A00000000000000" charset="0"/>
              <a:cs typeface="Rubik" pitchFamily="2" charset="-79"/>
            </a:endParaRPr>
          </a:p>
          <a:p>
            <a:pPr marL="342900" lvl="0" indent="-342900">
              <a:buFont typeface="Symbol" panose="05050102010706020507" pitchFamily="18" charset="2"/>
              <a:buChar char=""/>
            </a:pPr>
            <a:r>
              <a:rPr lang="en-GB" b="1" kern="100">
                <a:solidFill>
                  <a:srgbClr val="E43B31"/>
                </a:solidFill>
                <a:latin typeface="Rubik" pitchFamily="2" charset="-79"/>
                <a:ea typeface="Colby StBlk" panose="00000A00000000000000" charset="0"/>
                <a:cs typeface="Rubik" pitchFamily="2" charset="-79"/>
              </a:rPr>
              <a:t>In Old Testament times, debts were cancelled, prisoners and enslaved people were freed, and even the land was able to rest. </a:t>
            </a:r>
          </a:p>
          <a:p>
            <a:pPr lvl="0">
              <a:lnSpc>
                <a:spcPts val="1160"/>
              </a:lnSpc>
            </a:pPr>
            <a:endParaRPr lang="en-GB" b="1" kern="100">
              <a:solidFill>
                <a:srgbClr val="A1CA5E"/>
              </a:solidFill>
              <a:latin typeface="Rubik" pitchFamily="2" charset="-79"/>
              <a:ea typeface="Colby StBlk" panose="00000A00000000000000" charset="0"/>
              <a:cs typeface="Rubik" pitchFamily="2" charset="-79"/>
            </a:endParaRPr>
          </a:p>
          <a:p>
            <a:pPr marL="342900" lvl="0" indent="-342900">
              <a:buFont typeface="Symbol" panose="05050102010706020507" pitchFamily="18" charset="2"/>
              <a:buChar char=""/>
            </a:pPr>
            <a:r>
              <a:rPr lang="en-GB" b="1" kern="100">
                <a:solidFill>
                  <a:srgbClr val="A1CA5E"/>
                </a:solidFill>
                <a:latin typeface="Rubik" pitchFamily="2" charset="-79"/>
                <a:ea typeface="Colby StBlk" panose="00000A00000000000000" charset="0"/>
                <a:cs typeface="Rubik" pitchFamily="2" charset="-79"/>
              </a:rPr>
              <a:t>Pope Francis has called this Jubilee Year ‘Pilgrims of Hope’. It’s an invitation to renew our hope, a hope which comes from knowing that God loves each one of us, whoever we are.</a:t>
            </a:r>
          </a:p>
          <a:p>
            <a:pPr lvl="0">
              <a:lnSpc>
                <a:spcPts val="1160"/>
              </a:lnSpc>
            </a:pPr>
            <a:endParaRPr lang="en-GB" b="1" kern="100">
              <a:latin typeface="Rubik" pitchFamily="2" charset="-79"/>
              <a:ea typeface="Colby StBlk" panose="00000A00000000000000" charset="0"/>
              <a:cs typeface="Rubik" pitchFamily="2" charset="-79"/>
            </a:endParaRPr>
          </a:p>
          <a:p>
            <a:pPr marL="342900" lvl="0" indent="-342900">
              <a:spcAft>
                <a:spcPts val="800"/>
              </a:spcAft>
              <a:buFont typeface="Symbol" panose="05050102010706020507" pitchFamily="18" charset="2"/>
              <a:buChar char=""/>
            </a:pPr>
            <a:r>
              <a:rPr lang="en-GB" b="1" kern="100">
                <a:solidFill>
                  <a:srgbClr val="ED9838"/>
                </a:solidFill>
                <a:latin typeface="Rubik" pitchFamily="2" charset="-79"/>
                <a:ea typeface="Colby StBlk" panose="00000A00000000000000" charset="0"/>
                <a:cs typeface="Rubik" pitchFamily="2" charset="-79"/>
              </a:rPr>
              <a:t>He has asked us to be signs of hope for others, by putting Catholic Social Teaching into action through caring for our common home, and supporting our sisters and brothers who are experiencing war, hunger or poverty.</a:t>
            </a:r>
          </a:p>
        </p:txBody>
      </p:sp>
    </p:spTree>
    <p:extLst>
      <p:ext uri="{BB962C8B-B14F-4D97-AF65-F5344CB8AC3E}">
        <p14:creationId xmlns:p14="http://schemas.microsoft.com/office/powerpoint/2010/main" val="3891084195"/>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6E2A07E94AC05448C594CAA6E0A924B" ma:contentTypeVersion="14" ma:contentTypeDescription="Create a new document." ma:contentTypeScope="" ma:versionID="5ccad65f66f32f43248115940259969d">
  <xsd:schema xmlns:xsd="http://www.w3.org/2001/XMLSchema" xmlns:xs="http://www.w3.org/2001/XMLSchema" xmlns:p="http://schemas.microsoft.com/office/2006/metadata/properties" xmlns:ns2="b8272850-4b3f-444f-8ab6-9bc8b014a2aa" xmlns:ns3="33ff375b-edcb-4318-b297-03708cd48d6d" targetNamespace="http://schemas.microsoft.com/office/2006/metadata/properties" ma:root="true" ma:fieldsID="5b67653ede5d947c34f724eb93f1009d" ns2:_="" ns3:_="">
    <xsd:import namespace="b8272850-4b3f-444f-8ab6-9bc8b014a2aa"/>
    <xsd:import namespace="33ff375b-edcb-4318-b297-03708cd48d6d"/>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8272850-4b3f-444f-8ab6-9bc8b014a2a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bd4a124e-ca87-4357-b891-080022d937d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3ff375b-edcb-4318-b297-03708cd48d6d"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8cd0887e-a51a-4900-b42c-eb0d0f9b2423}" ma:internalName="TaxCatchAll" ma:showField="CatchAllData" ma:web="33ff375b-edcb-4318-b297-03708cd48d6d">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33ff375b-edcb-4318-b297-03708cd48d6d">
      <UserInfo>
        <DisplayName>Katie Ann McGeary</DisplayName>
        <AccountId>953</AccountId>
        <AccountType/>
      </UserInfo>
    </SharedWithUsers>
    <TaxCatchAll xmlns="33ff375b-edcb-4318-b297-03708cd48d6d" xsi:nil="true"/>
    <lcf76f155ced4ddcb4097134ff3c332f xmlns="b8272850-4b3f-444f-8ab6-9bc8b014a2aa">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F3BEB74-08D4-4D39-BCF9-5F0C1B25A83E}">
  <ds:schemaRefs>
    <ds:schemaRef ds:uri="33ff375b-edcb-4318-b297-03708cd48d6d"/>
    <ds:schemaRef ds:uri="b8272850-4b3f-444f-8ab6-9bc8b014a2aa"/>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AF523C4F-92D0-4C07-B8D5-72BA0200B906}">
  <ds:schemaRefs>
    <ds:schemaRef ds:uri="33ff375b-edcb-4318-b297-03708cd48d6d"/>
    <ds:schemaRef ds:uri="8a85751e-8a6e-426b-9b46-e950c15a4d7e"/>
    <ds:schemaRef ds:uri="a082e9d2-b095-487d-b169-bfc3ea0b7fd6"/>
    <ds:schemaRef ds:uri="b8272850-4b3f-444f-8ab6-9bc8b014a2aa"/>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F95ED3C1-2848-4B52-B482-65682039D37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Application>Microsoft Office PowerPoint</Application>
  <PresentationFormat>On-screen Show (4:3)</PresentationFormat>
  <Slides>19</Slides>
  <Notes>18</Notes>
  <HiddenSlides>0</HiddenSlides>
  <ScaleCrop>false</ScaleCrop>
  <HeadingPairs>
    <vt:vector size="4" baseType="variant">
      <vt:variant>
        <vt:lpstr>Theme</vt:lpstr>
      </vt:variant>
      <vt:variant>
        <vt:i4>2</vt:i4>
      </vt:variant>
      <vt:variant>
        <vt:lpstr>Slide Titles</vt:lpstr>
      </vt:variant>
      <vt:variant>
        <vt:i4>19</vt:i4>
      </vt:variant>
    </vt:vector>
  </HeadingPairs>
  <TitlesOfParts>
    <vt:vector size="21" baseType="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Iain Lindsay</dc:creator>
  <cp:revision>1</cp:revision>
  <dcterms:created xsi:type="dcterms:W3CDTF">2021-07-26T14:29:33Z</dcterms:created>
  <dcterms:modified xsi:type="dcterms:W3CDTF">2025-01-17T16:58:17Z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0x01010086E2A07E94AC05448C594CAA6E0A924B</vt:lpwstr>
  </property>
  <property fmtid="{D5CDD505-2E9C-101B-9397-08002B2CF9AE}" pid="3" name="MediaServiceImageTags">
    <vt:lpwstr/>
  </property>
</Properties>
</file>