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4"/>
  </p:sldMasterIdLst>
  <p:notesMasterIdLst>
    <p:notesMasterId r:id="rId17"/>
  </p:notesMasterIdLst>
  <p:sldIdLst>
    <p:sldId id="388" r:id="rId5"/>
    <p:sldId id="357" r:id="rId6"/>
    <p:sldId id="392" r:id="rId7"/>
    <p:sldId id="358" r:id="rId8"/>
    <p:sldId id="385" r:id="rId9"/>
    <p:sldId id="382" r:id="rId10"/>
    <p:sldId id="383" r:id="rId11"/>
    <p:sldId id="386" r:id="rId12"/>
    <p:sldId id="390" r:id="rId13"/>
    <p:sldId id="393" r:id="rId14"/>
    <p:sldId id="394" r:id="rId15"/>
    <p:sldId id="381" r:id="rId16"/>
  </p:sldIdLst>
  <p:sldSz cx="9144000" cy="6858000" type="screen4x3"/>
  <p:notesSz cx="6858000" cy="9144000"/>
  <p:embeddedFontLst>
    <p:embeddedFont>
      <p:font typeface="Rubik" panose="020B0604020202020204" charset="-79"/>
      <p:regular r:id="rId18"/>
      <p:bold r:id="rId19"/>
      <p:italic r:id="rId20"/>
      <p:boldItalic r:id="rId21"/>
    </p:embeddedFont>
    <p:embeddedFont>
      <p:font typeface="Rubik Black" panose="020B0604020202020204" charset="-79"/>
      <p:bold r:id="rId22"/>
      <p:italic r:id="rId23"/>
      <p:boldItalic r:id="rId2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738092B-C68E-233F-5FA3-640900EE51CD}" name="Sarah Swaroop" initials="SS" userId="S::sswaroop@sciaf.org.uk::40f56f85-3516-4ffe-ae26-b830dc872dc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EBB"/>
    <a:srgbClr val="FECC0C"/>
    <a:srgbClr val="F5EB63"/>
    <a:srgbClr val="EA7125"/>
    <a:srgbClr val="ED9838"/>
    <a:srgbClr val="000000"/>
    <a:srgbClr val="EAE8DD"/>
    <a:srgbClr val="709749"/>
    <a:srgbClr val="12375A"/>
    <a:srgbClr val="A1CA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0585AB-077E-4FA0-9190-2E1727068BC7}" v="97" dt="2025-01-06T15:11:44.9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18" autoAdjust="0"/>
    <p:restoredTop sz="44161" autoAdjust="0"/>
  </p:normalViewPr>
  <p:slideViewPr>
    <p:cSldViewPr snapToGrid="0">
      <p:cViewPr varScale="1">
        <p:scale>
          <a:sx n="32" d="100"/>
          <a:sy n="32" d="100"/>
        </p:scale>
        <p:origin x="218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3.fntdata"/><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7.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2.fntdata"/><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aine McGinlay" userId="e7a8ba8a-e0e6-4306-b26a-25227a1a5e04" providerId="ADAL" clId="{560585AB-077E-4FA0-9190-2E1727068BC7}"/>
    <pc:docChg chg="undo custSel addSld delSld modSld sldOrd">
      <pc:chgData name="Elaine McGinlay" userId="e7a8ba8a-e0e6-4306-b26a-25227a1a5e04" providerId="ADAL" clId="{560585AB-077E-4FA0-9190-2E1727068BC7}" dt="2025-01-06T15:19:12.669" v="6518" actId="20577"/>
      <pc:docMkLst>
        <pc:docMk/>
      </pc:docMkLst>
      <pc:sldChg chg="modSp del mod">
        <pc:chgData name="Elaine McGinlay" userId="e7a8ba8a-e0e6-4306-b26a-25227a1a5e04" providerId="ADAL" clId="{560585AB-077E-4FA0-9190-2E1727068BC7}" dt="2024-12-23T13:14:49.987" v="128" actId="2696"/>
        <pc:sldMkLst>
          <pc:docMk/>
          <pc:sldMk cId="2170297717" sldId="263"/>
        </pc:sldMkLst>
      </pc:sldChg>
      <pc:sldChg chg="del">
        <pc:chgData name="Elaine McGinlay" userId="e7a8ba8a-e0e6-4306-b26a-25227a1a5e04" providerId="ADAL" clId="{560585AB-077E-4FA0-9190-2E1727068BC7}" dt="2024-12-04T13:11:43.671" v="36" actId="2696"/>
        <pc:sldMkLst>
          <pc:docMk/>
          <pc:sldMk cId="1976431629" sldId="272"/>
        </pc:sldMkLst>
      </pc:sldChg>
      <pc:sldChg chg="del">
        <pc:chgData name="Elaine McGinlay" userId="e7a8ba8a-e0e6-4306-b26a-25227a1a5e04" providerId="ADAL" clId="{560585AB-077E-4FA0-9190-2E1727068BC7}" dt="2024-12-04T13:11:24.271" v="35" actId="2696"/>
        <pc:sldMkLst>
          <pc:docMk/>
          <pc:sldMk cId="481916991" sldId="352"/>
        </pc:sldMkLst>
      </pc:sldChg>
      <pc:sldChg chg="delSp modSp del mod">
        <pc:chgData name="Elaine McGinlay" userId="e7a8ba8a-e0e6-4306-b26a-25227a1a5e04" providerId="ADAL" clId="{560585AB-077E-4FA0-9190-2E1727068BC7}" dt="2024-12-23T13:15:50.255" v="133" actId="2696"/>
        <pc:sldMkLst>
          <pc:docMk/>
          <pc:sldMk cId="3982267519" sldId="353"/>
        </pc:sldMkLst>
      </pc:sldChg>
      <pc:sldChg chg="del">
        <pc:chgData name="Elaine McGinlay" userId="e7a8ba8a-e0e6-4306-b26a-25227a1a5e04" providerId="ADAL" clId="{560585AB-077E-4FA0-9190-2E1727068BC7}" dt="2024-12-04T13:11:43.671" v="36" actId="2696"/>
        <pc:sldMkLst>
          <pc:docMk/>
          <pc:sldMk cId="2190782737" sldId="354"/>
        </pc:sldMkLst>
      </pc:sldChg>
      <pc:sldChg chg="del">
        <pc:chgData name="Elaine McGinlay" userId="e7a8ba8a-e0e6-4306-b26a-25227a1a5e04" providerId="ADAL" clId="{560585AB-077E-4FA0-9190-2E1727068BC7}" dt="2024-12-04T13:11:43.671" v="36" actId="2696"/>
        <pc:sldMkLst>
          <pc:docMk/>
          <pc:sldMk cId="4184858722" sldId="355"/>
        </pc:sldMkLst>
      </pc:sldChg>
      <pc:sldChg chg="addSp delSp modSp del mod ord">
        <pc:chgData name="Elaine McGinlay" userId="e7a8ba8a-e0e6-4306-b26a-25227a1a5e04" providerId="ADAL" clId="{560585AB-077E-4FA0-9190-2E1727068BC7}" dt="2025-01-06T13:55:09.687" v="4499" actId="2696"/>
        <pc:sldMkLst>
          <pc:docMk/>
          <pc:sldMk cId="1414130290" sldId="356"/>
        </pc:sldMkLst>
      </pc:sldChg>
      <pc:sldChg chg="addSp delSp modSp del mod ord modNotesTx">
        <pc:chgData name="Elaine McGinlay" userId="e7a8ba8a-e0e6-4306-b26a-25227a1a5e04" providerId="ADAL" clId="{560585AB-077E-4FA0-9190-2E1727068BC7}" dt="2025-01-06T13:27:43.255" v="3337" actId="20577"/>
        <pc:sldMkLst>
          <pc:docMk/>
          <pc:sldMk cId="783135899" sldId="357"/>
        </pc:sldMkLst>
        <pc:spChg chg="add mod">
          <ac:chgData name="Elaine McGinlay" userId="e7a8ba8a-e0e6-4306-b26a-25227a1a5e04" providerId="ADAL" clId="{560585AB-077E-4FA0-9190-2E1727068BC7}" dt="2025-01-06T13:26:01.795" v="3260" actId="20577"/>
          <ac:spMkLst>
            <pc:docMk/>
            <pc:sldMk cId="783135899" sldId="357"/>
            <ac:spMk id="2" creationId="{FECC29ED-27A3-046B-4BA8-FF2CFF99A19E}"/>
          </ac:spMkLst>
        </pc:spChg>
        <pc:spChg chg="add mod">
          <ac:chgData name="Elaine McGinlay" userId="e7a8ba8a-e0e6-4306-b26a-25227a1a5e04" providerId="ADAL" clId="{560585AB-077E-4FA0-9190-2E1727068BC7}" dt="2024-12-23T14:39:17.766" v="2359" actId="20577"/>
          <ac:spMkLst>
            <pc:docMk/>
            <pc:sldMk cId="783135899" sldId="357"/>
            <ac:spMk id="4" creationId="{617EE15F-9D12-5CC7-A83C-60D5B7F126E0}"/>
          </ac:spMkLst>
        </pc:spChg>
        <pc:spChg chg="mod">
          <ac:chgData name="Elaine McGinlay" userId="e7a8ba8a-e0e6-4306-b26a-25227a1a5e04" providerId="ADAL" clId="{560585AB-077E-4FA0-9190-2E1727068BC7}" dt="2024-12-23T14:28:29.430" v="2237" actId="1076"/>
          <ac:spMkLst>
            <pc:docMk/>
            <pc:sldMk cId="783135899" sldId="357"/>
            <ac:spMk id="15" creationId="{E018D10A-3A2E-8181-F13D-D244CE40CE11}"/>
          </ac:spMkLst>
        </pc:spChg>
      </pc:sldChg>
      <pc:sldChg chg="addSp delSp modSp del mod modNotesTx">
        <pc:chgData name="Elaine McGinlay" userId="e7a8ba8a-e0e6-4306-b26a-25227a1a5e04" providerId="ADAL" clId="{560585AB-077E-4FA0-9190-2E1727068BC7}" dt="2025-01-06T13:45:26.905" v="4255"/>
        <pc:sldMkLst>
          <pc:docMk/>
          <pc:sldMk cId="294251727" sldId="358"/>
        </pc:sldMkLst>
        <pc:spChg chg="mod">
          <ac:chgData name="Elaine McGinlay" userId="e7a8ba8a-e0e6-4306-b26a-25227a1a5e04" providerId="ADAL" clId="{560585AB-077E-4FA0-9190-2E1727068BC7}" dt="2025-01-06T13:44:17.109" v="4178" actId="1076"/>
          <ac:spMkLst>
            <pc:docMk/>
            <pc:sldMk cId="294251727" sldId="358"/>
            <ac:spMk id="2" creationId="{A0BBD313-6F39-B10A-D1A4-6EC610EE3CA2}"/>
          </ac:spMkLst>
        </pc:spChg>
        <pc:spChg chg="add mod">
          <ac:chgData name="Elaine McGinlay" userId="e7a8ba8a-e0e6-4306-b26a-25227a1a5e04" providerId="ADAL" clId="{560585AB-077E-4FA0-9190-2E1727068BC7}" dt="2025-01-06T13:43:52.768" v="4173" actId="20577"/>
          <ac:spMkLst>
            <pc:docMk/>
            <pc:sldMk cId="294251727" sldId="358"/>
            <ac:spMk id="4" creationId="{7C1CE229-D788-2424-6A36-E23AE2D2F4CC}"/>
          </ac:spMkLst>
        </pc:spChg>
        <pc:spChg chg="add mod">
          <ac:chgData name="Elaine McGinlay" userId="e7a8ba8a-e0e6-4306-b26a-25227a1a5e04" providerId="ADAL" clId="{560585AB-077E-4FA0-9190-2E1727068BC7}" dt="2025-01-06T13:45:26.905" v="4255"/>
          <ac:spMkLst>
            <pc:docMk/>
            <pc:sldMk cId="294251727" sldId="358"/>
            <ac:spMk id="6" creationId="{CB4469F2-5FEE-DEA7-EE57-C51BD8805B6E}"/>
          </ac:spMkLst>
        </pc:spChg>
        <pc:spChg chg="del">
          <ac:chgData name="Elaine McGinlay" userId="e7a8ba8a-e0e6-4306-b26a-25227a1a5e04" providerId="ADAL" clId="{560585AB-077E-4FA0-9190-2E1727068BC7}" dt="2025-01-06T13:45:26.307" v="4254" actId="478"/>
          <ac:spMkLst>
            <pc:docMk/>
            <pc:sldMk cId="294251727" sldId="358"/>
            <ac:spMk id="7" creationId="{A943A2E8-02E8-A046-81E2-E279D6501BDF}"/>
          </ac:spMkLst>
        </pc:spChg>
      </pc:sldChg>
      <pc:sldChg chg="modSp del mod">
        <pc:chgData name="Elaine McGinlay" userId="e7a8ba8a-e0e6-4306-b26a-25227a1a5e04" providerId="ADAL" clId="{560585AB-077E-4FA0-9190-2E1727068BC7}" dt="2024-12-23T13:25:58.785" v="726" actId="2696"/>
        <pc:sldMkLst>
          <pc:docMk/>
          <pc:sldMk cId="3591878128" sldId="359"/>
        </pc:sldMkLst>
      </pc:sldChg>
      <pc:sldChg chg="del">
        <pc:chgData name="Elaine McGinlay" userId="e7a8ba8a-e0e6-4306-b26a-25227a1a5e04" providerId="ADAL" clId="{560585AB-077E-4FA0-9190-2E1727068BC7}" dt="2024-12-04T13:12:12.934" v="38" actId="2696"/>
        <pc:sldMkLst>
          <pc:docMk/>
          <pc:sldMk cId="1227436833" sldId="360"/>
        </pc:sldMkLst>
      </pc:sldChg>
      <pc:sldChg chg="delSp modSp del mod modNotesTx">
        <pc:chgData name="Elaine McGinlay" userId="e7a8ba8a-e0e6-4306-b26a-25227a1a5e04" providerId="ADAL" clId="{560585AB-077E-4FA0-9190-2E1727068BC7}" dt="2025-01-06T13:12:53.782" v="2679" actId="2696"/>
        <pc:sldMkLst>
          <pc:docMk/>
          <pc:sldMk cId="2369121758" sldId="361"/>
        </pc:sldMkLst>
        <pc:spChg chg="mod">
          <ac:chgData name="Elaine McGinlay" userId="e7a8ba8a-e0e6-4306-b26a-25227a1a5e04" providerId="ADAL" clId="{560585AB-077E-4FA0-9190-2E1727068BC7}" dt="2025-01-06T13:12:10.274" v="2660" actId="1076"/>
          <ac:spMkLst>
            <pc:docMk/>
            <pc:sldMk cId="2369121758" sldId="361"/>
            <ac:spMk id="3" creationId="{3CD6B541-4932-076A-73A5-741245218457}"/>
          </ac:spMkLst>
        </pc:spChg>
        <pc:spChg chg="del mod">
          <ac:chgData name="Elaine McGinlay" userId="e7a8ba8a-e0e6-4306-b26a-25227a1a5e04" providerId="ADAL" clId="{560585AB-077E-4FA0-9190-2E1727068BC7}" dt="2025-01-06T13:12:51.200" v="2678"/>
          <ac:spMkLst>
            <pc:docMk/>
            <pc:sldMk cId="2369121758" sldId="361"/>
            <ac:spMk id="4" creationId="{1AA5FD6A-A655-AACA-457C-8EE4820F349E}"/>
          </ac:spMkLst>
        </pc:spChg>
      </pc:sldChg>
      <pc:sldChg chg="del">
        <pc:chgData name="Elaine McGinlay" userId="e7a8ba8a-e0e6-4306-b26a-25227a1a5e04" providerId="ADAL" clId="{560585AB-077E-4FA0-9190-2E1727068BC7}" dt="2024-12-23T13:25:53.637" v="725" actId="2696"/>
        <pc:sldMkLst>
          <pc:docMk/>
          <pc:sldMk cId="4196465103" sldId="362"/>
        </pc:sldMkLst>
      </pc:sldChg>
      <pc:sldChg chg="delSp del mod ord">
        <pc:chgData name="Elaine McGinlay" userId="e7a8ba8a-e0e6-4306-b26a-25227a1a5e04" providerId="ADAL" clId="{560585AB-077E-4FA0-9190-2E1727068BC7}" dt="2025-01-06T15:06:17.134" v="6233" actId="2696"/>
        <pc:sldMkLst>
          <pc:docMk/>
          <pc:sldMk cId="2019597856" sldId="363"/>
        </pc:sldMkLst>
        <pc:picChg chg="del">
          <ac:chgData name="Elaine McGinlay" userId="e7a8ba8a-e0e6-4306-b26a-25227a1a5e04" providerId="ADAL" clId="{560585AB-077E-4FA0-9190-2E1727068BC7}" dt="2025-01-06T15:06:01.763" v="6230" actId="21"/>
          <ac:picMkLst>
            <pc:docMk/>
            <pc:sldMk cId="2019597856" sldId="363"/>
            <ac:picMk id="2" creationId="{F28515B6-957F-305C-010B-C51402F2EE7F}"/>
          </ac:picMkLst>
        </pc:picChg>
      </pc:sldChg>
      <pc:sldChg chg="del ord">
        <pc:chgData name="Elaine McGinlay" userId="e7a8ba8a-e0e6-4306-b26a-25227a1a5e04" providerId="ADAL" clId="{560585AB-077E-4FA0-9190-2E1727068BC7}" dt="2024-12-23T14:45:20.151" v="2497" actId="2696"/>
        <pc:sldMkLst>
          <pc:docMk/>
          <pc:sldMk cId="3637609368" sldId="364"/>
        </pc:sldMkLst>
      </pc:sldChg>
      <pc:sldChg chg="addSp modSp del mod ord modNotesTx">
        <pc:chgData name="Elaine McGinlay" userId="e7a8ba8a-e0e6-4306-b26a-25227a1a5e04" providerId="ADAL" clId="{560585AB-077E-4FA0-9190-2E1727068BC7}" dt="2025-01-06T13:55:19.474" v="4500" actId="2696"/>
        <pc:sldMkLst>
          <pc:docMk/>
          <pc:sldMk cId="3660436604" sldId="365"/>
        </pc:sldMkLst>
      </pc:sldChg>
      <pc:sldChg chg="del">
        <pc:chgData name="Elaine McGinlay" userId="e7a8ba8a-e0e6-4306-b26a-25227a1a5e04" providerId="ADAL" clId="{560585AB-077E-4FA0-9190-2E1727068BC7}" dt="2024-12-23T14:45:25.083" v="2498" actId="2696"/>
        <pc:sldMkLst>
          <pc:docMk/>
          <pc:sldMk cId="2704806523" sldId="366"/>
        </pc:sldMkLst>
      </pc:sldChg>
      <pc:sldChg chg="del">
        <pc:chgData name="Elaine McGinlay" userId="e7a8ba8a-e0e6-4306-b26a-25227a1a5e04" providerId="ADAL" clId="{560585AB-077E-4FA0-9190-2E1727068BC7}" dt="2024-12-04T13:12:39.071" v="41" actId="2696"/>
        <pc:sldMkLst>
          <pc:docMk/>
          <pc:sldMk cId="1788538176" sldId="367"/>
        </pc:sldMkLst>
      </pc:sldChg>
      <pc:sldChg chg="del">
        <pc:chgData name="Elaine McGinlay" userId="e7a8ba8a-e0e6-4306-b26a-25227a1a5e04" providerId="ADAL" clId="{560585AB-077E-4FA0-9190-2E1727068BC7}" dt="2024-12-04T13:12:39.071" v="41" actId="2696"/>
        <pc:sldMkLst>
          <pc:docMk/>
          <pc:sldMk cId="2373438158" sldId="368"/>
        </pc:sldMkLst>
      </pc:sldChg>
      <pc:sldChg chg="del">
        <pc:chgData name="Elaine McGinlay" userId="e7a8ba8a-e0e6-4306-b26a-25227a1a5e04" providerId="ADAL" clId="{560585AB-077E-4FA0-9190-2E1727068BC7}" dt="2024-12-04T13:12:39.071" v="41" actId="2696"/>
        <pc:sldMkLst>
          <pc:docMk/>
          <pc:sldMk cId="1885755268" sldId="369"/>
        </pc:sldMkLst>
      </pc:sldChg>
      <pc:sldChg chg="del">
        <pc:chgData name="Elaine McGinlay" userId="e7a8ba8a-e0e6-4306-b26a-25227a1a5e04" providerId="ADAL" clId="{560585AB-077E-4FA0-9190-2E1727068BC7}" dt="2024-12-04T13:25:48.345" v="122" actId="2696"/>
        <pc:sldMkLst>
          <pc:docMk/>
          <pc:sldMk cId="3877914396" sldId="370"/>
        </pc:sldMkLst>
      </pc:sldChg>
      <pc:sldChg chg="del">
        <pc:chgData name="Elaine McGinlay" userId="e7a8ba8a-e0e6-4306-b26a-25227a1a5e04" providerId="ADAL" clId="{560585AB-077E-4FA0-9190-2E1727068BC7}" dt="2024-12-04T13:12:48.998" v="42" actId="2696"/>
        <pc:sldMkLst>
          <pc:docMk/>
          <pc:sldMk cId="406768691" sldId="371"/>
        </pc:sldMkLst>
      </pc:sldChg>
      <pc:sldChg chg="del">
        <pc:chgData name="Elaine McGinlay" userId="e7a8ba8a-e0e6-4306-b26a-25227a1a5e04" providerId="ADAL" clId="{560585AB-077E-4FA0-9190-2E1727068BC7}" dt="2024-12-23T14:45:28.877" v="2499" actId="2696"/>
        <pc:sldMkLst>
          <pc:docMk/>
          <pc:sldMk cId="525261167" sldId="372"/>
        </pc:sldMkLst>
      </pc:sldChg>
      <pc:sldChg chg="del">
        <pc:chgData name="Elaine McGinlay" userId="e7a8ba8a-e0e6-4306-b26a-25227a1a5e04" providerId="ADAL" clId="{560585AB-077E-4FA0-9190-2E1727068BC7}" dt="2025-01-06T13:56:01.021" v="4503" actId="2696"/>
        <pc:sldMkLst>
          <pc:docMk/>
          <pc:sldMk cId="3408858674" sldId="373"/>
        </pc:sldMkLst>
      </pc:sldChg>
      <pc:sldChg chg="del">
        <pc:chgData name="Elaine McGinlay" userId="e7a8ba8a-e0e6-4306-b26a-25227a1a5e04" providerId="ADAL" clId="{560585AB-077E-4FA0-9190-2E1727068BC7}" dt="2024-12-04T13:13:35.383" v="43" actId="2696"/>
        <pc:sldMkLst>
          <pc:docMk/>
          <pc:sldMk cId="19957940" sldId="374"/>
        </pc:sldMkLst>
      </pc:sldChg>
      <pc:sldChg chg="del">
        <pc:chgData name="Elaine McGinlay" userId="e7a8ba8a-e0e6-4306-b26a-25227a1a5e04" providerId="ADAL" clId="{560585AB-077E-4FA0-9190-2E1727068BC7}" dt="2024-12-04T13:13:35.383" v="43" actId="2696"/>
        <pc:sldMkLst>
          <pc:docMk/>
          <pc:sldMk cId="2869935163" sldId="375"/>
        </pc:sldMkLst>
      </pc:sldChg>
      <pc:sldChg chg="del">
        <pc:chgData name="Elaine McGinlay" userId="e7a8ba8a-e0e6-4306-b26a-25227a1a5e04" providerId="ADAL" clId="{560585AB-077E-4FA0-9190-2E1727068BC7}" dt="2024-12-04T13:13:35.383" v="43" actId="2696"/>
        <pc:sldMkLst>
          <pc:docMk/>
          <pc:sldMk cId="3494745906" sldId="376"/>
        </pc:sldMkLst>
      </pc:sldChg>
      <pc:sldChg chg="del">
        <pc:chgData name="Elaine McGinlay" userId="e7a8ba8a-e0e6-4306-b26a-25227a1a5e04" providerId="ADAL" clId="{560585AB-077E-4FA0-9190-2E1727068BC7}" dt="2024-12-04T13:13:35.383" v="43" actId="2696"/>
        <pc:sldMkLst>
          <pc:docMk/>
          <pc:sldMk cId="2855274497" sldId="377"/>
        </pc:sldMkLst>
      </pc:sldChg>
      <pc:sldChg chg="del">
        <pc:chgData name="Elaine McGinlay" userId="e7a8ba8a-e0e6-4306-b26a-25227a1a5e04" providerId="ADAL" clId="{560585AB-077E-4FA0-9190-2E1727068BC7}" dt="2024-12-04T13:13:35.383" v="43" actId="2696"/>
        <pc:sldMkLst>
          <pc:docMk/>
          <pc:sldMk cId="2056765034" sldId="378"/>
        </pc:sldMkLst>
      </pc:sldChg>
      <pc:sldChg chg="del">
        <pc:chgData name="Elaine McGinlay" userId="e7a8ba8a-e0e6-4306-b26a-25227a1a5e04" providerId="ADAL" clId="{560585AB-077E-4FA0-9190-2E1727068BC7}" dt="2024-12-04T13:13:35.383" v="43" actId="2696"/>
        <pc:sldMkLst>
          <pc:docMk/>
          <pc:sldMk cId="671512721" sldId="379"/>
        </pc:sldMkLst>
      </pc:sldChg>
      <pc:sldChg chg="del">
        <pc:chgData name="Elaine McGinlay" userId="e7a8ba8a-e0e6-4306-b26a-25227a1a5e04" providerId="ADAL" clId="{560585AB-077E-4FA0-9190-2E1727068BC7}" dt="2024-12-04T13:13:35.383" v="43" actId="2696"/>
        <pc:sldMkLst>
          <pc:docMk/>
          <pc:sldMk cId="1957967531" sldId="380"/>
        </pc:sldMkLst>
      </pc:sldChg>
      <pc:sldChg chg="addSp delSp modSp mod modNotesTx">
        <pc:chgData name="Elaine McGinlay" userId="e7a8ba8a-e0e6-4306-b26a-25227a1a5e04" providerId="ADAL" clId="{560585AB-077E-4FA0-9190-2E1727068BC7}" dt="2025-01-06T13:47:49.013" v="4387" actId="20577"/>
        <pc:sldMkLst>
          <pc:docMk/>
          <pc:sldMk cId="2368100221" sldId="382"/>
        </pc:sldMkLst>
        <pc:spChg chg="add del mod">
          <ac:chgData name="Elaine McGinlay" userId="e7a8ba8a-e0e6-4306-b26a-25227a1a5e04" providerId="ADAL" clId="{560585AB-077E-4FA0-9190-2E1727068BC7}" dt="2025-01-06T13:47:26.444" v="4377" actId="478"/>
          <ac:spMkLst>
            <pc:docMk/>
            <pc:sldMk cId="2368100221" sldId="382"/>
            <ac:spMk id="3" creationId="{FEA497AC-15E3-AD67-3466-5F24A2F018EE}"/>
          </ac:spMkLst>
        </pc:spChg>
        <pc:spChg chg="add mod">
          <ac:chgData name="Elaine McGinlay" userId="e7a8ba8a-e0e6-4306-b26a-25227a1a5e04" providerId="ADAL" clId="{560585AB-077E-4FA0-9190-2E1727068BC7}" dt="2025-01-06T13:47:26.993" v="4378"/>
          <ac:spMkLst>
            <pc:docMk/>
            <pc:sldMk cId="2368100221" sldId="382"/>
            <ac:spMk id="7" creationId="{DB1F8591-9F18-1BB3-3475-00989D7349E8}"/>
          </ac:spMkLst>
        </pc:spChg>
        <pc:picChg chg="mod">
          <ac:chgData name="Elaine McGinlay" userId="e7a8ba8a-e0e6-4306-b26a-25227a1a5e04" providerId="ADAL" clId="{560585AB-077E-4FA0-9190-2E1727068BC7}" dt="2024-12-04T13:17:44.099" v="104" actId="1076"/>
          <ac:picMkLst>
            <pc:docMk/>
            <pc:sldMk cId="2368100221" sldId="382"/>
            <ac:picMk id="4" creationId="{5CE0E77C-49DD-EA5E-6CDF-58A957DADC06}"/>
          </ac:picMkLst>
        </pc:picChg>
      </pc:sldChg>
      <pc:sldChg chg="addSp delSp modSp mod modNotesTx">
        <pc:chgData name="Elaine McGinlay" userId="e7a8ba8a-e0e6-4306-b26a-25227a1a5e04" providerId="ADAL" clId="{560585AB-077E-4FA0-9190-2E1727068BC7}" dt="2025-01-06T13:48:31.618" v="4393"/>
        <pc:sldMkLst>
          <pc:docMk/>
          <pc:sldMk cId="4234986505" sldId="383"/>
        </pc:sldMkLst>
        <pc:spChg chg="add del mod">
          <ac:chgData name="Elaine McGinlay" userId="e7a8ba8a-e0e6-4306-b26a-25227a1a5e04" providerId="ADAL" clId="{560585AB-077E-4FA0-9190-2E1727068BC7}" dt="2025-01-06T13:47:57.010" v="4388" actId="478"/>
          <ac:spMkLst>
            <pc:docMk/>
            <pc:sldMk cId="4234986505" sldId="383"/>
            <ac:spMk id="6" creationId="{FE91C96D-E17D-82CB-0B90-E998936E2C75}"/>
          </ac:spMkLst>
        </pc:spChg>
        <pc:spChg chg="add mod">
          <ac:chgData name="Elaine McGinlay" userId="e7a8ba8a-e0e6-4306-b26a-25227a1a5e04" providerId="ADAL" clId="{560585AB-077E-4FA0-9190-2E1727068BC7}" dt="2025-01-06T13:47:57.684" v="4389"/>
          <ac:spMkLst>
            <pc:docMk/>
            <pc:sldMk cId="4234986505" sldId="383"/>
            <ac:spMk id="7" creationId="{7817BC8E-6401-5F17-C21D-A6A42E567FDF}"/>
          </ac:spMkLst>
        </pc:spChg>
        <pc:spChg chg="mod">
          <ac:chgData name="Elaine McGinlay" userId="e7a8ba8a-e0e6-4306-b26a-25227a1a5e04" providerId="ADAL" clId="{560585AB-077E-4FA0-9190-2E1727068BC7}" dt="2024-12-23T13:25:34.664" v="724" actId="1076"/>
          <ac:spMkLst>
            <pc:docMk/>
            <pc:sldMk cId="4234986505" sldId="383"/>
            <ac:spMk id="11" creationId="{2FE6EEA7-FE44-518E-3740-48B272AF142E}"/>
          </ac:spMkLst>
        </pc:spChg>
      </pc:sldChg>
      <pc:sldChg chg="addSp delSp modSp del mod ord modNotesTx">
        <pc:chgData name="Elaine McGinlay" userId="e7a8ba8a-e0e6-4306-b26a-25227a1a5e04" providerId="ADAL" clId="{560585AB-077E-4FA0-9190-2E1727068BC7}" dt="2025-01-06T13:55:46.149" v="4501" actId="2696"/>
        <pc:sldMkLst>
          <pc:docMk/>
          <pc:sldMk cId="501298007" sldId="384"/>
        </pc:sldMkLst>
      </pc:sldChg>
      <pc:sldChg chg="addSp delSp modSp add mod ord modNotesTx">
        <pc:chgData name="Elaine McGinlay" userId="e7a8ba8a-e0e6-4306-b26a-25227a1a5e04" providerId="ADAL" clId="{560585AB-077E-4FA0-9190-2E1727068BC7}" dt="2025-01-06T13:46:44.415" v="4375" actId="20577"/>
        <pc:sldMkLst>
          <pc:docMk/>
          <pc:sldMk cId="2722431963" sldId="385"/>
        </pc:sldMkLst>
        <pc:spChg chg="add mod">
          <ac:chgData name="Elaine McGinlay" userId="e7a8ba8a-e0e6-4306-b26a-25227a1a5e04" providerId="ADAL" clId="{560585AB-077E-4FA0-9190-2E1727068BC7}" dt="2024-12-23T14:38:54.753" v="2351" actId="14100"/>
          <ac:spMkLst>
            <pc:docMk/>
            <pc:sldMk cId="2722431963" sldId="385"/>
            <ac:spMk id="2" creationId="{0C96B7CF-86F1-79B0-815F-20A893BA0221}"/>
          </ac:spMkLst>
        </pc:spChg>
        <pc:spChg chg="add mod">
          <ac:chgData name="Elaine McGinlay" userId="e7a8ba8a-e0e6-4306-b26a-25227a1a5e04" providerId="ADAL" clId="{560585AB-077E-4FA0-9190-2E1727068BC7}" dt="2025-01-06T13:28:44.577" v="3360" actId="20577"/>
          <ac:spMkLst>
            <pc:docMk/>
            <pc:sldMk cId="2722431963" sldId="385"/>
            <ac:spMk id="3" creationId="{063845CE-7C23-A981-C901-C88F4A7CA44C}"/>
          </ac:spMkLst>
        </pc:spChg>
        <pc:picChg chg="add mod ord">
          <ac:chgData name="Elaine McGinlay" userId="e7a8ba8a-e0e6-4306-b26a-25227a1a5e04" providerId="ADAL" clId="{560585AB-077E-4FA0-9190-2E1727068BC7}" dt="2024-12-04T13:20:18.335" v="113" actId="167"/>
          <ac:picMkLst>
            <pc:docMk/>
            <pc:sldMk cId="2722431963" sldId="385"/>
            <ac:picMk id="6" creationId="{840E1E43-F5AB-7E0E-94E5-8B36E6DBF798}"/>
          </ac:picMkLst>
        </pc:picChg>
      </pc:sldChg>
      <pc:sldChg chg="addSp delSp modSp add mod ord modNotesTx">
        <pc:chgData name="Elaine McGinlay" userId="e7a8ba8a-e0e6-4306-b26a-25227a1a5e04" providerId="ADAL" clId="{560585AB-077E-4FA0-9190-2E1727068BC7}" dt="2025-01-06T15:09:19.241" v="6297"/>
        <pc:sldMkLst>
          <pc:docMk/>
          <pc:sldMk cId="2829459967" sldId="386"/>
        </pc:sldMkLst>
        <pc:spChg chg="add mod">
          <ac:chgData name="Elaine McGinlay" userId="e7a8ba8a-e0e6-4306-b26a-25227a1a5e04" providerId="ADAL" clId="{560585AB-077E-4FA0-9190-2E1727068BC7}" dt="2025-01-06T15:09:19.241" v="6297"/>
          <ac:spMkLst>
            <pc:docMk/>
            <pc:sldMk cId="2829459967" sldId="386"/>
            <ac:spMk id="2" creationId="{5898B460-5D6F-D311-92E7-9C56341A12CA}"/>
          </ac:spMkLst>
        </pc:spChg>
        <pc:spChg chg="add del mod">
          <ac:chgData name="Elaine McGinlay" userId="e7a8ba8a-e0e6-4306-b26a-25227a1a5e04" providerId="ADAL" clId="{560585AB-077E-4FA0-9190-2E1727068BC7}" dt="2025-01-06T13:48:14.165" v="4391" actId="478"/>
          <ac:spMkLst>
            <pc:docMk/>
            <pc:sldMk cId="2829459967" sldId="386"/>
            <ac:spMk id="2" creationId="{9B9455B2-7E34-0D04-A72A-478726399032}"/>
          </ac:spMkLst>
        </pc:spChg>
        <pc:spChg chg="add mod">
          <ac:chgData name="Elaine McGinlay" userId="e7a8ba8a-e0e6-4306-b26a-25227a1a5e04" providerId="ADAL" clId="{560585AB-077E-4FA0-9190-2E1727068BC7}" dt="2025-01-06T13:48:14.744" v="4392"/>
          <ac:spMkLst>
            <pc:docMk/>
            <pc:sldMk cId="2829459967" sldId="386"/>
            <ac:spMk id="4" creationId="{45E58320-52FB-D409-DD94-B0FA1D77D0D5}"/>
          </ac:spMkLst>
        </pc:spChg>
        <pc:picChg chg="add mod ord">
          <ac:chgData name="Elaine McGinlay" userId="e7a8ba8a-e0e6-4306-b26a-25227a1a5e04" providerId="ADAL" clId="{560585AB-077E-4FA0-9190-2E1727068BC7}" dt="2024-12-04T13:21:22.488" v="121" actId="167"/>
          <ac:picMkLst>
            <pc:docMk/>
            <pc:sldMk cId="2829459967" sldId="386"/>
            <ac:picMk id="3" creationId="{35D6A68E-8C27-CEE8-7ACD-3844A4493624}"/>
          </ac:picMkLst>
        </pc:picChg>
      </pc:sldChg>
      <pc:sldChg chg="addSp modSp add del ord">
        <pc:chgData name="Elaine McGinlay" userId="e7a8ba8a-e0e6-4306-b26a-25227a1a5e04" providerId="ADAL" clId="{560585AB-077E-4FA0-9190-2E1727068BC7}" dt="2024-12-23T14:10:51.765" v="1413" actId="2696"/>
        <pc:sldMkLst>
          <pc:docMk/>
          <pc:sldMk cId="435977482" sldId="387"/>
        </pc:sldMkLst>
      </pc:sldChg>
      <pc:sldChg chg="modNotesTx">
        <pc:chgData name="Elaine McGinlay" userId="e7a8ba8a-e0e6-4306-b26a-25227a1a5e04" providerId="ADAL" clId="{560585AB-077E-4FA0-9190-2E1727068BC7}" dt="2025-01-06T13:21:14.632" v="2964" actId="255"/>
        <pc:sldMkLst>
          <pc:docMk/>
          <pc:sldMk cId="2247374360" sldId="388"/>
        </pc:sldMkLst>
      </pc:sldChg>
      <pc:sldChg chg="addSp delSp modSp add del mod ord modNotesTx">
        <pc:chgData name="Elaine McGinlay" userId="e7a8ba8a-e0e6-4306-b26a-25227a1a5e04" providerId="ADAL" clId="{560585AB-077E-4FA0-9190-2E1727068BC7}" dt="2025-01-06T13:55:52.643" v="4502" actId="2696"/>
        <pc:sldMkLst>
          <pc:docMk/>
          <pc:sldMk cId="1439046085" sldId="389"/>
        </pc:sldMkLst>
      </pc:sldChg>
      <pc:sldChg chg="addSp delSp modSp add mod modNotesTx">
        <pc:chgData name="Elaine McGinlay" userId="e7a8ba8a-e0e6-4306-b26a-25227a1a5e04" providerId="ADAL" clId="{560585AB-077E-4FA0-9190-2E1727068BC7}" dt="2025-01-06T15:09:22.492" v="6298"/>
        <pc:sldMkLst>
          <pc:docMk/>
          <pc:sldMk cId="3959364280" sldId="390"/>
        </pc:sldMkLst>
        <pc:spChg chg="add mod">
          <ac:chgData name="Elaine McGinlay" userId="e7a8ba8a-e0e6-4306-b26a-25227a1a5e04" providerId="ADAL" clId="{560585AB-077E-4FA0-9190-2E1727068BC7}" dt="2025-01-06T13:49:06.492" v="4396"/>
          <ac:spMkLst>
            <pc:docMk/>
            <pc:sldMk cId="3959364280" sldId="390"/>
            <ac:spMk id="2" creationId="{BD9573AE-418D-C9DB-8B2A-AEAA57B9486F}"/>
          </ac:spMkLst>
        </pc:spChg>
        <pc:spChg chg="add mod">
          <ac:chgData name="Elaine McGinlay" userId="e7a8ba8a-e0e6-4306-b26a-25227a1a5e04" providerId="ADAL" clId="{560585AB-077E-4FA0-9190-2E1727068BC7}" dt="2025-01-06T15:09:22.492" v="6298"/>
          <ac:spMkLst>
            <pc:docMk/>
            <pc:sldMk cId="3959364280" sldId="390"/>
            <ac:spMk id="3" creationId="{DB3316CA-7BF0-0081-F8DE-1845F765F4C8}"/>
          </ac:spMkLst>
        </pc:spChg>
        <pc:spChg chg="add del mod">
          <ac:chgData name="Elaine McGinlay" userId="e7a8ba8a-e0e6-4306-b26a-25227a1a5e04" providerId="ADAL" clId="{560585AB-077E-4FA0-9190-2E1727068BC7}" dt="2025-01-06T13:49:05.438" v="4395" actId="478"/>
          <ac:spMkLst>
            <pc:docMk/>
            <pc:sldMk cId="3959364280" sldId="390"/>
            <ac:spMk id="6" creationId="{14646DE8-C735-10E1-C9E4-C9CF5A323136}"/>
          </ac:spMkLst>
        </pc:spChg>
        <pc:picChg chg="add mod ord">
          <ac:chgData name="Elaine McGinlay" userId="e7a8ba8a-e0e6-4306-b26a-25227a1a5e04" providerId="ADAL" clId="{560585AB-077E-4FA0-9190-2E1727068BC7}" dt="2024-12-23T14:12:27.821" v="1420" actId="167"/>
          <ac:picMkLst>
            <pc:docMk/>
            <pc:sldMk cId="3959364280" sldId="390"/>
            <ac:picMk id="4" creationId="{AA98259E-729D-7557-D115-EF304DD5B3F3}"/>
          </ac:picMkLst>
        </pc:picChg>
      </pc:sldChg>
      <pc:sldChg chg="addSp modSp del mod ord">
        <pc:chgData name="Elaine McGinlay" userId="e7a8ba8a-e0e6-4306-b26a-25227a1a5e04" providerId="ADAL" clId="{560585AB-077E-4FA0-9190-2E1727068BC7}" dt="2025-01-06T14:12:15.417" v="4504" actId="2696"/>
        <pc:sldMkLst>
          <pc:docMk/>
          <pc:sldMk cId="3190147600" sldId="391"/>
        </pc:sldMkLst>
      </pc:sldChg>
      <pc:sldChg chg="modSp mod modNotesTx">
        <pc:chgData name="Elaine McGinlay" userId="e7a8ba8a-e0e6-4306-b26a-25227a1a5e04" providerId="ADAL" clId="{560585AB-077E-4FA0-9190-2E1727068BC7}" dt="2025-01-06T13:45:14.982" v="4253" actId="20577"/>
        <pc:sldMkLst>
          <pc:docMk/>
          <pc:sldMk cId="701982573" sldId="392"/>
        </pc:sldMkLst>
        <pc:spChg chg="mod">
          <ac:chgData name="Elaine McGinlay" userId="e7a8ba8a-e0e6-4306-b26a-25227a1a5e04" providerId="ADAL" clId="{560585AB-077E-4FA0-9190-2E1727068BC7}" dt="2025-01-06T13:38:39.311" v="3568" actId="20577"/>
          <ac:spMkLst>
            <pc:docMk/>
            <pc:sldMk cId="701982573" sldId="392"/>
            <ac:spMk id="2" creationId="{A0BBD313-6F39-B10A-D1A4-6EC610EE3CA2}"/>
          </ac:spMkLst>
        </pc:spChg>
        <pc:spChg chg="mod">
          <ac:chgData name="Elaine McGinlay" userId="e7a8ba8a-e0e6-4306-b26a-25227a1a5e04" providerId="ADAL" clId="{560585AB-077E-4FA0-9190-2E1727068BC7}" dt="2025-01-06T13:45:14.982" v="4253" actId="20577"/>
          <ac:spMkLst>
            <pc:docMk/>
            <pc:sldMk cId="701982573" sldId="392"/>
            <ac:spMk id="7" creationId="{A943A2E8-02E8-A046-81E2-E279D6501BDF}"/>
          </ac:spMkLst>
        </pc:spChg>
      </pc:sldChg>
      <pc:sldChg chg="addSp delSp modSp add mod modNotesTx">
        <pc:chgData name="Elaine McGinlay" userId="e7a8ba8a-e0e6-4306-b26a-25227a1a5e04" providerId="ADAL" clId="{560585AB-077E-4FA0-9190-2E1727068BC7}" dt="2025-01-06T15:19:12.669" v="6518" actId="20577"/>
        <pc:sldMkLst>
          <pc:docMk/>
          <pc:sldMk cId="374514462" sldId="393"/>
        </pc:sldMkLst>
        <pc:spChg chg="mod">
          <ac:chgData name="Elaine McGinlay" userId="e7a8ba8a-e0e6-4306-b26a-25227a1a5e04" providerId="ADAL" clId="{560585AB-077E-4FA0-9190-2E1727068BC7}" dt="2025-01-06T15:06:34.721" v="6243" actId="1076"/>
          <ac:spMkLst>
            <pc:docMk/>
            <pc:sldMk cId="374514462" sldId="393"/>
            <ac:spMk id="2" creationId="{90A87B66-027D-E2DF-4A48-02A72915667F}"/>
          </ac:spMkLst>
        </pc:spChg>
        <pc:spChg chg="add mod">
          <ac:chgData name="Elaine McGinlay" userId="e7a8ba8a-e0e6-4306-b26a-25227a1a5e04" providerId="ADAL" clId="{560585AB-077E-4FA0-9190-2E1727068BC7}" dt="2025-01-06T15:09:24.704" v="6299"/>
          <ac:spMkLst>
            <pc:docMk/>
            <pc:sldMk cId="374514462" sldId="393"/>
            <ac:spMk id="6" creationId="{D143BFA7-0862-7FA3-0962-D385FBC2C36C}"/>
          </ac:spMkLst>
        </pc:spChg>
        <pc:picChg chg="add mod ord">
          <ac:chgData name="Elaine McGinlay" userId="e7a8ba8a-e0e6-4306-b26a-25227a1a5e04" providerId="ADAL" clId="{560585AB-077E-4FA0-9190-2E1727068BC7}" dt="2025-01-06T15:06:10.912" v="6232" actId="167"/>
          <ac:picMkLst>
            <pc:docMk/>
            <pc:sldMk cId="374514462" sldId="393"/>
            <ac:picMk id="3" creationId="{F28515B6-957F-305C-010B-C51402F2EE7F}"/>
          </ac:picMkLst>
        </pc:picChg>
        <pc:picChg chg="del">
          <ac:chgData name="Elaine McGinlay" userId="e7a8ba8a-e0e6-4306-b26a-25227a1a5e04" providerId="ADAL" clId="{560585AB-077E-4FA0-9190-2E1727068BC7}" dt="2025-01-06T14:16:14.437" v="4510" actId="478"/>
          <ac:picMkLst>
            <pc:docMk/>
            <pc:sldMk cId="374514462" sldId="393"/>
            <ac:picMk id="4" creationId="{B289C76F-6231-5726-B1D6-839ADF6D78B5}"/>
          </ac:picMkLst>
        </pc:picChg>
      </pc:sldChg>
      <pc:sldChg chg="addSp delSp modSp add mod modNotesTx">
        <pc:chgData name="Elaine McGinlay" userId="e7a8ba8a-e0e6-4306-b26a-25227a1a5e04" providerId="ADAL" clId="{560585AB-077E-4FA0-9190-2E1727068BC7}" dt="2025-01-06T15:07:49.488" v="6278" actId="1076"/>
        <pc:sldMkLst>
          <pc:docMk/>
          <pc:sldMk cId="4071440975" sldId="394"/>
        </pc:sldMkLst>
        <pc:spChg chg="del">
          <ac:chgData name="Elaine McGinlay" userId="e7a8ba8a-e0e6-4306-b26a-25227a1a5e04" providerId="ADAL" clId="{560585AB-077E-4FA0-9190-2E1727068BC7}" dt="2025-01-06T15:06:41.362" v="6244" actId="478"/>
          <ac:spMkLst>
            <pc:docMk/>
            <pc:sldMk cId="4071440975" sldId="394"/>
            <ac:spMk id="2" creationId="{6517EEE4-0E78-67C6-459C-55F0C880254C}"/>
          </ac:spMkLst>
        </pc:spChg>
        <pc:spChg chg="add mod">
          <ac:chgData name="Elaine McGinlay" userId="e7a8ba8a-e0e6-4306-b26a-25227a1a5e04" providerId="ADAL" clId="{560585AB-077E-4FA0-9190-2E1727068BC7}" dt="2025-01-06T14:49:18.404" v="5332" actId="113"/>
          <ac:spMkLst>
            <pc:docMk/>
            <pc:sldMk cId="4071440975" sldId="394"/>
            <ac:spMk id="3" creationId="{78C1D095-4F64-A71F-635C-6ABF5EA3E174}"/>
          </ac:spMkLst>
        </pc:spChg>
        <pc:spChg chg="add mod">
          <ac:chgData name="Elaine McGinlay" userId="e7a8ba8a-e0e6-4306-b26a-25227a1a5e04" providerId="ADAL" clId="{560585AB-077E-4FA0-9190-2E1727068BC7}" dt="2025-01-06T14:44:59.952" v="5280" actId="122"/>
          <ac:spMkLst>
            <pc:docMk/>
            <pc:sldMk cId="4071440975" sldId="394"/>
            <ac:spMk id="4" creationId="{17776B1B-E404-6511-EEA9-761CD07318D8}"/>
          </ac:spMkLst>
        </pc:spChg>
        <pc:spChg chg="add mod">
          <ac:chgData name="Elaine McGinlay" userId="e7a8ba8a-e0e6-4306-b26a-25227a1a5e04" providerId="ADAL" clId="{560585AB-077E-4FA0-9190-2E1727068BC7}" dt="2025-01-06T14:45:22.061" v="5286" actId="1076"/>
          <ac:spMkLst>
            <pc:docMk/>
            <pc:sldMk cId="4071440975" sldId="394"/>
            <ac:spMk id="6" creationId="{64B07E4C-A46B-2EAD-7D7E-09D5DF64E4D0}"/>
          </ac:spMkLst>
        </pc:spChg>
        <pc:spChg chg="add mod">
          <ac:chgData name="Elaine McGinlay" userId="e7a8ba8a-e0e6-4306-b26a-25227a1a5e04" providerId="ADAL" clId="{560585AB-077E-4FA0-9190-2E1727068BC7}" dt="2025-01-06T14:45:15.165" v="5284" actId="1076"/>
          <ac:spMkLst>
            <pc:docMk/>
            <pc:sldMk cId="4071440975" sldId="394"/>
            <ac:spMk id="7" creationId="{CA10BFB4-67FE-F5FB-86A5-D259BF05F4E8}"/>
          </ac:spMkLst>
        </pc:spChg>
        <pc:spChg chg="add mod">
          <ac:chgData name="Elaine McGinlay" userId="e7a8ba8a-e0e6-4306-b26a-25227a1a5e04" providerId="ADAL" clId="{560585AB-077E-4FA0-9190-2E1727068BC7}" dt="2025-01-06T14:46:59.081" v="5301" actId="14100"/>
          <ac:spMkLst>
            <pc:docMk/>
            <pc:sldMk cId="4071440975" sldId="394"/>
            <ac:spMk id="17" creationId="{71DEF4C2-3314-18B4-6573-2C48F17E865B}"/>
          </ac:spMkLst>
        </pc:spChg>
        <pc:spChg chg="add mod">
          <ac:chgData name="Elaine McGinlay" userId="e7a8ba8a-e0e6-4306-b26a-25227a1a5e04" providerId="ADAL" clId="{560585AB-077E-4FA0-9190-2E1727068BC7}" dt="2025-01-06T14:47:58.147" v="5316" actId="1076"/>
          <ac:spMkLst>
            <pc:docMk/>
            <pc:sldMk cId="4071440975" sldId="394"/>
            <ac:spMk id="18" creationId="{A4912C0C-5C66-4A66-C776-C2D110F3049F}"/>
          </ac:spMkLst>
        </pc:spChg>
        <pc:spChg chg="add mod">
          <ac:chgData name="Elaine McGinlay" userId="e7a8ba8a-e0e6-4306-b26a-25227a1a5e04" providerId="ADAL" clId="{560585AB-077E-4FA0-9190-2E1727068BC7}" dt="2025-01-06T14:47:16.584" v="5305" actId="1076"/>
          <ac:spMkLst>
            <pc:docMk/>
            <pc:sldMk cId="4071440975" sldId="394"/>
            <ac:spMk id="19" creationId="{B2F49A46-1400-4477-84D7-7E8D94EB4B55}"/>
          </ac:spMkLst>
        </pc:spChg>
        <pc:spChg chg="add mod">
          <ac:chgData name="Elaine McGinlay" userId="e7a8ba8a-e0e6-4306-b26a-25227a1a5e04" providerId="ADAL" clId="{560585AB-077E-4FA0-9190-2E1727068BC7}" dt="2025-01-06T14:47:47.328" v="5313" actId="1076"/>
          <ac:spMkLst>
            <pc:docMk/>
            <pc:sldMk cId="4071440975" sldId="394"/>
            <ac:spMk id="20" creationId="{D79BBCD2-58EF-1044-7BEC-BA0876644369}"/>
          </ac:spMkLst>
        </pc:spChg>
        <pc:spChg chg="add mod">
          <ac:chgData name="Elaine McGinlay" userId="e7a8ba8a-e0e6-4306-b26a-25227a1a5e04" providerId="ADAL" clId="{560585AB-077E-4FA0-9190-2E1727068BC7}" dt="2025-01-06T14:47:53.202" v="5314" actId="1076"/>
          <ac:spMkLst>
            <pc:docMk/>
            <pc:sldMk cId="4071440975" sldId="394"/>
            <ac:spMk id="21" creationId="{641CC5E3-D9D2-A419-E178-4EB686FB44AE}"/>
          </ac:spMkLst>
        </pc:spChg>
        <pc:spChg chg="add mod">
          <ac:chgData name="Elaine McGinlay" userId="e7a8ba8a-e0e6-4306-b26a-25227a1a5e04" providerId="ADAL" clId="{560585AB-077E-4FA0-9190-2E1727068BC7}" dt="2025-01-06T14:47:55.425" v="5315" actId="1076"/>
          <ac:spMkLst>
            <pc:docMk/>
            <pc:sldMk cId="4071440975" sldId="394"/>
            <ac:spMk id="22" creationId="{20822DC4-1EB9-39A4-B55D-D8BC4A16E051}"/>
          </ac:spMkLst>
        </pc:spChg>
        <pc:spChg chg="add mod">
          <ac:chgData name="Elaine McGinlay" userId="e7a8ba8a-e0e6-4306-b26a-25227a1a5e04" providerId="ADAL" clId="{560585AB-077E-4FA0-9190-2E1727068BC7}" dt="2025-01-06T15:06:42.055" v="6245"/>
          <ac:spMkLst>
            <pc:docMk/>
            <pc:sldMk cId="4071440975" sldId="394"/>
            <ac:spMk id="30" creationId="{AD0388D2-4459-D8FB-4A55-59A2E068D97B}"/>
          </ac:spMkLst>
        </pc:spChg>
        <pc:spChg chg="add mod">
          <ac:chgData name="Elaine McGinlay" userId="e7a8ba8a-e0e6-4306-b26a-25227a1a5e04" providerId="ADAL" clId="{560585AB-077E-4FA0-9190-2E1727068BC7}" dt="2025-01-06T15:07:49.488" v="6278" actId="1076"/>
          <ac:spMkLst>
            <pc:docMk/>
            <pc:sldMk cId="4071440975" sldId="394"/>
            <ac:spMk id="32" creationId="{0C071804-93B3-0C71-F373-A18AF4D5BD30}"/>
          </ac:spMkLst>
        </pc:spChg>
        <pc:cxnChg chg="add mod">
          <ac:chgData name="Elaine McGinlay" userId="e7a8ba8a-e0e6-4306-b26a-25227a1a5e04" providerId="ADAL" clId="{560585AB-077E-4FA0-9190-2E1727068BC7}" dt="2025-01-06T14:49:36.811" v="5334" actId="1076"/>
          <ac:cxnSpMkLst>
            <pc:docMk/>
            <pc:sldMk cId="4071440975" sldId="394"/>
            <ac:cxnSpMk id="11" creationId="{0ECFB540-B4B0-5090-CEF3-5D0D4E51D90F}"/>
          </ac:cxnSpMkLst>
        </pc:cxnChg>
        <pc:cxnChg chg="add mod">
          <ac:chgData name="Elaine McGinlay" userId="e7a8ba8a-e0e6-4306-b26a-25227a1a5e04" providerId="ADAL" clId="{560585AB-077E-4FA0-9190-2E1727068BC7}" dt="2025-01-06T14:49:33.300" v="5333" actId="1076"/>
          <ac:cxnSpMkLst>
            <pc:docMk/>
            <pc:sldMk cId="4071440975" sldId="394"/>
            <ac:cxnSpMk id="13" creationId="{7E33B9E7-7A1B-6775-9509-D66B8D391FA1}"/>
          </ac:cxnSpMkLst>
        </pc:cxnChg>
        <pc:cxnChg chg="add mod">
          <ac:chgData name="Elaine McGinlay" userId="e7a8ba8a-e0e6-4306-b26a-25227a1a5e04" providerId="ADAL" clId="{560585AB-077E-4FA0-9190-2E1727068BC7}" dt="2025-01-06T14:46:14.642" v="5294" actId="13822"/>
          <ac:cxnSpMkLst>
            <pc:docMk/>
            <pc:sldMk cId="4071440975" sldId="394"/>
            <ac:cxnSpMk id="16" creationId="{AA3FE88E-355D-B965-355D-1DBA30C28271}"/>
          </ac:cxnSpMkLst>
        </pc:cxnChg>
        <pc:cxnChg chg="add mod">
          <ac:chgData name="Elaine McGinlay" userId="e7a8ba8a-e0e6-4306-b26a-25227a1a5e04" providerId="ADAL" clId="{560585AB-077E-4FA0-9190-2E1727068BC7}" dt="2025-01-06T14:48:13.147" v="5318" actId="13822"/>
          <ac:cxnSpMkLst>
            <pc:docMk/>
            <pc:sldMk cId="4071440975" sldId="394"/>
            <ac:cxnSpMk id="24" creationId="{1BE05E63-69F1-898E-FF68-638F2414E33D}"/>
          </ac:cxnSpMkLst>
        </pc:cxnChg>
        <pc:cxnChg chg="add mod">
          <ac:chgData name="Elaine McGinlay" userId="e7a8ba8a-e0e6-4306-b26a-25227a1a5e04" providerId="ADAL" clId="{560585AB-077E-4FA0-9190-2E1727068BC7}" dt="2025-01-06T14:48:25.620" v="5320" actId="1076"/>
          <ac:cxnSpMkLst>
            <pc:docMk/>
            <pc:sldMk cId="4071440975" sldId="394"/>
            <ac:cxnSpMk id="25" creationId="{D0E3E13B-89F7-66E1-2F1F-67B81760BB69}"/>
          </ac:cxnSpMkLst>
        </pc:cxnChg>
        <pc:cxnChg chg="add mod">
          <ac:chgData name="Elaine McGinlay" userId="e7a8ba8a-e0e6-4306-b26a-25227a1a5e04" providerId="ADAL" clId="{560585AB-077E-4FA0-9190-2E1727068BC7}" dt="2025-01-06T14:48:34.782" v="5322" actId="1076"/>
          <ac:cxnSpMkLst>
            <pc:docMk/>
            <pc:sldMk cId="4071440975" sldId="394"/>
            <ac:cxnSpMk id="26" creationId="{8ADB4A0F-E1FE-1C99-1506-BF93A96F9881}"/>
          </ac:cxnSpMkLst>
        </pc:cxnChg>
        <pc:cxnChg chg="add mod">
          <ac:chgData name="Elaine McGinlay" userId="e7a8ba8a-e0e6-4306-b26a-25227a1a5e04" providerId="ADAL" clId="{560585AB-077E-4FA0-9190-2E1727068BC7}" dt="2025-01-06T14:48:41.343" v="5324" actId="1076"/>
          <ac:cxnSpMkLst>
            <pc:docMk/>
            <pc:sldMk cId="4071440975" sldId="394"/>
            <ac:cxnSpMk id="27" creationId="{42F372C4-27D4-D1C9-DF71-92AE4F1E1656}"/>
          </ac:cxnSpMkLst>
        </pc:cxnChg>
        <pc:cxnChg chg="add mod">
          <ac:chgData name="Elaine McGinlay" userId="e7a8ba8a-e0e6-4306-b26a-25227a1a5e04" providerId="ADAL" clId="{560585AB-077E-4FA0-9190-2E1727068BC7}" dt="2025-01-06T14:48:47.277" v="5326" actId="1076"/>
          <ac:cxnSpMkLst>
            <pc:docMk/>
            <pc:sldMk cId="4071440975" sldId="394"/>
            <ac:cxnSpMk id="28" creationId="{C56972AA-ED16-C11A-AC40-2A56DDADAA80}"/>
          </ac:cxnSpMkLst>
        </pc:cxnChg>
        <pc:cxnChg chg="add mod">
          <ac:chgData name="Elaine McGinlay" userId="e7a8ba8a-e0e6-4306-b26a-25227a1a5e04" providerId="ADAL" clId="{560585AB-077E-4FA0-9190-2E1727068BC7}" dt="2025-01-06T14:48:52.054" v="5328" actId="1076"/>
          <ac:cxnSpMkLst>
            <pc:docMk/>
            <pc:sldMk cId="4071440975" sldId="394"/>
            <ac:cxnSpMk id="29" creationId="{27CCB646-B4E9-04EC-CAE2-69DA7D324525}"/>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C8BA74-0CB4-CE4C-ADFF-A60480D93DF4}" type="datetimeFigureOut">
              <a:rPr lang="en-US" smtClean="0"/>
              <a:t>1/6/2025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2DBF2C-C93A-FD4E-BA14-EA660F09FC35}" type="slidenum">
              <a:rPr lang="en-US" smtClean="0"/>
              <a:t>‹#›</a:t>
            </a:fld>
            <a:endParaRPr lang="en-US"/>
          </a:p>
        </p:txBody>
      </p:sp>
    </p:spTree>
    <p:extLst>
      <p:ext uri="{BB962C8B-B14F-4D97-AF65-F5344CB8AC3E}">
        <p14:creationId xmlns:p14="http://schemas.microsoft.com/office/powerpoint/2010/main" val="176565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b="1" dirty="0"/>
              <a:t>Teacher notes:</a:t>
            </a:r>
          </a:p>
          <a:p>
            <a:r>
              <a:rPr lang="en-US" dirty="0"/>
              <a:t>This PowerPoint is suitable for a range of ages and stages, use these notes to help guide the discussions suitable for your class.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5856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AFFCD-C460-CBFE-6229-71E84A40E6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B33F4B-E225-9C1B-0A55-0E713F77A6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F71A2F-F75F-4481-8F59-EF0E59009B7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Activity 1 - Discussion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Use some of these discussion questions with </a:t>
            </a:r>
            <a:r>
              <a:rPr lang="en-US" sz="1200" b="0"/>
              <a:t>your class - </a:t>
            </a:r>
            <a:endParaRPr lang="en-US"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p>
          <a:p>
            <a:pPr marL="171450" indent="-171450">
              <a:buFont typeface="Arial" panose="020B0604020202020204" pitchFamily="34" charset="0"/>
              <a:buChar char="•"/>
            </a:pPr>
            <a:r>
              <a:rPr lang="en-US" dirty="0"/>
              <a:t>The issues in Colombia show the how interconnected the environment, society, poverty and injustice are. Can you think of other examples where the environment, society, and economy affect each other?  - </a:t>
            </a:r>
            <a:r>
              <a:rPr lang="en-US" i="1" dirty="0"/>
              <a:t>Climate change causing crop failures, leading to food insecurity and poverty. Or, pollution in rivers affecting public health and increasing healthcare costs.</a:t>
            </a:r>
            <a:endParaRPr lang="en-GB" i="1" dirty="0"/>
          </a:p>
          <a:p>
            <a:endParaRPr lang="en-US" dirty="0"/>
          </a:p>
          <a:p>
            <a:pPr marL="171450" indent="-171450">
              <a:buFont typeface="Arial" panose="020B0604020202020204" pitchFamily="34" charset="0"/>
              <a:buChar char="•"/>
            </a:pPr>
            <a:r>
              <a:rPr lang="en-US" dirty="0"/>
              <a:t>What challenges do these young activists face? </a:t>
            </a:r>
            <a:r>
              <a:rPr lang="en-US" i="1" dirty="0"/>
              <a:t>– lack of government support, threats from illegal mining groups, lack of support for awareness raising</a:t>
            </a:r>
          </a:p>
          <a:p>
            <a:endParaRPr lang="en-US" dirty="0"/>
          </a:p>
          <a:p>
            <a:pPr marL="171450" indent="-171450">
              <a:buFont typeface="Arial" panose="020B0604020202020204" pitchFamily="34" charset="0"/>
              <a:buChar char="•"/>
            </a:pPr>
            <a:r>
              <a:rPr lang="en-US" dirty="0"/>
              <a:t>Why are their actions important to the world, not just Colombia? </a:t>
            </a:r>
            <a:r>
              <a:rPr lang="en-US" i="1" dirty="0"/>
              <a:t>- the Amazon and rivers like the </a:t>
            </a:r>
            <a:r>
              <a:rPr lang="en-US" i="1" dirty="0" err="1"/>
              <a:t>Atrato</a:t>
            </a:r>
            <a:r>
              <a:rPr lang="en-US" i="1" dirty="0"/>
              <a:t> impact global biodiversity and climate. Plus the activists work sets an example for youth-led environmental action worldwide.</a:t>
            </a:r>
          </a:p>
          <a:p>
            <a:endParaRPr lang="en-US" dirty="0"/>
          </a:p>
          <a:p>
            <a:pPr marL="171450" indent="-171450">
              <a:buFont typeface="Arial" panose="020B0604020202020204" pitchFamily="34" charset="0"/>
              <a:buChar char="•"/>
            </a:pPr>
            <a:r>
              <a:rPr lang="en-US" dirty="0"/>
              <a:t>What environmental issues do we face here in our community?</a:t>
            </a:r>
            <a:endParaRPr lang="en-GB" dirty="0"/>
          </a:p>
          <a:p>
            <a:pPr marL="171450" indent="-171450">
              <a:buFont typeface="Arial" panose="020B0604020202020204" pitchFamily="34" charset="0"/>
              <a:buChar char="•"/>
            </a:pPr>
            <a:r>
              <a:rPr lang="en-US" dirty="0"/>
              <a:t>What did you learn from these Colombian youth activists?</a:t>
            </a:r>
          </a:p>
          <a:p>
            <a:pPr marL="171450" indent="-171450">
              <a:buFont typeface="Arial" panose="020B0604020202020204" pitchFamily="34" charset="0"/>
              <a:buChar char="•"/>
            </a:pPr>
            <a:r>
              <a:rPr lang="en-US" dirty="0"/>
              <a:t>How can we inspire others to care for our environment?</a:t>
            </a:r>
            <a:endParaRPr lang="en-GB" dirty="0"/>
          </a:p>
        </p:txBody>
      </p:sp>
      <p:sp>
        <p:nvSpPr>
          <p:cNvPr id="4" name="Slide Number Placeholder 3">
            <a:extLst>
              <a:ext uri="{FF2B5EF4-FFF2-40B4-BE49-F238E27FC236}">
                <a16:creationId xmlns:a16="http://schemas.microsoft.com/office/drawing/2014/main" id="{3CA9E0EE-07D9-6CAD-289D-A4F55B4F161A}"/>
              </a:ext>
            </a:extLst>
          </p:cNvPr>
          <p:cNvSpPr>
            <a:spLocks noGrp="1"/>
          </p:cNvSpPr>
          <p:nvPr>
            <p:ph type="sldNum" sz="quarter" idx="10"/>
          </p:nvPr>
        </p:nvSpPr>
        <p:spPr/>
        <p:txBody>
          <a:bodyPr/>
          <a:lstStyle/>
          <a:p>
            <a:fld id="{E12DBF2C-C93A-FD4E-BA14-EA660F09FC35}" type="slidenum">
              <a:rPr lang="en-US" smtClean="0"/>
              <a:t>10</a:t>
            </a:fld>
            <a:endParaRPr lang="en-US"/>
          </a:p>
        </p:txBody>
      </p:sp>
    </p:spTree>
    <p:extLst>
      <p:ext uri="{BB962C8B-B14F-4D97-AF65-F5344CB8AC3E}">
        <p14:creationId xmlns:p14="http://schemas.microsoft.com/office/powerpoint/2010/main" val="845891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40245-3A47-BB8B-D1A0-3D7CF2AD9A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5158CA-ECE6-6649-FBE5-0CEA348C79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EBAF3C-9161-64EE-6165-E52C8A1E195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Activity 2 – Why? Why? Why? Chains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Learning intention: "I am developing an understanding of the root causes of environmental and societal issues and exploring solutions as an active global citizen."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If you are not familiar with this type of activity have a look at this link: </a:t>
            </a:r>
            <a:r>
              <a:rPr lang="en-US" sz="1200" b="0" u="sng" dirty="0"/>
              <a:t>https://wosdec.org.uk/methodologies/why-why-why-chains</a:t>
            </a:r>
            <a:r>
              <a:rPr lang="en-US" sz="1200" b="0" u="none" dirty="0"/>
              <a:t>/  (you may need to copy and paste this address into your browser)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none" dirty="0"/>
              <a:t>Present the initial question – Why is the River </a:t>
            </a:r>
            <a:r>
              <a:rPr lang="en-US" sz="1200" b="0" u="none" dirty="0" err="1"/>
              <a:t>Atrato</a:t>
            </a:r>
            <a:r>
              <a:rPr lang="en-US" sz="1200" b="0" u="none" dirty="0"/>
              <a:t> a dangerous place? </a:t>
            </a:r>
            <a:br>
              <a:rPr lang="en-US" dirty="0"/>
            </a:br>
            <a:r>
              <a:rPr lang="en-US" dirty="0"/>
              <a:t>Encourage participants to brainstorm answers, such as: illegal mining, pollution and other ideas they may have. Look back to slide 2 for some ideas. </a:t>
            </a:r>
          </a:p>
          <a:p>
            <a:pPr>
              <a:buFont typeface="Arial" panose="020B0604020202020204" pitchFamily="34" charset="0"/>
              <a:buNone/>
            </a:pPr>
            <a:endParaRPr lang="en-US" dirty="0"/>
          </a:p>
          <a:p>
            <a:pPr>
              <a:buFont typeface="Arial" panose="020B0604020202020204" pitchFamily="34" charset="0"/>
              <a:buNone/>
            </a:pPr>
            <a:r>
              <a:rPr lang="en-US" dirty="0"/>
              <a:t>For each answer from the first 'Why?', ask: "Why does this happen?"</a:t>
            </a:r>
            <a:br>
              <a:rPr lang="en-US" dirty="0"/>
            </a:br>
            <a:r>
              <a:rPr lang="en-US" dirty="0"/>
              <a:t>Example: Why is illegal mining happening near the river?</a:t>
            </a:r>
          </a:p>
          <a:p>
            <a:pPr marL="171450" indent="-171450">
              <a:buFont typeface="Arial" panose="020B0604020202020204" pitchFamily="34" charset="0"/>
              <a:buChar char="•"/>
            </a:pPr>
            <a:r>
              <a:rPr lang="en-US" dirty="0"/>
              <a:t>Lack of enforcement of the environmental laws.</a:t>
            </a:r>
          </a:p>
          <a:p>
            <a:pPr marL="171450" indent="-171450">
              <a:buFont typeface="Arial" panose="020B0604020202020204" pitchFamily="34" charset="0"/>
              <a:buChar char="•"/>
            </a:pPr>
            <a:r>
              <a:rPr lang="en-US" dirty="0"/>
              <a:t>Because people depend on mining for income</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Repeat the process, probing deeper into each response asking 'Why?'</a:t>
            </a:r>
            <a:endParaRPr lang="en-US" sz="1200" b="0" dirty="0"/>
          </a:p>
          <a:p>
            <a:pPr marL="0" indent="0">
              <a:buFont typeface="Arial" panose="020B0604020202020204" pitchFamily="34" charset="0"/>
              <a:buNone/>
            </a:pPr>
            <a:r>
              <a:rPr lang="en-US" dirty="0"/>
              <a:t>Example: Why is there a lack of enforcement of the environmental laws?</a:t>
            </a:r>
          </a:p>
          <a:p>
            <a:pPr marL="171450" indent="-171450">
              <a:buFont typeface="Arial" panose="020B0604020202020204" pitchFamily="34" charset="0"/>
              <a:buChar char="•"/>
            </a:pPr>
            <a:r>
              <a:rPr lang="en-US" dirty="0"/>
              <a:t>This region is extremely remote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Example: Why do people depend on mining for income?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There are a lack of opportunities for people in this area so even although it’s illegal, mining might be the only option to earn money.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Review the completed "Why?-Why?-Why?" chains with the class and highlight interconnected themes, such as poverty, lack of infrastructure etc. </a:t>
            </a:r>
          </a:p>
          <a:p>
            <a:pPr marL="0" indent="0">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p:txBody>
      </p:sp>
      <p:sp>
        <p:nvSpPr>
          <p:cNvPr id="4" name="Slide Number Placeholder 3">
            <a:extLst>
              <a:ext uri="{FF2B5EF4-FFF2-40B4-BE49-F238E27FC236}">
                <a16:creationId xmlns:a16="http://schemas.microsoft.com/office/drawing/2014/main" id="{A6A234C9-5137-0409-F2D7-3DE2A6B99490}"/>
              </a:ext>
            </a:extLst>
          </p:cNvPr>
          <p:cNvSpPr>
            <a:spLocks noGrp="1"/>
          </p:cNvSpPr>
          <p:nvPr>
            <p:ph type="sldNum" sz="quarter" idx="10"/>
          </p:nvPr>
        </p:nvSpPr>
        <p:spPr/>
        <p:txBody>
          <a:bodyPr/>
          <a:lstStyle/>
          <a:p>
            <a:fld id="{E12DBF2C-C93A-FD4E-BA14-EA660F09FC35}" type="slidenum">
              <a:rPr lang="en-US" smtClean="0"/>
              <a:t>11</a:t>
            </a:fld>
            <a:endParaRPr lang="en-US"/>
          </a:p>
        </p:txBody>
      </p:sp>
    </p:spTree>
    <p:extLst>
      <p:ext uri="{BB962C8B-B14F-4D97-AF65-F5344CB8AC3E}">
        <p14:creationId xmlns:p14="http://schemas.microsoft.com/office/powerpoint/2010/main" val="2848023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12DBF2C-C93A-FD4E-BA14-EA660F09FC35}" type="slidenum">
              <a:rPr lang="en-US" smtClean="0"/>
              <a:t>12</a:t>
            </a:fld>
            <a:endParaRPr lang="en-US"/>
          </a:p>
        </p:txBody>
      </p:sp>
    </p:spTree>
    <p:extLst>
      <p:ext uri="{BB962C8B-B14F-4D97-AF65-F5344CB8AC3E}">
        <p14:creationId xmlns:p14="http://schemas.microsoft.com/office/powerpoint/2010/main" val="2004939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r>
              <a:rPr lang="en-US" dirty="0"/>
              <a:t>The River Atrato in Colombia has many serious environmental and social issues including illegal gold mining drug trafficking and conflict. </a:t>
            </a:r>
          </a:p>
          <a:p>
            <a:endParaRPr lang="en-US" dirty="0"/>
          </a:p>
          <a:p>
            <a:r>
              <a:rPr lang="en-US" u="sng" dirty="0"/>
              <a:t>Pollution: </a:t>
            </a:r>
            <a:r>
              <a:rPr lang="en-US" dirty="0"/>
              <a:t>Human activity has polluted the river casing serious environmental issues. </a:t>
            </a:r>
          </a:p>
          <a:p>
            <a:endParaRPr lang="en-US" dirty="0"/>
          </a:p>
          <a:p>
            <a:r>
              <a:rPr lang="en-US" u="sng" dirty="0"/>
              <a:t>Illegal gold mining: </a:t>
            </a:r>
            <a:r>
              <a:rPr lang="en-US" dirty="0"/>
              <a:t>Miners use mercury, a toxic chemical, to help get gold out of the ground, which often ends up in the river, polluting the water, the fish and affecting the people who rely on the river. Communities relying on the river for drinking water, fishing, and agriculture suffer from mercury poisoning and waterborne diseases.</a:t>
            </a:r>
          </a:p>
          <a:p>
            <a:endParaRPr lang="en-US" dirty="0"/>
          </a:p>
          <a:p>
            <a:r>
              <a:rPr lang="en-US" u="sng" dirty="0"/>
              <a:t>Deforestation: </a:t>
            </a:r>
            <a:r>
              <a:rPr lang="en-US" dirty="0"/>
              <a:t>To make way for illegal mining often forests near the river are cut down, which causes the soil to wash into the water, making it muddy and unhealthy for the plants and animals who live there. Deforestation also reduces habitats for animals that depend on the river.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a:t>Conflict: </a:t>
            </a:r>
            <a:r>
              <a:rPr lang="en-US" dirty="0"/>
              <a:t>The conflict in Colombia is complex. There are many different armed groups who want control over the land and rivers to traffic people, drugs and illegally mined gold.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a:t>Cultural impact: </a:t>
            </a:r>
            <a:r>
              <a:rPr lang="en-US" dirty="0"/>
              <a:t>People are often displaced from their homes to make way for illegal mining and cannot return because the are is controlled by armed gangs. Over 6.9 million people have been forced to leave their homes because they feel unsafe. Indigenous and Afro-Colombian communities, who have deep cultural and spiritual ties to the river, face threats to their way of life.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u="sng" dirty="0">
                <a:solidFill>
                  <a:srgbClr val="121212"/>
                </a:solidFill>
                <a:effectLst/>
                <a:latin typeface="GuardianTextEgyptian"/>
              </a:rPr>
              <a:t>Human rights challenges: </a:t>
            </a:r>
            <a:r>
              <a:rPr lang="en-US" b="0" i="0" dirty="0">
                <a:solidFill>
                  <a:srgbClr val="121212"/>
                </a:solidFill>
                <a:effectLst/>
                <a:latin typeface="GuardianTextEgyptian"/>
              </a:rPr>
              <a:t>Colombia is one of deadliest countries in the world for human rights defenders. Those who speak out on the protection of the environment and Indigenous peoples’ rights are the most frequently targeted. </a:t>
            </a:r>
            <a:r>
              <a:rPr lang="en-US" dirty="0"/>
              <a:t>Over 150 human rights defenders and social activists, including some priests, were killed last year in Colombia. </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8705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River Atrato in Colombia is a dangerous place.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The Guardians of the Atrato </a:t>
            </a:r>
            <a:r>
              <a:rPr lang="en-US" dirty="0"/>
              <a:t>were formed after the 2016 Colombian Constitutional Court ruling that granted legal rights to the Atrato River, recognizing it as a legal entity deserving of protection.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Rubik" pitchFamily="2" charset="-79"/>
              <a:ea typeface="Colby StBlk" pitchFamily="2" charset="77"/>
              <a:cs typeface="Rubik" pitchFamily="2" charset="-79"/>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err="1">
                <a:latin typeface="Rubik" pitchFamily="2" charset="-79"/>
                <a:ea typeface="Colby StBlk" pitchFamily="2" charset="77"/>
                <a:cs typeface="Rubik" pitchFamily="2" charset="-79"/>
              </a:rPr>
              <a:t>Usy</a:t>
            </a:r>
            <a:r>
              <a:rPr lang="en-GB" sz="1200" dirty="0">
                <a:latin typeface="Rubik" pitchFamily="2" charset="-79"/>
                <a:ea typeface="Colby StBlk" pitchFamily="2" charset="77"/>
                <a:cs typeface="Rubik" pitchFamily="2" charset="-79"/>
              </a:rPr>
              <a:t> is one of the </a:t>
            </a:r>
            <a:r>
              <a:rPr lang="en-GB" sz="1200" b="1" dirty="0">
                <a:latin typeface="Rubik" pitchFamily="2" charset="-79"/>
                <a:ea typeface="Colby StBlk" pitchFamily="2" charset="77"/>
                <a:cs typeface="Rubik" pitchFamily="2" charset="-79"/>
              </a:rPr>
              <a:t>Young Guardians of the </a:t>
            </a:r>
            <a:r>
              <a:rPr lang="en-GB" sz="1200" b="1" dirty="0" err="1">
                <a:latin typeface="Rubik" pitchFamily="2" charset="-79"/>
                <a:ea typeface="Colby StBlk" pitchFamily="2" charset="77"/>
                <a:cs typeface="Rubik" pitchFamily="2" charset="-79"/>
              </a:rPr>
              <a:t>Atrato</a:t>
            </a:r>
            <a:r>
              <a:rPr lang="en-GB" sz="1200" b="1" dirty="0">
                <a:latin typeface="Rubik" pitchFamily="2" charset="-79"/>
                <a:ea typeface="Colby StBlk" pitchFamily="2" charset="77"/>
                <a:cs typeface="Rubik" pitchFamily="2" charset="-79"/>
              </a:rPr>
              <a:t> </a:t>
            </a:r>
            <a:r>
              <a:rPr lang="en-GB" sz="1200" dirty="0">
                <a:latin typeface="Rubik" pitchFamily="2" charset="-79"/>
                <a:ea typeface="Colby StBlk" pitchFamily="2" charset="77"/>
                <a:cs typeface="Rubik" pitchFamily="2" charset="-79"/>
              </a:rPr>
              <a:t>- a group of local young people chosen as representatives of the river. The group is supported by SCIAF’s local partners.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Rubik" pitchFamily="2" charset="-79"/>
                <a:ea typeface="Colby StBlk" pitchFamily="2" charset="77"/>
                <a:cs typeface="Rubik" pitchFamily="2" charset="-79"/>
              </a:rPr>
              <a:t>She speaks out about many of the issues on the river including pollution and deforestation. The group also help the communities to look after the river.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Rubik" pitchFamily="2" charset="-79"/>
              <a:ea typeface="Colby StBlk" pitchFamily="2" charset="77"/>
              <a:cs typeface="Rubik" pitchFamily="2" charset="-79"/>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Arial" panose="020B0604020202020204" pitchFamily="34" charset="0"/>
              </a:rPr>
              <a:t>“One of the biggest impacts has been how many young people have been reached. There are loads of new leaders, focusing on positive stuff, not on the armed conflict. Our minds have been opened!” </a:t>
            </a:r>
            <a:r>
              <a:rPr lang="en-GB" sz="1800" dirty="0" err="1">
                <a:effectLst/>
                <a:latin typeface="Calibri" panose="020F0502020204030204" pitchFamily="34" charset="0"/>
                <a:ea typeface="Calibri" panose="020F0502020204030204" pitchFamily="34" charset="0"/>
                <a:cs typeface="Arial" panose="020B0604020202020204" pitchFamily="34" charset="0"/>
              </a:rPr>
              <a:t>Usy</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Rubik" pitchFamily="2" charset="-79"/>
              <a:ea typeface="Colby StBlk" pitchFamily="2" charset="77"/>
              <a:cs typeface="Rubik" pitchFamily="2" charset="-79"/>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317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r>
              <a:rPr lang="en-GB" dirty="0" err="1"/>
              <a:t>Usy</a:t>
            </a:r>
            <a:r>
              <a:rPr lang="en-GB" dirty="0"/>
              <a:t> meets with other </a:t>
            </a:r>
            <a:r>
              <a:rPr kumimoji="0" lang="en-GB" sz="1200" b="0"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rPr>
              <a:t>Young Guardians of the </a:t>
            </a:r>
            <a:r>
              <a:rPr kumimoji="0" lang="en-GB" sz="1200" b="0" i="0" u="none" strike="noStrike" kern="1200" cap="none" spc="0" normalizeH="0" baseline="0" noProof="0" dirty="0" err="1">
                <a:ln>
                  <a:noFill/>
                </a:ln>
                <a:solidFill>
                  <a:prstClr val="black"/>
                </a:solidFill>
                <a:effectLst/>
                <a:uLnTx/>
                <a:uFillTx/>
                <a:latin typeface="Rubik" pitchFamily="2" charset="-79"/>
                <a:ea typeface="Colby StBlk" pitchFamily="2" charset="77"/>
                <a:cs typeface="Rubik" pitchFamily="2" charset="-79"/>
              </a:rPr>
              <a:t>Atrato</a:t>
            </a:r>
            <a:r>
              <a:rPr kumimoji="0" lang="en-GB" sz="1200" b="0"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rPr>
              <a:t> to work on advocacy projects, campaigning and community work to clean up the river. </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5290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417A4D-50D7-4662-9A26-2277AC6738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2956CB-E41B-D2E4-A488-979948BD31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476C05-9C4A-6B9E-6A35-E4A65F8C64E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There are other groups along the river working on protecting the river, supported by SCIAF.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group of young parishioners have come together to protect the river from pollution caused by human activity. </a:t>
            </a:r>
          </a:p>
          <a:p>
            <a:endParaRPr lang="en-US" dirty="0"/>
          </a:p>
          <a:p>
            <a:r>
              <a:rPr lang="en-US" dirty="0"/>
              <a:t>The group use Pope Francis’ encyclical, Laudato Si’, as the inspiration for their environmental work. </a:t>
            </a:r>
          </a:p>
          <a:p>
            <a:endParaRPr lang="en-US" dirty="0">
              <a:solidFill>
                <a:schemeClr val="bg1"/>
              </a:solidFill>
              <a:latin typeface="Rubik" panose="020B0604020202020204" charset="-79"/>
              <a:ea typeface="Colby StBlk" pitchFamily="2" charset="77"/>
              <a:cs typeface="Rubik" panose="020B0604020202020204" charset="-79"/>
            </a:endParaRPr>
          </a:p>
          <a:p>
            <a:endParaRPr lang="en-GB" dirty="0"/>
          </a:p>
        </p:txBody>
      </p:sp>
      <p:sp>
        <p:nvSpPr>
          <p:cNvPr id="4" name="Slide Number Placeholder 3">
            <a:extLst>
              <a:ext uri="{FF2B5EF4-FFF2-40B4-BE49-F238E27FC236}">
                <a16:creationId xmlns:a16="http://schemas.microsoft.com/office/drawing/2014/main" id="{424754E4-BC68-4F3C-78EE-7DE0E7A76A55}"/>
              </a:ext>
            </a:extLst>
          </p:cNvPr>
          <p:cNvSpPr>
            <a:spLocks noGrp="1"/>
          </p:cNvSpPr>
          <p:nvPr>
            <p:ph type="sldNum" sz="quarter" idx="10"/>
          </p:nvPr>
        </p:nvSpPr>
        <p:spPr/>
        <p:txBody>
          <a:bodyPr/>
          <a:lstStyle/>
          <a:p>
            <a:fld id="{E12DBF2C-C93A-FD4E-BA14-EA660F09FC35}" type="slidenum">
              <a:rPr lang="en-US" smtClean="0"/>
              <a:t>5</a:t>
            </a:fld>
            <a:endParaRPr lang="en-US"/>
          </a:p>
        </p:txBody>
      </p:sp>
    </p:spTree>
    <p:extLst>
      <p:ext uri="{BB962C8B-B14F-4D97-AF65-F5344CB8AC3E}">
        <p14:creationId xmlns:p14="http://schemas.microsoft.com/office/powerpoint/2010/main" val="3749326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r>
              <a:rPr lang="en-GB" dirty="0"/>
              <a:t>This is Father </a:t>
            </a:r>
            <a:r>
              <a:rPr lang="en-US" dirty="0"/>
              <a:t>Fr John Hernández he leads the youth group and supports the young parishioners.</a:t>
            </a:r>
          </a:p>
          <a:p>
            <a:endParaRPr lang="en-GB" dirty="0">
              <a:solidFill>
                <a:schemeClr val="bg1"/>
              </a:solidFill>
              <a:latin typeface="Rubik" panose="020B0604020202020204" charset="-79"/>
              <a:ea typeface="Colby StBlk" pitchFamily="2" charset="77"/>
              <a:cs typeface="Rubik" panose="020B0604020202020204" charset="-79"/>
            </a:endParaRPr>
          </a:p>
          <a:p>
            <a:r>
              <a:rPr lang="en-GB" dirty="0">
                <a:solidFill>
                  <a:schemeClr val="bg1"/>
                </a:solidFill>
                <a:latin typeface="Rubik" panose="020B0604020202020204" charset="-79"/>
                <a:ea typeface="Colby StBlk" pitchFamily="2" charset="77"/>
                <a:cs typeface="Rubik" panose="020B0604020202020204" charset="-79"/>
              </a:rPr>
              <a:t>“Pope Francis teaches us </a:t>
            </a:r>
            <a:r>
              <a:rPr lang="en-GB" dirty="0">
                <a:solidFill>
                  <a:schemeClr val="bg1"/>
                </a:solidFill>
                <a:effectLst/>
                <a:latin typeface="Rubik" panose="020B0604020202020204" charset="-79"/>
                <a:ea typeface="Calibri" panose="020F0502020204030204" pitchFamily="34" charset="0"/>
                <a:cs typeface="Rubik" panose="020B0604020202020204" charset="-79"/>
              </a:rPr>
              <a:t>that we are at one with nature; we are a family, and we must look after every member of our family.” Fr John</a:t>
            </a:r>
            <a:endParaRPr lang="en-GB" dirty="0">
              <a:solidFill>
                <a:schemeClr val="bg1"/>
              </a:solidFill>
              <a:latin typeface="Rubik" panose="020B0604020202020204" charset="-79"/>
              <a:ea typeface="Colby StBlk" pitchFamily="2" charset="77"/>
              <a:cs typeface="Rubik" panose="020B0604020202020204" charset="-79"/>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6600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r>
              <a:rPr lang="en-GB" dirty="0"/>
              <a:t>The group have named themselves </a:t>
            </a:r>
            <a:r>
              <a:rPr lang="en-GB" sz="1200" b="0" dirty="0">
                <a:solidFill>
                  <a:schemeClr val="bg1"/>
                </a:solidFill>
                <a:latin typeface="Rubik" pitchFamily="2" charset="-79"/>
                <a:ea typeface="Colby StBlk" pitchFamily="2" charset="77"/>
                <a:cs typeface="Rubik" pitchFamily="2" charset="-79"/>
              </a:rPr>
              <a:t>the Young Friends of the Planet – or “Amigos Del Planeta”</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2658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EFD2C1-3CAE-3665-B7BA-E40527990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6E0CCF-AC46-A608-95B7-AD89D60289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611666-6591-F898-0A37-031E82D7048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Arial" panose="020B0604020202020204" pitchFamily="34" charset="0"/>
              </a:rPr>
              <a:t>The group put faith into action by campaigning on river pollution and arranging litter picking. </a:t>
            </a:r>
          </a:p>
          <a:p>
            <a:endParaRPr lang="en-GB" dirty="0"/>
          </a:p>
        </p:txBody>
      </p:sp>
      <p:sp>
        <p:nvSpPr>
          <p:cNvPr id="4" name="Slide Number Placeholder 3">
            <a:extLst>
              <a:ext uri="{FF2B5EF4-FFF2-40B4-BE49-F238E27FC236}">
                <a16:creationId xmlns:a16="http://schemas.microsoft.com/office/drawing/2014/main" id="{C00D897B-CC03-A265-1DDE-0A9EF1F16152}"/>
              </a:ext>
            </a:extLst>
          </p:cNvPr>
          <p:cNvSpPr>
            <a:spLocks noGrp="1"/>
          </p:cNvSpPr>
          <p:nvPr>
            <p:ph type="sldNum" sz="quarter" idx="10"/>
          </p:nvPr>
        </p:nvSpPr>
        <p:spPr/>
        <p:txBody>
          <a:bodyPr/>
          <a:lstStyle/>
          <a:p>
            <a:fld id="{E12DBF2C-C93A-FD4E-BA14-EA660F09FC35}" type="slidenum">
              <a:rPr lang="en-US" smtClean="0"/>
              <a:t>8</a:t>
            </a:fld>
            <a:endParaRPr lang="en-US"/>
          </a:p>
        </p:txBody>
      </p:sp>
    </p:spTree>
    <p:extLst>
      <p:ext uri="{BB962C8B-B14F-4D97-AF65-F5344CB8AC3E}">
        <p14:creationId xmlns:p14="http://schemas.microsoft.com/office/powerpoint/2010/main" val="3897453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0231F-354B-6857-F9B1-BE935ED6D1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2EE400-C6BD-8E4B-AA2D-0A441D09C6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FBC55F-FF35-1063-983E-B755D517E57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Teacher notes:</a:t>
            </a:r>
          </a:p>
          <a:p>
            <a:r>
              <a:rPr lang="en-US" dirty="0"/>
              <a:t>These youth-led initiatives demonstrate a shared responsibility for protecting natural resources, which are vital not only to their local communities but to the planet as a whole. </a:t>
            </a:r>
          </a:p>
          <a:p>
            <a:r>
              <a:rPr lang="en-US" dirty="0"/>
              <a:t>By raising awareness about biodiversity loss, pollution and the rights of ecosystems, they contribute to the global movement for ecological justice.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Their collaborative actions, such as the clean up days and advocacy work reflect a deep understanding that local efforts have global impacts. </a:t>
            </a:r>
            <a:endParaRPr lang="en-GB" dirty="0"/>
          </a:p>
        </p:txBody>
      </p:sp>
      <p:sp>
        <p:nvSpPr>
          <p:cNvPr id="4" name="Slide Number Placeholder 3">
            <a:extLst>
              <a:ext uri="{FF2B5EF4-FFF2-40B4-BE49-F238E27FC236}">
                <a16:creationId xmlns:a16="http://schemas.microsoft.com/office/drawing/2014/main" id="{EAFC6840-A31A-F4DD-B887-7E61CBDEC87C}"/>
              </a:ext>
            </a:extLst>
          </p:cNvPr>
          <p:cNvSpPr>
            <a:spLocks noGrp="1"/>
          </p:cNvSpPr>
          <p:nvPr>
            <p:ph type="sldNum" sz="quarter" idx="10"/>
          </p:nvPr>
        </p:nvSpPr>
        <p:spPr/>
        <p:txBody>
          <a:bodyPr/>
          <a:lstStyle/>
          <a:p>
            <a:fld id="{E12DBF2C-C93A-FD4E-BA14-EA660F09FC35}" type="slidenum">
              <a:rPr lang="en-US" smtClean="0"/>
              <a:t>9</a:t>
            </a:fld>
            <a:endParaRPr lang="en-US"/>
          </a:p>
        </p:txBody>
      </p:sp>
    </p:spTree>
    <p:extLst>
      <p:ext uri="{BB962C8B-B14F-4D97-AF65-F5344CB8AC3E}">
        <p14:creationId xmlns:p14="http://schemas.microsoft.com/office/powerpoint/2010/main" val="1345778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85649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1900226"/>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5.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pic>
        <p:nvPicPr>
          <p:cNvPr id="14" name="Picture 13">
            <a:extLst>
              <a:ext uri="{FF2B5EF4-FFF2-40B4-BE49-F238E27FC236}">
                <a16:creationId xmlns:a16="http://schemas.microsoft.com/office/drawing/2014/main" id="{B6CA7934-5BF9-D80E-4A86-DD7F6BF615D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213235" cy="2882620"/>
          </a:xfrm>
          <a:prstGeom prst="rect">
            <a:avLst/>
          </a:prstGeom>
        </p:spPr>
      </p:pic>
      <p:sp>
        <p:nvSpPr>
          <p:cNvPr id="4" name="Rectangle 3">
            <a:extLst>
              <a:ext uri="{FF2B5EF4-FFF2-40B4-BE49-F238E27FC236}">
                <a16:creationId xmlns:a16="http://schemas.microsoft.com/office/drawing/2014/main" id="{BF83C104-874B-70A2-A3B9-5FA355080619}"/>
              </a:ext>
            </a:extLst>
          </p:cNvPr>
          <p:cNvSpPr/>
          <p:nvPr/>
        </p:nvSpPr>
        <p:spPr>
          <a:xfrm>
            <a:off x="0" y="4151586"/>
            <a:ext cx="9144000" cy="2706414"/>
          </a:xfrm>
          <a:prstGeom prst="rect">
            <a:avLst/>
          </a:prstGeom>
          <a:gradFill>
            <a:gsLst>
              <a:gs pos="0">
                <a:srgbClr val="000000">
                  <a:alpha val="0"/>
                </a:srgbClr>
              </a:gs>
              <a:gs pos="100000">
                <a:srgbClr val="000000">
                  <a:alpha val="8000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CD3E5AD8-F013-AD4E-AC1D-E9A7B2A481A3}"/>
              </a:ext>
            </a:extLst>
          </p:cNvPr>
          <p:cNvSpPr txBox="1"/>
          <p:nvPr/>
        </p:nvSpPr>
        <p:spPr>
          <a:xfrm>
            <a:off x="467929" y="571178"/>
            <a:ext cx="4299857" cy="1132169"/>
          </a:xfrm>
          <a:prstGeom prst="rect">
            <a:avLst/>
          </a:prstGeom>
          <a:noFill/>
        </p:spPr>
        <p:txBody>
          <a:bodyPr wrap="square" rtlCol="0">
            <a:spAutoFit/>
          </a:bodyPr>
          <a:lstStyle/>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AMIGOS</a:t>
            </a:r>
          </a:p>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DEL</a:t>
            </a:r>
          </a:p>
          <a:p>
            <a:pPr marL="0" marR="0" lvl="0" indent="0" algn="l" defTabSz="457200" rtl="0" eaLnBrk="1" fontAlgn="auto" latinLnBrk="0" hangingPunct="1">
              <a:lnSpc>
                <a:spcPts val="2740"/>
              </a:lnSpc>
              <a:spcBef>
                <a:spcPts val="0"/>
              </a:spcBef>
              <a:spcAft>
                <a:spcPts val="0"/>
              </a:spcAft>
              <a:buClrTx/>
              <a:buSzTx/>
              <a:buFontTx/>
              <a:buNone/>
              <a:tabLst/>
              <a:defRPr/>
            </a:pPr>
            <a:r>
              <a:rPr kumimoji="0" lang="en-GB" sz="30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PLANETA</a:t>
            </a:r>
          </a:p>
        </p:txBody>
      </p:sp>
      <p:pic>
        <p:nvPicPr>
          <p:cNvPr id="11" name="Picture 10" descr="A logo of a company&#10;&#10;Description automatically generated">
            <a:extLst>
              <a:ext uri="{FF2B5EF4-FFF2-40B4-BE49-F238E27FC236}">
                <a16:creationId xmlns:a16="http://schemas.microsoft.com/office/drawing/2014/main" id="{0885C579-310B-C45D-F785-3F6537E74E1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88959" y="4403376"/>
            <a:ext cx="2455041" cy="2454624"/>
          </a:xfrm>
          <a:prstGeom prst="rect">
            <a:avLst/>
          </a:prstGeom>
        </p:spPr>
      </p:pic>
      <p:pic>
        <p:nvPicPr>
          <p:cNvPr id="12" name="Graphic 11">
            <a:extLst>
              <a:ext uri="{FF2B5EF4-FFF2-40B4-BE49-F238E27FC236}">
                <a16:creationId xmlns:a16="http://schemas.microsoft.com/office/drawing/2014/main" id="{6B27C29A-8924-5A95-1DB3-25F531D4BC4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63533" y="5944290"/>
            <a:ext cx="1600203" cy="571501"/>
          </a:xfrm>
          <a:prstGeom prst="rect">
            <a:avLst/>
          </a:prstGeom>
        </p:spPr>
      </p:pic>
    </p:spTree>
    <p:extLst>
      <p:ext uri="{BB962C8B-B14F-4D97-AF65-F5344CB8AC3E}">
        <p14:creationId xmlns:p14="http://schemas.microsoft.com/office/powerpoint/2010/main" val="22473743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7C5466F-6910-F45B-62B8-5CE215ED1F6A}"/>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28515B6-957F-305C-010B-C51402F2EE7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43" y="971883"/>
            <a:ext cx="9144000" cy="5886117"/>
          </a:xfrm>
          <a:prstGeom prst="rect">
            <a:avLst/>
          </a:prstGeom>
        </p:spPr>
      </p:pic>
      <p:sp>
        <p:nvSpPr>
          <p:cNvPr id="10" name="Rectangle 9">
            <a:extLst>
              <a:ext uri="{FF2B5EF4-FFF2-40B4-BE49-F238E27FC236}">
                <a16:creationId xmlns:a16="http://schemas.microsoft.com/office/drawing/2014/main" id="{13FE1054-91C4-2AC6-0A0B-22093D3207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4E19E8A5-FFE9-1C26-1FC4-C10AD4E5E3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2C03F6AA-A0A9-B08C-C86C-DC7D96AADE2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TextBox 1">
            <a:extLst>
              <a:ext uri="{FF2B5EF4-FFF2-40B4-BE49-F238E27FC236}">
                <a16:creationId xmlns:a16="http://schemas.microsoft.com/office/drawing/2014/main" id="{90A87B66-027D-E2DF-4A48-02A72915667F}"/>
              </a:ext>
            </a:extLst>
          </p:cNvPr>
          <p:cNvSpPr txBox="1"/>
          <p:nvPr/>
        </p:nvSpPr>
        <p:spPr>
          <a:xfrm>
            <a:off x="359338" y="335815"/>
            <a:ext cx="5577482" cy="923330"/>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AMIGOS DEL PLANETA</a:t>
            </a:r>
          </a:p>
          <a:p>
            <a:r>
              <a:rPr lang="en-GB" sz="2700" b="1" dirty="0">
                <a:solidFill>
                  <a:schemeClr val="bg1"/>
                </a:solidFill>
                <a:latin typeface="Rubik Black" pitchFamily="2" charset="-79"/>
                <a:ea typeface="Colby StBlk" pitchFamily="2" charset="77"/>
                <a:cs typeface="Rubik Black" pitchFamily="2" charset="-79"/>
              </a:rPr>
              <a:t>ACTIVITY</a:t>
            </a:r>
          </a:p>
        </p:txBody>
      </p:sp>
      <p:sp>
        <p:nvSpPr>
          <p:cNvPr id="6" name="TextBox 5">
            <a:extLst>
              <a:ext uri="{FF2B5EF4-FFF2-40B4-BE49-F238E27FC236}">
                <a16:creationId xmlns:a16="http://schemas.microsoft.com/office/drawing/2014/main" id="{D143BFA7-0862-7FA3-0962-D385FBC2C36C}"/>
              </a:ext>
            </a:extLst>
          </p:cNvPr>
          <p:cNvSpPr txBox="1"/>
          <p:nvPr/>
        </p:nvSpPr>
        <p:spPr>
          <a:xfrm>
            <a:off x="7992094" y="6393948"/>
            <a:ext cx="1252366"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dirty="0">
                <a:solidFill>
                  <a:prstClr val="white"/>
                </a:solidFill>
                <a:latin typeface="Rubik" panose="020B0604020202020204" charset="-79"/>
                <a:cs typeface="Rubik" panose="020B0604020202020204" charset="-79"/>
              </a:rPr>
              <a:t>Amigos Del Planeta</a:t>
            </a:r>
            <a:endPar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endParaRPr>
          </a:p>
        </p:txBody>
      </p:sp>
    </p:spTree>
    <p:extLst>
      <p:ext uri="{BB962C8B-B14F-4D97-AF65-F5344CB8AC3E}">
        <p14:creationId xmlns:p14="http://schemas.microsoft.com/office/powerpoint/2010/main" val="374514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7217560-E4E6-18A9-9E73-5D2F916346E8}"/>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1DC77B38-CCD3-39E5-4299-B4C6D688B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E961197B-E57D-DB11-E1C7-BD3727929E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CBE017FC-20F5-B21F-7853-B639B3AD7F2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24786" y="464052"/>
            <a:ext cx="1600203" cy="571501"/>
          </a:xfrm>
          <a:prstGeom prst="rect">
            <a:avLst/>
          </a:prstGeom>
        </p:spPr>
      </p:pic>
      <p:sp>
        <p:nvSpPr>
          <p:cNvPr id="3" name="TextBox 2">
            <a:extLst>
              <a:ext uri="{FF2B5EF4-FFF2-40B4-BE49-F238E27FC236}">
                <a16:creationId xmlns:a16="http://schemas.microsoft.com/office/drawing/2014/main" id="{78C1D095-4F64-A71F-635C-6ABF5EA3E174}"/>
              </a:ext>
            </a:extLst>
          </p:cNvPr>
          <p:cNvSpPr txBox="1"/>
          <p:nvPr/>
        </p:nvSpPr>
        <p:spPr>
          <a:xfrm>
            <a:off x="2664618" y="1673734"/>
            <a:ext cx="4636295" cy="338554"/>
          </a:xfrm>
          <a:custGeom>
            <a:avLst/>
            <a:gdLst>
              <a:gd name="connsiteX0" fmla="*/ 0 w 4636295"/>
              <a:gd name="connsiteY0" fmla="*/ 0 h 338554"/>
              <a:gd name="connsiteX1" fmla="*/ 625900 w 4636295"/>
              <a:gd name="connsiteY1" fmla="*/ 0 h 338554"/>
              <a:gd name="connsiteX2" fmla="*/ 1205437 w 4636295"/>
              <a:gd name="connsiteY2" fmla="*/ 0 h 338554"/>
              <a:gd name="connsiteX3" fmla="*/ 1645885 w 4636295"/>
              <a:gd name="connsiteY3" fmla="*/ 0 h 338554"/>
              <a:gd name="connsiteX4" fmla="*/ 2132696 w 4636295"/>
              <a:gd name="connsiteY4" fmla="*/ 0 h 338554"/>
              <a:gd name="connsiteX5" fmla="*/ 2804958 w 4636295"/>
              <a:gd name="connsiteY5" fmla="*/ 0 h 338554"/>
              <a:gd name="connsiteX6" fmla="*/ 3477221 w 4636295"/>
              <a:gd name="connsiteY6" fmla="*/ 0 h 338554"/>
              <a:gd name="connsiteX7" fmla="*/ 3964032 w 4636295"/>
              <a:gd name="connsiteY7" fmla="*/ 0 h 338554"/>
              <a:gd name="connsiteX8" fmla="*/ 4636295 w 4636295"/>
              <a:gd name="connsiteY8" fmla="*/ 0 h 338554"/>
              <a:gd name="connsiteX9" fmla="*/ 4636295 w 4636295"/>
              <a:gd name="connsiteY9" fmla="*/ 338554 h 338554"/>
              <a:gd name="connsiteX10" fmla="*/ 4010395 w 4636295"/>
              <a:gd name="connsiteY10" fmla="*/ 338554 h 338554"/>
              <a:gd name="connsiteX11" fmla="*/ 3430858 w 4636295"/>
              <a:gd name="connsiteY11" fmla="*/ 338554 h 338554"/>
              <a:gd name="connsiteX12" fmla="*/ 2804958 w 4636295"/>
              <a:gd name="connsiteY12" fmla="*/ 338554 h 338554"/>
              <a:gd name="connsiteX13" fmla="*/ 2364510 w 4636295"/>
              <a:gd name="connsiteY13" fmla="*/ 338554 h 338554"/>
              <a:gd name="connsiteX14" fmla="*/ 1738611 w 4636295"/>
              <a:gd name="connsiteY14" fmla="*/ 338554 h 338554"/>
              <a:gd name="connsiteX15" fmla="*/ 1159074 w 4636295"/>
              <a:gd name="connsiteY15" fmla="*/ 338554 h 338554"/>
              <a:gd name="connsiteX16" fmla="*/ 672263 w 4636295"/>
              <a:gd name="connsiteY16" fmla="*/ 338554 h 338554"/>
              <a:gd name="connsiteX17" fmla="*/ 0 w 4636295"/>
              <a:gd name="connsiteY17" fmla="*/ 338554 h 338554"/>
              <a:gd name="connsiteX18" fmla="*/ 0 w 4636295"/>
              <a:gd name="connsiteY18" fmla="*/ 0 h 33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636295" h="338554" extrusionOk="0">
                <a:moveTo>
                  <a:pt x="0" y="0"/>
                </a:moveTo>
                <a:cubicBezTo>
                  <a:pt x="189269" y="-29632"/>
                  <a:pt x="317933" y="61989"/>
                  <a:pt x="625900" y="0"/>
                </a:cubicBezTo>
                <a:cubicBezTo>
                  <a:pt x="933867" y="-61989"/>
                  <a:pt x="1007647" y="4127"/>
                  <a:pt x="1205437" y="0"/>
                </a:cubicBezTo>
                <a:cubicBezTo>
                  <a:pt x="1403227" y="-4127"/>
                  <a:pt x="1482070" y="38358"/>
                  <a:pt x="1645885" y="0"/>
                </a:cubicBezTo>
                <a:cubicBezTo>
                  <a:pt x="1809700" y="-38358"/>
                  <a:pt x="1945856" y="46338"/>
                  <a:pt x="2132696" y="0"/>
                </a:cubicBezTo>
                <a:cubicBezTo>
                  <a:pt x="2319536" y="-46338"/>
                  <a:pt x="2548952" y="26894"/>
                  <a:pt x="2804958" y="0"/>
                </a:cubicBezTo>
                <a:cubicBezTo>
                  <a:pt x="3060964" y="-26894"/>
                  <a:pt x="3147351" y="73207"/>
                  <a:pt x="3477221" y="0"/>
                </a:cubicBezTo>
                <a:cubicBezTo>
                  <a:pt x="3807091" y="-73207"/>
                  <a:pt x="3818508" y="24864"/>
                  <a:pt x="3964032" y="0"/>
                </a:cubicBezTo>
                <a:cubicBezTo>
                  <a:pt x="4109556" y="-24864"/>
                  <a:pt x="4363330" y="8023"/>
                  <a:pt x="4636295" y="0"/>
                </a:cubicBezTo>
                <a:cubicBezTo>
                  <a:pt x="4673209" y="79260"/>
                  <a:pt x="4607992" y="172179"/>
                  <a:pt x="4636295" y="338554"/>
                </a:cubicBezTo>
                <a:cubicBezTo>
                  <a:pt x="4346513" y="406752"/>
                  <a:pt x="4300221" y="291453"/>
                  <a:pt x="4010395" y="338554"/>
                </a:cubicBezTo>
                <a:cubicBezTo>
                  <a:pt x="3720569" y="385655"/>
                  <a:pt x="3717180" y="300436"/>
                  <a:pt x="3430858" y="338554"/>
                </a:cubicBezTo>
                <a:cubicBezTo>
                  <a:pt x="3144536" y="376672"/>
                  <a:pt x="3098581" y="337551"/>
                  <a:pt x="2804958" y="338554"/>
                </a:cubicBezTo>
                <a:cubicBezTo>
                  <a:pt x="2511335" y="339557"/>
                  <a:pt x="2516670" y="332654"/>
                  <a:pt x="2364510" y="338554"/>
                </a:cubicBezTo>
                <a:cubicBezTo>
                  <a:pt x="2212350" y="344454"/>
                  <a:pt x="1924692" y="334863"/>
                  <a:pt x="1738611" y="338554"/>
                </a:cubicBezTo>
                <a:cubicBezTo>
                  <a:pt x="1552530" y="342245"/>
                  <a:pt x="1306023" y="294921"/>
                  <a:pt x="1159074" y="338554"/>
                </a:cubicBezTo>
                <a:cubicBezTo>
                  <a:pt x="1012125" y="382187"/>
                  <a:pt x="792086" y="312392"/>
                  <a:pt x="672263" y="338554"/>
                </a:cubicBezTo>
                <a:cubicBezTo>
                  <a:pt x="552440" y="364716"/>
                  <a:pt x="323027" y="302026"/>
                  <a:pt x="0" y="338554"/>
                </a:cubicBezTo>
                <a:cubicBezTo>
                  <a:pt x="-30017" y="213808"/>
                  <a:pt x="1513" y="76577"/>
                  <a:pt x="0" y="0"/>
                </a:cubicBezTo>
                <a:close/>
              </a:path>
            </a:pathLst>
          </a:custGeom>
          <a:noFill/>
          <a:ln w="38100">
            <a:solidFill>
              <a:schemeClr val="tx1"/>
            </a:solidFill>
            <a:extLst>
              <a:ext uri="{C807C97D-BFC1-408E-A445-0C87EB9F89A2}">
                <ask:lineSketchStyleProps xmlns:ask="http://schemas.microsoft.com/office/drawing/2018/sketchyshapes" sd="2392445751">
                  <a:prstGeom prst="rect">
                    <a:avLst/>
                  </a:prstGeom>
                  <ask:type>
                    <ask:lineSketchScribble/>
                  </ask:type>
                </ask:lineSketchStyleProps>
              </a:ext>
            </a:extLst>
          </a:ln>
        </p:spPr>
        <p:txBody>
          <a:bodyPr wrap="square" rtlCol="0">
            <a:spAutoFit/>
          </a:bodyPr>
          <a:lstStyle/>
          <a:p>
            <a:pPr algn="ctr"/>
            <a:r>
              <a:rPr lang="en-GB" sz="1600" b="1" dirty="0">
                <a:latin typeface="Rubik" panose="020B0604020202020204" charset="-79"/>
                <a:cs typeface="Rubik" panose="020B0604020202020204" charset="-79"/>
              </a:rPr>
              <a:t>Why is the River </a:t>
            </a:r>
            <a:r>
              <a:rPr lang="en-GB" sz="1600" b="1" dirty="0" err="1">
                <a:latin typeface="Rubik" panose="020B0604020202020204" charset="-79"/>
                <a:cs typeface="Rubik" panose="020B0604020202020204" charset="-79"/>
              </a:rPr>
              <a:t>Atrato</a:t>
            </a:r>
            <a:r>
              <a:rPr lang="en-GB" sz="1600" b="1" dirty="0">
                <a:latin typeface="Rubik" panose="020B0604020202020204" charset="-79"/>
                <a:cs typeface="Rubik" panose="020B0604020202020204" charset="-79"/>
              </a:rPr>
              <a:t> a dangerous place?</a:t>
            </a:r>
          </a:p>
        </p:txBody>
      </p:sp>
      <p:sp>
        <p:nvSpPr>
          <p:cNvPr id="4" name="TextBox 3">
            <a:extLst>
              <a:ext uri="{FF2B5EF4-FFF2-40B4-BE49-F238E27FC236}">
                <a16:creationId xmlns:a16="http://schemas.microsoft.com/office/drawing/2014/main" id="{17776B1B-E404-6511-EEA9-761CD07318D8}"/>
              </a:ext>
            </a:extLst>
          </p:cNvPr>
          <p:cNvSpPr txBox="1"/>
          <p:nvPr/>
        </p:nvSpPr>
        <p:spPr>
          <a:xfrm>
            <a:off x="471489" y="2547793"/>
            <a:ext cx="1700212" cy="369332"/>
          </a:xfrm>
          <a:prstGeom prst="rect">
            <a:avLst/>
          </a:prstGeom>
          <a:noFill/>
          <a:ln w="38100">
            <a:solidFill>
              <a:schemeClr val="tx1"/>
            </a:solidFill>
            <a:extLst>
              <a:ext uri="{C807C97D-BFC1-408E-A445-0C87EB9F89A2}">
                <ask:lineSketchStyleProps xmlns:ask="http://schemas.microsoft.com/office/drawing/2018/sketchyshapes" sd="981765707">
                  <a:custGeom>
                    <a:avLst/>
                    <a:gdLst>
                      <a:gd name="connsiteX0" fmla="*/ 0 w 1700212"/>
                      <a:gd name="connsiteY0" fmla="*/ 0 h 369332"/>
                      <a:gd name="connsiteX1" fmla="*/ 600742 w 1700212"/>
                      <a:gd name="connsiteY1" fmla="*/ 0 h 369332"/>
                      <a:gd name="connsiteX2" fmla="*/ 1167479 w 1700212"/>
                      <a:gd name="connsiteY2" fmla="*/ 0 h 369332"/>
                      <a:gd name="connsiteX3" fmla="*/ 1700212 w 1700212"/>
                      <a:gd name="connsiteY3" fmla="*/ 0 h 369332"/>
                      <a:gd name="connsiteX4" fmla="*/ 1700212 w 1700212"/>
                      <a:gd name="connsiteY4" fmla="*/ 369332 h 369332"/>
                      <a:gd name="connsiteX5" fmla="*/ 1133475 w 1700212"/>
                      <a:gd name="connsiteY5" fmla="*/ 369332 h 369332"/>
                      <a:gd name="connsiteX6" fmla="*/ 600742 w 1700212"/>
                      <a:gd name="connsiteY6" fmla="*/ 369332 h 369332"/>
                      <a:gd name="connsiteX7" fmla="*/ 0 w 1700212"/>
                      <a:gd name="connsiteY7" fmla="*/ 369332 h 369332"/>
                      <a:gd name="connsiteX8" fmla="*/ 0 w 1700212"/>
                      <a:gd name="connsiteY8" fmla="*/ 0 h 36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212" h="369332" extrusionOk="0">
                        <a:moveTo>
                          <a:pt x="0" y="0"/>
                        </a:moveTo>
                        <a:cubicBezTo>
                          <a:pt x="136523" y="-13300"/>
                          <a:pt x="449339" y="28963"/>
                          <a:pt x="600742" y="0"/>
                        </a:cubicBezTo>
                        <a:cubicBezTo>
                          <a:pt x="752145" y="-28963"/>
                          <a:pt x="938995" y="16750"/>
                          <a:pt x="1167479" y="0"/>
                        </a:cubicBezTo>
                        <a:cubicBezTo>
                          <a:pt x="1395963" y="-16750"/>
                          <a:pt x="1559793" y="9626"/>
                          <a:pt x="1700212" y="0"/>
                        </a:cubicBezTo>
                        <a:cubicBezTo>
                          <a:pt x="1722720" y="116131"/>
                          <a:pt x="1679127" y="239632"/>
                          <a:pt x="1700212" y="369332"/>
                        </a:cubicBezTo>
                        <a:cubicBezTo>
                          <a:pt x="1545449" y="390326"/>
                          <a:pt x="1299754" y="339392"/>
                          <a:pt x="1133475" y="369332"/>
                        </a:cubicBezTo>
                        <a:cubicBezTo>
                          <a:pt x="967196" y="399272"/>
                          <a:pt x="759906" y="323709"/>
                          <a:pt x="600742" y="369332"/>
                        </a:cubicBezTo>
                        <a:cubicBezTo>
                          <a:pt x="441578" y="414955"/>
                          <a:pt x="232120" y="362189"/>
                          <a:pt x="0" y="369332"/>
                        </a:cubicBezTo>
                        <a:cubicBezTo>
                          <a:pt x="-269" y="205599"/>
                          <a:pt x="40317" y="163312"/>
                          <a:pt x="0" y="0"/>
                        </a:cubicBezTo>
                        <a:close/>
                      </a:path>
                    </a:pathLst>
                  </a:custGeom>
                  <ask:type>
                    <ask:lineSketchNone/>
                  </ask:type>
                </ask:lineSketchStyleProps>
              </a:ext>
            </a:extLst>
          </a:ln>
        </p:spPr>
        <p:txBody>
          <a:bodyPr wrap="square" rtlCol="0">
            <a:spAutoFit/>
          </a:bodyPr>
          <a:lstStyle/>
          <a:p>
            <a:pPr algn="ctr"/>
            <a:r>
              <a:rPr lang="en-GB" dirty="0"/>
              <a:t>Illegal mining</a:t>
            </a:r>
          </a:p>
        </p:txBody>
      </p:sp>
      <p:sp>
        <p:nvSpPr>
          <p:cNvPr id="6" name="TextBox 5">
            <a:extLst>
              <a:ext uri="{FF2B5EF4-FFF2-40B4-BE49-F238E27FC236}">
                <a16:creationId xmlns:a16="http://schemas.microsoft.com/office/drawing/2014/main" id="{64B07E4C-A46B-2EAD-7D7E-09D5DF64E4D0}"/>
              </a:ext>
            </a:extLst>
          </p:cNvPr>
          <p:cNvSpPr txBox="1"/>
          <p:nvPr/>
        </p:nvSpPr>
        <p:spPr>
          <a:xfrm>
            <a:off x="3950494" y="2547793"/>
            <a:ext cx="1700212" cy="369332"/>
          </a:xfrm>
          <a:prstGeom prst="rect">
            <a:avLst/>
          </a:prstGeom>
          <a:noFill/>
          <a:ln w="38100">
            <a:solidFill>
              <a:schemeClr val="tx1"/>
            </a:solidFill>
          </a:ln>
        </p:spPr>
        <p:txBody>
          <a:bodyPr wrap="square" rtlCol="0">
            <a:spAutoFit/>
          </a:bodyPr>
          <a:lstStyle/>
          <a:p>
            <a:pPr algn="ctr"/>
            <a:r>
              <a:rPr lang="en-GB" dirty="0"/>
              <a:t>Pollution</a:t>
            </a:r>
          </a:p>
        </p:txBody>
      </p:sp>
      <p:sp>
        <p:nvSpPr>
          <p:cNvPr id="7" name="Rectangle 6">
            <a:extLst>
              <a:ext uri="{FF2B5EF4-FFF2-40B4-BE49-F238E27FC236}">
                <a16:creationId xmlns:a16="http://schemas.microsoft.com/office/drawing/2014/main" id="{CA10BFB4-67FE-F5FB-86A5-D259BF05F4E8}"/>
              </a:ext>
            </a:extLst>
          </p:cNvPr>
          <p:cNvSpPr/>
          <p:nvPr/>
        </p:nvSpPr>
        <p:spPr>
          <a:xfrm>
            <a:off x="7141413" y="2547793"/>
            <a:ext cx="1566948" cy="369332"/>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0ECFB540-B4B0-5090-CEF3-5D0D4E51D90F}"/>
              </a:ext>
            </a:extLst>
          </p:cNvPr>
          <p:cNvCxnSpPr/>
          <p:nvPr/>
        </p:nvCxnSpPr>
        <p:spPr>
          <a:xfrm flipH="1">
            <a:off x="2225474" y="1988794"/>
            <a:ext cx="1500187" cy="68939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7E33B9E7-7A1B-6775-9509-D66B8D391FA1}"/>
              </a:ext>
            </a:extLst>
          </p:cNvPr>
          <p:cNvCxnSpPr>
            <a:cxnSpLocks/>
          </p:cNvCxnSpPr>
          <p:nvPr/>
        </p:nvCxnSpPr>
        <p:spPr>
          <a:xfrm>
            <a:off x="5949992" y="2043066"/>
            <a:ext cx="1157288" cy="6106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AA3FE88E-355D-B965-355D-1DBA30C28271}"/>
              </a:ext>
            </a:extLst>
          </p:cNvPr>
          <p:cNvCxnSpPr/>
          <p:nvPr/>
        </p:nvCxnSpPr>
        <p:spPr>
          <a:xfrm>
            <a:off x="4572000" y="2043066"/>
            <a:ext cx="0" cy="34469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71DEF4C2-3314-18B4-6573-2C48F17E865B}"/>
              </a:ext>
            </a:extLst>
          </p:cNvPr>
          <p:cNvSpPr txBox="1"/>
          <p:nvPr/>
        </p:nvSpPr>
        <p:spPr>
          <a:xfrm>
            <a:off x="437043" y="3473452"/>
            <a:ext cx="1034570" cy="369332"/>
          </a:xfrm>
          <a:prstGeom prst="rect">
            <a:avLst/>
          </a:prstGeom>
          <a:noFill/>
          <a:ln w="38100">
            <a:solidFill>
              <a:schemeClr val="tx1"/>
            </a:solidFill>
            <a:extLst>
              <a:ext uri="{C807C97D-BFC1-408E-A445-0C87EB9F89A2}">
                <ask:lineSketchStyleProps xmlns:ask="http://schemas.microsoft.com/office/drawing/2018/sketchyshapes" sd="981765707">
                  <a:custGeom>
                    <a:avLst/>
                    <a:gdLst>
                      <a:gd name="connsiteX0" fmla="*/ 0 w 1700212"/>
                      <a:gd name="connsiteY0" fmla="*/ 0 h 369332"/>
                      <a:gd name="connsiteX1" fmla="*/ 600742 w 1700212"/>
                      <a:gd name="connsiteY1" fmla="*/ 0 h 369332"/>
                      <a:gd name="connsiteX2" fmla="*/ 1167479 w 1700212"/>
                      <a:gd name="connsiteY2" fmla="*/ 0 h 369332"/>
                      <a:gd name="connsiteX3" fmla="*/ 1700212 w 1700212"/>
                      <a:gd name="connsiteY3" fmla="*/ 0 h 369332"/>
                      <a:gd name="connsiteX4" fmla="*/ 1700212 w 1700212"/>
                      <a:gd name="connsiteY4" fmla="*/ 369332 h 369332"/>
                      <a:gd name="connsiteX5" fmla="*/ 1133475 w 1700212"/>
                      <a:gd name="connsiteY5" fmla="*/ 369332 h 369332"/>
                      <a:gd name="connsiteX6" fmla="*/ 600742 w 1700212"/>
                      <a:gd name="connsiteY6" fmla="*/ 369332 h 369332"/>
                      <a:gd name="connsiteX7" fmla="*/ 0 w 1700212"/>
                      <a:gd name="connsiteY7" fmla="*/ 369332 h 369332"/>
                      <a:gd name="connsiteX8" fmla="*/ 0 w 1700212"/>
                      <a:gd name="connsiteY8" fmla="*/ 0 h 36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212" h="369332" extrusionOk="0">
                        <a:moveTo>
                          <a:pt x="0" y="0"/>
                        </a:moveTo>
                        <a:cubicBezTo>
                          <a:pt x="136523" y="-13300"/>
                          <a:pt x="449339" y="28963"/>
                          <a:pt x="600742" y="0"/>
                        </a:cubicBezTo>
                        <a:cubicBezTo>
                          <a:pt x="752145" y="-28963"/>
                          <a:pt x="938995" y="16750"/>
                          <a:pt x="1167479" y="0"/>
                        </a:cubicBezTo>
                        <a:cubicBezTo>
                          <a:pt x="1395963" y="-16750"/>
                          <a:pt x="1559793" y="9626"/>
                          <a:pt x="1700212" y="0"/>
                        </a:cubicBezTo>
                        <a:cubicBezTo>
                          <a:pt x="1722720" y="116131"/>
                          <a:pt x="1679127" y="239632"/>
                          <a:pt x="1700212" y="369332"/>
                        </a:cubicBezTo>
                        <a:cubicBezTo>
                          <a:pt x="1545449" y="390326"/>
                          <a:pt x="1299754" y="339392"/>
                          <a:pt x="1133475" y="369332"/>
                        </a:cubicBezTo>
                        <a:cubicBezTo>
                          <a:pt x="967196" y="399272"/>
                          <a:pt x="759906" y="323709"/>
                          <a:pt x="600742" y="369332"/>
                        </a:cubicBezTo>
                        <a:cubicBezTo>
                          <a:pt x="441578" y="414955"/>
                          <a:pt x="232120" y="362189"/>
                          <a:pt x="0" y="369332"/>
                        </a:cubicBezTo>
                        <a:cubicBezTo>
                          <a:pt x="-269" y="205599"/>
                          <a:pt x="40317" y="163312"/>
                          <a:pt x="0" y="0"/>
                        </a:cubicBezTo>
                        <a:close/>
                      </a:path>
                    </a:pathLst>
                  </a:custGeom>
                  <ask:type>
                    <ask:lineSketchNone/>
                  </ask:type>
                </ask:lineSketchStyleProps>
              </a:ext>
            </a:extLst>
          </a:ln>
        </p:spPr>
        <p:txBody>
          <a:bodyPr wrap="square" rtlCol="0">
            <a:spAutoFit/>
          </a:bodyPr>
          <a:lstStyle/>
          <a:p>
            <a:pPr algn="ctr"/>
            <a:r>
              <a:rPr lang="en-GB" dirty="0"/>
              <a:t>Why?</a:t>
            </a:r>
          </a:p>
        </p:txBody>
      </p:sp>
      <p:sp>
        <p:nvSpPr>
          <p:cNvPr id="18" name="TextBox 17">
            <a:extLst>
              <a:ext uri="{FF2B5EF4-FFF2-40B4-BE49-F238E27FC236}">
                <a16:creationId xmlns:a16="http://schemas.microsoft.com/office/drawing/2014/main" id="{A4912C0C-5C66-4A66-C776-C2D110F3049F}"/>
              </a:ext>
            </a:extLst>
          </p:cNvPr>
          <p:cNvSpPr txBox="1"/>
          <p:nvPr/>
        </p:nvSpPr>
        <p:spPr>
          <a:xfrm>
            <a:off x="1629367" y="3429000"/>
            <a:ext cx="1034570" cy="369332"/>
          </a:xfrm>
          <a:prstGeom prst="rect">
            <a:avLst/>
          </a:prstGeom>
          <a:noFill/>
          <a:ln w="38100">
            <a:solidFill>
              <a:schemeClr val="tx1"/>
            </a:solidFill>
            <a:extLst>
              <a:ext uri="{C807C97D-BFC1-408E-A445-0C87EB9F89A2}">
                <ask:lineSketchStyleProps xmlns:ask="http://schemas.microsoft.com/office/drawing/2018/sketchyshapes" sd="981765707">
                  <a:custGeom>
                    <a:avLst/>
                    <a:gdLst>
                      <a:gd name="connsiteX0" fmla="*/ 0 w 1700212"/>
                      <a:gd name="connsiteY0" fmla="*/ 0 h 369332"/>
                      <a:gd name="connsiteX1" fmla="*/ 600742 w 1700212"/>
                      <a:gd name="connsiteY1" fmla="*/ 0 h 369332"/>
                      <a:gd name="connsiteX2" fmla="*/ 1167479 w 1700212"/>
                      <a:gd name="connsiteY2" fmla="*/ 0 h 369332"/>
                      <a:gd name="connsiteX3" fmla="*/ 1700212 w 1700212"/>
                      <a:gd name="connsiteY3" fmla="*/ 0 h 369332"/>
                      <a:gd name="connsiteX4" fmla="*/ 1700212 w 1700212"/>
                      <a:gd name="connsiteY4" fmla="*/ 369332 h 369332"/>
                      <a:gd name="connsiteX5" fmla="*/ 1133475 w 1700212"/>
                      <a:gd name="connsiteY5" fmla="*/ 369332 h 369332"/>
                      <a:gd name="connsiteX6" fmla="*/ 600742 w 1700212"/>
                      <a:gd name="connsiteY6" fmla="*/ 369332 h 369332"/>
                      <a:gd name="connsiteX7" fmla="*/ 0 w 1700212"/>
                      <a:gd name="connsiteY7" fmla="*/ 369332 h 369332"/>
                      <a:gd name="connsiteX8" fmla="*/ 0 w 1700212"/>
                      <a:gd name="connsiteY8" fmla="*/ 0 h 36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212" h="369332" extrusionOk="0">
                        <a:moveTo>
                          <a:pt x="0" y="0"/>
                        </a:moveTo>
                        <a:cubicBezTo>
                          <a:pt x="136523" y="-13300"/>
                          <a:pt x="449339" y="28963"/>
                          <a:pt x="600742" y="0"/>
                        </a:cubicBezTo>
                        <a:cubicBezTo>
                          <a:pt x="752145" y="-28963"/>
                          <a:pt x="938995" y="16750"/>
                          <a:pt x="1167479" y="0"/>
                        </a:cubicBezTo>
                        <a:cubicBezTo>
                          <a:pt x="1395963" y="-16750"/>
                          <a:pt x="1559793" y="9626"/>
                          <a:pt x="1700212" y="0"/>
                        </a:cubicBezTo>
                        <a:cubicBezTo>
                          <a:pt x="1722720" y="116131"/>
                          <a:pt x="1679127" y="239632"/>
                          <a:pt x="1700212" y="369332"/>
                        </a:cubicBezTo>
                        <a:cubicBezTo>
                          <a:pt x="1545449" y="390326"/>
                          <a:pt x="1299754" y="339392"/>
                          <a:pt x="1133475" y="369332"/>
                        </a:cubicBezTo>
                        <a:cubicBezTo>
                          <a:pt x="967196" y="399272"/>
                          <a:pt x="759906" y="323709"/>
                          <a:pt x="600742" y="369332"/>
                        </a:cubicBezTo>
                        <a:cubicBezTo>
                          <a:pt x="441578" y="414955"/>
                          <a:pt x="232120" y="362189"/>
                          <a:pt x="0" y="369332"/>
                        </a:cubicBezTo>
                        <a:cubicBezTo>
                          <a:pt x="-269" y="205599"/>
                          <a:pt x="40317" y="163312"/>
                          <a:pt x="0" y="0"/>
                        </a:cubicBezTo>
                        <a:close/>
                      </a:path>
                    </a:pathLst>
                  </a:custGeom>
                  <ask:type>
                    <ask:lineSketchNone/>
                  </ask:type>
                </ask:lineSketchStyleProps>
              </a:ext>
            </a:extLst>
          </a:ln>
        </p:spPr>
        <p:txBody>
          <a:bodyPr wrap="square" rtlCol="0">
            <a:spAutoFit/>
          </a:bodyPr>
          <a:lstStyle/>
          <a:p>
            <a:pPr algn="ctr"/>
            <a:r>
              <a:rPr lang="en-GB" dirty="0"/>
              <a:t>Why?</a:t>
            </a:r>
          </a:p>
        </p:txBody>
      </p:sp>
      <p:sp>
        <p:nvSpPr>
          <p:cNvPr id="19" name="TextBox 18">
            <a:extLst>
              <a:ext uri="{FF2B5EF4-FFF2-40B4-BE49-F238E27FC236}">
                <a16:creationId xmlns:a16="http://schemas.microsoft.com/office/drawing/2014/main" id="{B2F49A46-1400-4477-84D7-7E8D94EB4B55}"/>
              </a:ext>
            </a:extLst>
          </p:cNvPr>
          <p:cNvSpPr txBox="1"/>
          <p:nvPr/>
        </p:nvSpPr>
        <p:spPr>
          <a:xfrm>
            <a:off x="3620220" y="3473066"/>
            <a:ext cx="1034570" cy="369332"/>
          </a:xfrm>
          <a:prstGeom prst="rect">
            <a:avLst/>
          </a:prstGeom>
          <a:noFill/>
          <a:ln w="38100">
            <a:solidFill>
              <a:schemeClr val="tx1"/>
            </a:solidFill>
            <a:extLst>
              <a:ext uri="{C807C97D-BFC1-408E-A445-0C87EB9F89A2}">
                <ask:lineSketchStyleProps xmlns:ask="http://schemas.microsoft.com/office/drawing/2018/sketchyshapes" sd="981765707">
                  <a:custGeom>
                    <a:avLst/>
                    <a:gdLst>
                      <a:gd name="connsiteX0" fmla="*/ 0 w 1700212"/>
                      <a:gd name="connsiteY0" fmla="*/ 0 h 369332"/>
                      <a:gd name="connsiteX1" fmla="*/ 600742 w 1700212"/>
                      <a:gd name="connsiteY1" fmla="*/ 0 h 369332"/>
                      <a:gd name="connsiteX2" fmla="*/ 1167479 w 1700212"/>
                      <a:gd name="connsiteY2" fmla="*/ 0 h 369332"/>
                      <a:gd name="connsiteX3" fmla="*/ 1700212 w 1700212"/>
                      <a:gd name="connsiteY3" fmla="*/ 0 h 369332"/>
                      <a:gd name="connsiteX4" fmla="*/ 1700212 w 1700212"/>
                      <a:gd name="connsiteY4" fmla="*/ 369332 h 369332"/>
                      <a:gd name="connsiteX5" fmla="*/ 1133475 w 1700212"/>
                      <a:gd name="connsiteY5" fmla="*/ 369332 h 369332"/>
                      <a:gd name="connsiteX6" fmla="*/ 600742 w 1700212"/>
                      <a:gd name="connsiteY6" fmla="*/ 369332 h 369332"/>
                      <a:gd name="connsiteX7" fmla="*/ 0 w 1700212"/>
                      <a:gd name="connsiteY7" fmla="*/ 369332 h 369332"/>
                      <a:gd name="connsiteX8" fmla="*/ 0 w 1700212"/>
                      <a:gd name="connsiteY8" fmla="*/ 0 h 36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212" h="369332" extrusionOk="0">
                        <a:moveTo>
                          <a:pt x="0" y="0"/>
                        </a:moveTo>
                        <a:cubicBezTo>
                          <a:pt x="136523" y="-13300"/>
                          <a:pt x="449339" y="28963"/>
                          <a:pt x="600742" y="0"/>
                        </a:cubicBezTo>
                        <a:cubicBezTo>
                          <a:pt x="752145" y="-28963"/>
                          <a:pt x="938995" y="16750"/>
                          <a:pt x="1167479" y="0"/>
                        </a:cubicBezTo>
                        <a:cubicBezTo>
                          <a:pt x="1395963" y="-16750"/>
                          <a:pt x="1559793" y="9626"/>
                          <a:pt x="1700212" y="0"/>
                        </a:cubicBezTo>
                        <a:cubicBezTo>
                          <a:pt x="1722720" y="116131"/>
                          <a:pt x="1679127" y="239632"/>
                          <a:pt x="1700212" y="369332"/>
                        </a:cubicBezTo>
                        <a:cubicBezTo>
                          <a:pt x="1545449" y="390326"/>
                          <a:pt x="1299754" y="339392"/>
                          <a:pt x="1133475" y="369332"/>
                        </a:cubicBezTo>
                        <a:cubicBezTo>
                          <a:pt x="967196" y="399272"/>
                          <a:pt x="759906" y="323709"/>
                          <a:pt x="600742" y="369332"/>
                        </a:cubicBezTo>
                        <a:cubicBezTo>
                          <a:pt x="441578" y="414955"/>
                          <a:pt x="232120" y="362189"/>
                          <a:pt x="0" y="369332"/>
                        </a:cubicBezTo>
                        <a:cubicBezTo>
                          <a:pt x="-269" y="205599"/>
                          <a:pt x="40317" y="163312"/>
                          <a:pt x="0" y="0"/>
                        </a:cubicBezTo>
                        <a:close/>
                      </a:path>
                    </a:pathLst>
                  </a:custGeom>
                  <ask:type>
                    <ask:lineSketchNone/>
                  </ask:type>
                </ask:lineSketchStyleProps>
              </a:ext>
            </a:extLst>
          </a:ln>
        </p:spPr>
        <p:txBody>
          <a:bodyPr wrap="square" rtlCol="0">
            <a:spAutoFit/>
          </a:bodyPr>
          <a:lstStyle/>
          <a:p>
            <a:pPr algn="ctr"/>
            <a:r>
              <a:rPr lang="en-GB" dirty="0"/>
              <a:t>Why?</a:t>
            </a:r>
          </a:p>
        </p:txBody>
      </p:sp>
      <p:sp>
        <p:nvSpPr>
          <p:cNvPr id="20" name="TextBox 19">
            <a:extLst>
              <a:ext uri="{FF2B5EF4-FFF2-40B4-BE49-F238E27FC236}">
                <a16:creationId xmlns:a16="http://schemas.microsoft.com/office/drawing/2014/main" id="{D79BBCD2-58EF-1044-7BEC-BA0876644369}"/>
              </a:ext>
            </a:extLst>
          </p:cNvPr>
          <p:cNvSpPr txBox="1"/>
          <p:nvPr/>
        </p:nvSpPr>
        <p:spPr>
          <a:xfrm>
            <a:off x="4836841" y="3489346"/>
            <a:ext cx="1034570" cy="369332"/>
          </a:xfrm>
          <a:prstGeom prst="rect">
            <a:avLst/>
          </a:prstGeom>
          <a:noFill/>
          <a:ln w="38100">
            <a:solidFill>
              <a:schemeClr val="tx1"/>
            </a:solidFill>
            <a:extLst>
              <a:ext uri="{C807C97D-BFC1-408E-A445-0C87EB9F89A2}">
                <ask:lineSketchStyleProps xmlns:ask="http://schemas.microsoft.com/office/drawing/2018/sketchyshapes" sd="981765707">
                  <a:custGeom>
                    <a:avLst/>
                    <a:gdLst>
                      <a:gd name="connsiteX0" fmla="*/ 0 w 1700212"/>
                      <a:gd name="connsiteY0" fmla="*/ 0 h 369332"/>
                      <a:gd name="connsiteX1" fmla="*/ 600742 w 1700212"/>
                      <a:gd name="connsiteY1" fmla="*/ 0 h 369332"/>
                      <a:gd name="connsiteX2" fmla="*/ 1167479 w 1700212"/>
                      <a:gd name="connsiteY2" fmla="*/ 0 h 369332"/>
                      <a:gd name="connsiteX3" fmla="*/ 1700212 w 1700212"/>
                      <a:gd name="connsiteY3" fmla="*/ 0 h 369332"/>
                      <a:gd name="connsiteX4" fmla="*/ 1700212 w 1700212"/>
                      <a:gd name="connsiteY4" fmla="*/ 369332 h 369332"/>
                      <a:gd name="connsiteX5" fmla="*/ 1133475 w 1700212"/>
                      <a:gd name="connsiteY5" fmla="*/ 369332 h 369332"/>
                      <a:gd name="connsiteX6" fmla="*/ 600742 w 1700212"/>
                      <a:gd name="connsiteY6" fmla="*/ 369332 h 369332"/>
                      <a:gd name="connsiteX7" fmla="*/ 0 w 1700212"/>
                      <a:gd name="connsiteY7" fmla="*/ 369332 h 369332"/>
                      <a:gd name="connsiteX8" fmla="*/ 0 w 1700212"/>
                      <a:gd name="connsiteY8" fmla="*/ 0 h 36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212" h="369332" extrusionOk="0">
                        <a:moveTo>
                          <a:pt x="0" y="0"/>
                        </a:moveTo>
                        <a:cubicBezTo>
                          <a:pt x="136523" y="-13300"/>
                          <a:pt x="449339" y="28963"/>
                          <a:pt x="600742" y="0"/>
                        </a:cubicBezTo>
                        <a:cubicBezTo>
                          <a:pt x="752145" y="-28963"/>
                          <a:pt x="938995" y="16750"/>
                          <a:pt x="1167479" y="0"/>
                        </a:cubicBezTo>
                        <a:cubicBezTo>
                          <a:pt x="1395963" y="-16750"/>
                          <a:pt x="1559793" y="9626"/>
                          <a:pt x="1700212" y="0"/>
                        </a:cubicBezTo>
                        <a:cubicBezTo>
                          <a:pt x="1722720" y="116131"/>
                          <a:pt x="1679127" y="239632"/>
                          <a:pt x="1700212" y="369332"/>
                        </a:cubicBezTo>
                        <a:cubicBezTo>
                          <a:pt x="1545449" y="390326"/>
                          <a:pt x="1299754" y="339392"/>
                          <a:pt x="1133475" y="369332"/>
                        </a:cubicBezTo>
                        <a:cubicBezTo>
                          <a:pt x="967196" y="399272"/>
                          <a:pt x="759906" y="323709"/>
                          <a:pt x="600742" y="369332"/>
                        </a:cubicBezTo>
                        <a:cubicBezTo>
                          <a:pt x="441578" y="414955"/>
                          <a:pt x="232120" y="362189"/>
                          <a:pt x="0" y="369332"/>
                        </a:cubicBezTo>
                        <a:cubicBezTo>
                          <a:pt x="-269" y="205599"/>
                          <a:pt x="40317" y="163312"/>
                          <a:pt x="0" y="0"/>
                        </a:cubicBezTo>
                        <a:close/>
                      </a:path>
                    </a:pathLst>
                  </a:custGeom>
                  <ask:type>
                    <ask:lineSketchNone/>
                  </ask:type>
                </ask:lineSketchStyleProps>
              </a:ext>
            </a:extLst>
          </a:ln>
        </p:spPr>
        <p:txBody>
          <a:bodyPr wrap="square" rtlCol="0">
            <a:spAutoFit/>
          </a:bodyPr>
          <a:lstStyle/>
          <a:p>
            <a:pPr algn="ctr"/>
            <a:r>
              <a:rPr lang="en-GB" dirty="0"/>
              <a:t>Why?</a:t>
            </a:r>
          </a:p>
        </p:txBody>
      </p:sp>
      <p:sp>
        <p:nvSpPr>
          <p:cNvPr id="21" name="TextBox 20">
            <a:extLst>
              <a:ext uri="{FF2B5EF4-FFF2-40B4-BE49-F238E27FC236}">
                <a16:creationId xmlns:a16="http://schemas.microsoft.com/office/drawing/2014/main" id="{641CC5E3-D9D2-A419-E178-4EB686FB44AE}"/>
              </a:ext>
            </a:extLst>
          </p:cNvPr>
          <p:cNvSpPr txBox="1"/>
          <p:nvPr/>
        </p:nvSpPr>
        <p:spPr>
          <a:xfrm>
            <a:off x="6489704" y="3470228"/>
            <a:ext cx="1034570" cy="369332"/>
          </a:xfrm>
          <a:prstGeom prst="rect">
            <a:avLst/>
          </a:prstGeom>
          <a:noFill/>
          <a:ln w="38100">
            <a:solidFill>
              <a:schemeClr val="tx1"/>
            </a:solidFill>
            <a:extLst>
              <a:ext uri="{C807C97D-BFC1-408E-A445-0C87EB9F89A2}">
                <ask:lineSketchStyleProps xmlns:ask="http://schemas.microsoft.com/office/drawing/2018/sketchyshapes" sd="981765707">
                  <a:custGeom>
                    <a:avLst/>
                    <a:gdLst>
                      <a:gd name="connsiteX0" fmla="*/ 0 w 1700212"/>
                      <a:gd name="connsiteY0" fmla="*/ 0 h 369332"/>
                      <a:gd name="connsiteX1" fmla="*/ 600742 w 1700212"/>
                      <a:gd name="connsiteY1" fmla="*/ 0 h 369332"/>
                      <a:gd name="connsiteX2" fmla="*/ 1167479 w 1700212"/>
                      <a:gd name="connsiteY2" fmla="*/ 0 h 369332"/>
                      <a:gd name="connsiteX3" fmla="*/ 1700212 w 1700212"/>
                      <a:gd name="connsiteY3" fmla="*/ 0 h 369332"/>
                      <a:gd name="connsiteX4" fmla="*/ 1700212 w 1700212"/>
                      <a:gd name="connsiteY4" fmla="*/ 369332 h 369332"/>
                      <a:gd name="connsiteX5" fmla="*/ 1133475 w 1700212"/>
                      <a:gd name="connsiteY5" fmla="*/ 369332 h 369332"/>
                      <a:gd name="connsiteX6" fmla="*/ 600742 w 1700212"/>
                      <a:gd name="connsiteY6" fmla="*/ 369332 h 369332"/>
                      <a:gd name="connsiteX7" fmla="*/ 0 w 1700212"/>
                      <a:gd name="connsiteY7" fmla="*/ 369332 h 369332"/>
                      <a:gd name="connsiteX8" fmla="*/ 0 w 1700212"/>
                      <a:gd name="connsiteY8" fmla="*/ 0 h 36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212" h="369332" extrusionOk="0">
                        <a:moveTo>
                          <a:pt x="0" y="0"/>
                        </a:moveTo>
                        <a:cubicBezTo>
                          <a:pt x="136523" y="-13300"/>
                          <a:pt x="449339" y="28963"/>
                          <a:pt x="600742" y="0"/>
                        </a:cubicBezTo>
                        <a:cubicBezTo>
                          <a:pt x="752145" y="-28963"/>
                          <a:pt x="938995" y="16750"/>
                          <a:pt x="1167479" y="0"/>
                        </a:cubicBezTo>
                        <a:cubicBezTo>
                          <a:pt x="1395963" y="-16750"/>
                          <a:pt x="1559793" y="9626"/>
                          <a:pt x="1700212" y="0"/>
                        </a:cubicBezTo>
                        <a:cubicBezTo>
                          <a:pt x="1722720" y="116131"/>
                          <a:pt x="1679127" y="239632"/>
                          <a:pt x="1700212" y="369332"/>
                        </a:cubicBezTo>
                        <a:cubicBezTo>
                          <a:pt x="1545449" y="390326"/>
                          <a:pt x="1299754" y="339392"/>
                          <a:pt x="1133475" y="369332"/>
                        </a:cubicBezTo>
                        <a:cubicBezTo>
                          <a:pt x="967196" y="399272"/>
                          <a:pt x="759906" y="323709"/>
                          <a:pt x="600742" y="369332"/>
                        </a:cubicBezTo>
                        <a:cubicBezTo>
                          <a:pt x="441578" y="414955"/>
                          <a:pt x="232120" y="362189"/>
                          <a:pt x="0" y="369332"/>
                        </a:cubicBezTo>
                        <a:cubicBezTo>
                          <a:pt x="-269" y="205599"/>
                          <a:pt x="40317" y="163312"/>
                          <a:pt x="0" y="0"/>
                        </a:cubicBezTo>
                        <a:close/>
                      </a:path>
                    </a:pathLst>
                  </a:custGeom>
                  <ask:type>
                    <ask:lineSketchNone/>
                  </ask:type>
                </ask:lineSketchStyleProps>
              </a:ext>
            </a:extLst>
          </a:ln>
        </p:spPr>
        <p:txBody>
          <a:bodyPr wrap="square" rtlCol="0">
            <a:spAutoFit/>
          </a:bodyPr>
          <a:lstStyle/>
          <a:p>
            <a:pPr algn="ctr"/>
            <a:r>
              <a:rPr lang="en-GB" dirty="0"/>
              <a:t>Why?</a:t>
            </a:r>
          </a:p>
        </p:txBody>
      </p:sp>
      <p:sp>
        <p:nvSpPr>
          <p:cNvPr id="22" name="TextBox 21">
            <a:extLst>
              <a:ext uri="{FF2B5EF4-FFF2-40B4-BE49-F238E27FC236}">
                <a16:creationId xmlns:a16="http://schemas.microsoft.com/office/drawing/2014/main" id="{20822DC4-1EB9-39A4-B55D-D8BC4A16E051}"/>
              </a:ext>
            </a:extLst>
          </p:cNvPr>
          <p:cNvSpPr txBox="1"/>
          <p:nvPr/>
        </p:nvSpPr>
        <p:spPr>
          <a:xfrm>
            <a:off x="7682028" y="3458065"/>
            <a:ext cx="1034570" cy="369332"/>
          </a:xfrm>
          <a:prstGeom prst="rect">
            <a:avLst/>
          </a:prstGeom>
          <a:noFill/>
          <a:ln w="38100">
            <a:solidFill>
              <a:schemeClr val="tx1"/>
            </a:solidFill>
            <a:extLst>
              <a:ext uri="{C807C97D-BFC1-408E-A445-0C87EB9F89A2}">
                <ask:lineSketchStyleProps xmlns:ask="http://schemas.microsoft.com/office/drawing/2018/sketchyshapes" sd="981765707">
                  <a:custGeom>
                    <a:avLst/>
                    <a:gdLst>
                      <a:gd name="connsiteX0" fmla="*/ 0 w 1700212"/>
                      <a:gd name="connsiteY0" fmla="*/ 0 h 369332"/>
                      <a:gd name="connsiteX1" fmla="*/ 600742 w 1700212"/>
                      <a:gd name="connsiteY1" fmla="*/ 0 h 369332"/>
                      <a:gd name="connsiteX2" fmla="*/ 1167479 w 1700212"/>
                      <a:gd name="connsiteY2" fmla="*/ 0 h 369332"/>
                      <a:gd name="connsiteX3" fmla="*/ 1700212 w 1700212"/>
                      <a:gd name="connsiteY3" fmla="*/ 0 h 369332"/>
                      <a:gd name="connsiteX4" fmla="*/ 1700212 w 1700212"/>
                      <a:gd name="connsiteY4" fmla="*/ 369332 h 369332"/>
                      <a:gd name="connsiteX5" fmla="*/ 1133475 w 1700212"/>
                      <a:gd name="connsiteY5" fmla="*/ 369332 h 369332"/>
                      <a:gd name="connsiteX6" fmla="*/ 600742 w 1700212"/>
                      <a:gd name="connsiteY6" fmla="*/ 369332 h 369332"/>
                      <a:gd name="connsiteX7" fmla="*/ 0 w 1700212"/>
                      <a:gd name="connsiteY7" fmla="*/ 369332 h 369332"/>
                      <a:gd name="connsiteX8" fmla="*/ 0 w 1700212"/>
                      <a:gd name="connsiteY8" fmla="*/ 0 h 36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212" h="369332" extrusionOk="0">
                        <a:moveTo>
                          <a:pt x="0" y="0"/>
                        </a:moveTo>
                        <a:cubicBezTo>
                          <a:pt x="136523" y="-13300"/>
                          <a:pt x="449339" y="28963"/>
                          <a:pt x="600742" y="0"/>
                        </a:cubicBezTo>
                        <a:cubicBezTo>
                          <a:pt x="752145" y="-28963"/>
                          <a:pt x="938995" y="16750"/>
                          <a:pt x="1167479" y="0"/>
                        </a:cubicBezTo>
                        <a:cubicBezTo>
                          <a:pt x="1395963" y="-16750"/>
                          <a:pt x="1559793" y="9626"/>
                          <a:pt x="1700212" y="0"/>
                        </a:cubicBezTo>
                        <a:cubicBezTo>
                          <a:pt x="1722720" y="116131"/>
                          <a:pt x="1679127" y="239632"/>
                          <a:pt x="1700212" y="369332"/>
                        </a:cubicBezTo>
                        <a:cubicBezTo>
                          <a:pt x="1545449" y="390326"/>
                          <a:pt x="1299754" y="339392"/>
                          <a:pt x="1133475" y="369332"/>
                        </a:cubicBezTo>
                        <a:cubicBezTo>
                          <a:pt x="967196" y="399272"/>
                          <a:pt x="759906" y="323709"/>
                          <a:pt x="600742" y="369332"/>
                        </a:cubicBezTo>
                        <a:cubicBezTo>
                          <a:pt x="441578" y="414955"/>
                          <a:pt x="232120" y="362189"/>
                          <a:pt x="0" y="369332"/>
                        </a:cubicBezTo>
                        <a:cubicBezTo>
                          <a:pt x="-269" y="205599"/>
                          <a:pt x="40317" y="163312"/>
                          <a:pt x="0" y="0"/>
                        </a:cubicBezTo>
                        <a:close/>
                      </a:path>
                    </a:pathLst>
                  </a:custGeom>
                  <ask:type>
                    <ask:lineSketchNone/>
                  </ask:type>
                </ask:lineSketchStyleProps>
              </a:ext>
            </a:extLst>
          </a:ln>
        </p:spPr>
        <p:txBody>
          <a:bodyPr wrap="square" rtlCol="0">
            <a:spAutoFit/>
          </a:bodyPr>
          <a:lstStyle/>
          <a:p>
            <a:pPr algn="ctr"/>
            <a:r>
              <a:rPr lang="en-GB" dirty="0"/>
              <a:t>Why?</a:t>
            </a:r>
          </a:p>
        </p:txBody>
      </p:sp>
      <p:cxnSp>
        <p:nvCxnSpPr>
          <p:cNvPr id="24" name="Straight Arrow Connector 23">
            <a:extLst>
              <a:ext uri="{FF2B5EF4-FFF2-40B4-BE49-F238E27FC236}">
                <a16:creationId xmlns:a16="http://schemas.microsoft.com/office/drawing/2014/main" id="{1BE05E63-69F1-898E-FF68-638F2414E33D}"/>
              </a:ext>
            </a:extLst>
          </p:cNvPr>
          <p:cNvCxnSpPr/>
          <p:nvPr/>
        </p:nvCxnSpPr>
        <p:spPr>
          <a:xfrm flipH="1">
            <a:off x="954328" y="2917125"/>
            <a:ext cx="145810" cy="3832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D0E3E13B-89F7-66E1-2F1F-67B81760BB69}"/>
              </a:ext>
            </a:extLst>
          </p:cNvPr>
          <p:cNvCxnSpPr/>
          <p:nvPr/>
        </p:nvCxnSpPr>
        <p:spPr>
          <a:xfrm flipH="1">
            <a:off x="1896183" y="2917125"/>
            <a:ext cx="145810" cy="3832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8ADB4A0F-E1FE-1C99-1506-BF93A96F9881}"/>
              </a:ext>
            </a:extLst>
          </p:cNvPr>
          <p:cNvCxnSpPr/>
          <p:nvPr/>
        </p:nvCxnSpPr>
        <p:spPr>
          <a:xfrm flipH="1">
            <a:off x="4372988" y="2917125"/>
            <a:ext cx="145810" cy="3832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42F372C4-27D4-D1C9-DF71-92AE4F1E1656}"/>
              </a:ext>
            </a:extLst>
          </p:cNvPr>
          <p:cNvCxnSpPr/>
          <p:nvPr/>
        </p:nvCxnSpPr>
        <p:spPr>
          <a:xfrm flipH="1">
            <a:off x="5281221" y="2917125"/>
            <a:ext cx="145810" cy="3832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C56972AA-ED16-C11A-AC40-2A56DDADAA80}"/>
              </a:ext>
            </a:extLst>
          </p:cNvPr>
          <p:cNvCxnSpPr/>
          <p:nvPr/>
        </p:nvCxnSpPr>
        <p:spPr>
          <a:xfrm flipH="1">
            <a:off x="7302065" y="2917125"/>
            <a:ext cx="145810" cy="3832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27CCB646-B4E9-04EC-CAE2-69DA7D324525}"/>
              </a:ext>
            </a:extLst>
          </p:cNvPr>
          <p:cNvCxnSpPr/>
          <p:nvPr/>
        </p:nvCxnSpPr>
        <p:spPr>
          <a:xfrm flipH="1">
            <a:off x="8126408" y="2955670"/>
            <a:ext cx="145810" cy="3832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AD0388D2-4459-D8FB-4A55-59A2E068D97B}"/>
              </a:ext>
            </a:extLst>
          </p:cNvPr>
          <p:cNvSpPr txBox="1"/>
          <p:nvPr/>
        </p:nvSpPr>
        <p:spPr>
          <a:xfrm>
            <a:off x="359338" y="335815"/>
            <a:ext cx="5577482" cy="923330"/>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AMIGOS DEL PLANETA</a:t>
            </a:r>
          </a:p>
          <a:p>
            <a:r>
              <a:rPr lang="en-GB" sz="2700" b="1" dirty="0">
                <a:solidFill>
                  <a:schemeClr val="bg1"/>
                </a:solidFill>
                <a:latin typeface="Rubik Black" pitchFamily="2" charset="-79"/>
                <a:ea typeface="Colby StBlk" pitchFamily="2" charset="77"/>
                <a:cs typeface="Rubik Black" pitchFamily="2" charset="-79"/>
              </a:rPr>
              <a:t>ACTIVITY</a:t>
            </a:r>
          </a:p>
        </p:txBody>
      </p:sp>
      <p:sp>
        <p:nvSpPr>
          <p:cNvPr id="32" name="TextBox 31">
            <a:extLst>
              <a:ext uri="{FF2B5EF4-FFF2-40B4-BE49-F238E27FC236}">
                <a16:creationId xmlns:a16="http://schemas.microsoft.com/office/drawing/2014/main" id="{0C071804-93B3-0C71-F373-A18AF4D5BD30}"/>
              </a:ext>
            </a:extLst>
          </p:cNvPr>
          <p:cNvSpPr txBox="1"/>
          <p:nvPr/>
        </p:nvSpPr>
        <p:spPr>
          <a:xfrm>
            <a:off x="899053" y="5070639"/>
            <a:ext cx="7803093" cy="707886"/>
          </a:xfrm>
          <a:prstGeom prst="rect">
            <a:avLst/>
          </a:prstGeom>
          <a:noFill/>
        </p:spPr>
        <p:txBody>
          <a:bodyPr wrap="square">
            <a:spAutoFit/>
          </a:bodyPr>
          <a:lstStyle/>
          <a:p>
            <a:pPr algn="ctr"/>
            <a:r>
              <a:rPr lang="en-GB" sz="4000" dirty="0">
                <a:solidFill>
                  <a:srgbClr val="018EBB"/>
                </a:solidFill>
                <a:latin typeface="Rubik Black" pitchFamily="2" charset="-79"/>
                <a:cs typeface="Rubik Black" pitchFamily="2" charset="-79"/>
              </a:rPr>
              <a:t>WHY?-WHY?-WHY? CHAINS</a:t>
            </a:r>
            <a:endParaRPr lang="en-GB" sz="4000" dirty="0"/>
          </a:p>
        </p:txBody>
      </p:sp>
    </p:spTree>
    <p:extLst>
      <p:ext uri="{BB962C8B-B14F-4D97-AF65-F5344CB8AC3E}">
        <p14:creationId xmlns:p14="http://schemas.microsoft.com/office/powerpoint/2010/main" val="4071440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883DC4E-8CB1-787E-C547-20017DF742A9}"/>
              </a:ext>
            </a:extLst>
          </p:cNvPr>
          <p:cNvPicPr>
            <a:picLocks noChangeAspect="1"/>
          </p:cNvPicPr>
          <p:nvPr/>
        </p:nvPicPr>
        <p:blipFill rotWithShape="1">
          <a:blip r:embed="rId3" cstate="screen">
            <a:alphaModFix amt="66000"/>
            <a:extLst>
              <a:ext uri="{28A0092B-C50C-407E-A947-70E740481C1C}">
                <a14:useLocalDpi xmlns:a14="http://schemas.microsoft.com/office/drawing/2010/main"/>
              </a:ext>
            </a:extLst>
          </a:blip>
          <a:srcRect/>
          <a:stretch/>
        </p:blipFill>
        <p:spPr>
          <a:xfrm>
            <a:off x="0" y="-1"/>
            <a:ext cx="5004657" cy="6590652"/>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COLOMBIA</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TextBox 2">
            <a:extLst>
              <a:ext uri="{FF2B5EF4-FFF2-40B4-BE49-F238E27FC236}">
                <a16:creationId xmlns:a16="http://schemas.microsoft.com/office/drawing/2014/main" id="{69DFD5E1-36AA-5406-975E-5C2D4A601132}"/>
              </a:ext>
            </a:extLst>
          </p:cNvPr>
          <p:cNvSpPr txBox="1"/>
          <p:nvPr/>
        </p:nvSpPr>
        <p:spPr>
          <a:xfrm>
            <a:off x="291511" y="1758720"/>
            <a:ext cx="6603833" cy="1754326"/>
          </a:xfrm>
          <a:prstGeom prst="rect">
            <a:avLst/>
          </a:prstGeom>
          <a:noFill/>
        </p:spPr>
        <p:txBody>
          <a:bodyPr wrap="square" rtlCol="0">
            <a:spAutoFit/>
          </a:bodyPr>
          <a:lstStyle/>
          <a:p>
            <a:pPr>
              <a:spcBef>
                <a:spcPct val="0"/>
              </a:spcBef>
              <a:buFontTx/>
              <a:buNone/>
            </a:pPr>
            <a:r>
              <a:rPr lang="en-GB" altLang="en-US" sz="2700" dirty="0">
                <a:solidFill>
                  <a:srgbClr val="018EBB"/>
                </a:solidFill>
                <a:latin typeface="Rubik Black" pitchFamily="2" charset="-79"/>
                <a:ea typeface="Colby StBlk" pitchFamily="2" charset="77"/>
                <a:cs typeface="Rubik Black" pitchFamily="2" charset="-79"/>
              </a:rPr>
              <a:t>A JUST WORLD, FREE OF POVERTY, WHERE WE FLOURISH AND LIVE </a:t>
            </a:r>
          </a:p>
          <a:p>
            <a:pPr>
              <a:spcBef>
                <a:spcPct val="0"/>
              </a:spcBef>
              <a:buFontTx/>
              <a:buNone/>
            </a:pPr>
            <a:r>
              <a:rPr lang="en-GB" altLang="en-US" sz="2700" dirty="0">
                <a:solidFill>
                  <a:srgbClr val="018EBB"/>
                </a:solidFill>
                <a:latin typeface="Rubik Black" pitchFamily="2" charset="-79"/>
                <a:ea typeface="Colby StBlk" pitchFamily="2" charset="77"/>
                <a:cs typeface="Rubik Black" pitchFamily="2" charset="-79"/>
              </a:rPr>
              <a:t>IN HARMONY WITH EACH OTHER AND ALL CREATION.</a:t>
            </a:r>
            <a:endParaRPr lang="en-GB" sz="2700" dirty="0">
              <a:solidFill>
                <a:srgbClr val="018EBB"/>
              </a:solidFill>
              <a:latin typeface="Rubik Black" pitchFamily="2" charset="-79"/>
              <a:ea typeface="Colby StBlk" pitchFamily="2" charset="77"/>
              <a:cs typeface="Rubik Black" pitchFamily="2" charset="-79"/>
            </a:endParaRPr>
          </a:p>
        </p:txBody>
      </p:sp>
      <p:sp>
        <p:nvSpPr>
          <p:cNvPr id="4" name="TextBox 3">
            <a:extLst>
              <a:ext uri="{FF2B5EF4-FFF2-40B4-BE49-F238E27FC236}">
                <a16:creationId xmlns:a16="http://schemas.microsoft.com/office/drawing/2014/main" id="{7C4CD576-1266-983F-8837-5F4DF75E460D}"/>
              </a:ext>
            </a:extLst>
          </p:cNvPr>
          <p:cNvSpPr txBox="1"/>
          <p:nvPr/>
        </p:nvSpPr>
        <p:spPr>
          <a:xfrm>
            <a:off x="270658" y="5413778"/>
            <a:ext cx="6624686" cy="1138773"/>
          </a:xfrm>
          <a:prstGeom prst="rect">
            <a:avLst/>
          </a:prstGeom>
          <a:noFill/>
        </p:spPr>
        <p:txBody>
          <a:bodyPr wrap="square" rtlCol="0">
            <a:spAutoFit/>
          </a:bodyPr>
          <a:lstStyle/>
          <a:p>
            <a:pPr>
              <a:spcBef>
                <a:spcPct val="0"/>
              </a:spcBef>
              <a:buFontTx/>
              <a:buNone/>
            </a:pPr>
            <a:r>
              <a:rPr lang="en-GB" altLang="en-US" sz="1000" b="1" dirty="0">
                <a:latin typeface="Rubik" pitchFamily="2" charset="-79"/>
                <a:ea typeface="Colby StBlk" pitchFamily="2" charset="77"/>
                <a:cs typeface="Rubik" pitchFamily="2" charset="-79"/>
              </a:rPr>
              <a:t>Scottish Catholic International Aid Fund</a:t>
            </a:r>
          </a:p>
          <a:p>
            <a:pPr>
              <a:spcBef>
                <a:spcPct val="0"/>
              </a:spcBef>
              <a:buFontTx/>
              <a:buNone/>
            </a:pPr>
            <a:r>
              <a:rPr lang="en-GB" altLang="en-US" sz="1000" dirty="0">
                <a:latin typeface="Rubik" pitchFamily="2" charset="-79"/>
                <a:ea typeface="Colby StBlk" pitchFamily="2" charset="77"/>
                <a:cs typeface="Rubik" pitchFamily="2" charset="-79"/>
              </a:rPr>
              <a:t>SCIAF is the official relief and development agency of the Catholic Church in Scotland </a:t>
            </a:r>
          </a:p>
          <a:p>
            <a:pPr>
              <a:spcBef>
                <a:spcPct val="0"/>
              </a:spcBef>
              <a:buFontTx/>
              <a:buNone/>
            </a:pPr>
            <a:r>
              <a:rPr lang="en-GB" altLang="en-US" sz="1000" dirty="0">
                <a:latin typeface="Rubik" pitchFamily="2" charset="-79"/>
                <a:ea typeface="Colby StBlk" pitchFamily="2" charset="77"/>
                <a:cs typeface="Rubik" pitchFamily="2" charset="-79"/>
              </a:rPr>
              <a:t>and a proud member of the Caritas family. 7 West Nile Street, Glasgow G1 2PR. </a:t>
            </a:r>
          </a:p>
          <a:p>
            <a:pPr>
              <a:spcBef>
                <a:spcPct val="0"/>
              </a:spcBef>
              <a:buFontTx/>
              <a:buNone/>
            </a:pPr>
            <a:r>
              <a:rPr lang="en-GB" altLang="en-US" sz="1000" dirty="0">
                <a:latin typeface="Rubik" pitchFamily="2" charset="-79"/>
                <a:ea typeface="Colby StBlk" pitchFamily="2" charset="77"/>
                <a:cs typeface="Rubik" pitchFamily="2" charset="-79"/>
              </a:rPr>
              <a:t>Tel: 0141 354 5555. Scottish Charity No: SC012302. Company No: SC197327.</a:t>
            </a:r>
          </a:p>
          <a:p>
            <a:pPr>
              <a:spcBef>
                <a:spcPct val="0"/>
              </a:spcBef>
              <a:buFontTx/>
              <a:buNone/>
            </a:pPr>
            <a:endParaRPr lang="en-GB" sz="1200" dirty="0">
              <a:latin typeface="Rubik" pitchFamily="2" charset="-79"/>
              <a:ea typeface="Colby StBlk" pitchFamily="2" charset="77"/>
              <a:cs typeface="Rubik" pitchFamily="2" charset="-79"/>
            </a:endParaRPr>
          </a:p>
          <a:p>
            <a:pPr>
              <a:spcBef>
                <a:spcPct val="0"/>
              </a:spcBef>
              <a:buFontTx/>
              <a:buNone/>
            </a:pPr>
            <a:r>
              <a:rPr lang="en-GB" sz="1400" b="1" dirty="0" err="1">
                <a:latin typeface="Rubik" pitchFamily="2" charset="-79"/>
                <a:ea typeface="Colby StBlk" pitchFamily="2" charset="77"/>
                <a:cs typeface="Rubik" pitchFamily="2" charset="-79"/>
              </a:rPr>
              <a:t>sciaf@sciaf.org.uk</a:t>
            </a:r>
            <a:endParaRPr lang="en-GB" sz="1400" b="1" dirty="0">
              <a:latin typeface="Rubik" pitchFamily="2" charset="-79"/>
              <a:ea typeface="Colby StBlk" pitchFamily="2" charset="77"/>
              <a:cs typeface="Rubik" pitchFamily="2" charset="-79"/>
            </a:endParaRPr>
          </a:p>
        </p:txBody>
      </p:sp>
      <p:pic>
        <p:nvPicPr>
          <p:cNvPr id="6" name="Picture 5">
            <a:extLst>
              <a:ext uri="{FF2B5EF4-FFF2-40B4-BE49-F238E27FC236}">
                <a16:creationId xmlns:a16="http://schemas.microsoft.com/office/drawing/2014/main" id="{0737F21D-12C8-B697-EF01-959645D0580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688959" y="4403376"/>
            <a:ext cx="2455041" cy="2454624"/>
          </a:xfrm>
          <a:prstGeom prst="rect">
            <a:avLst/>
          </a:prstGeom>
        </p:spPr>
      </p:pic>
    </p:spTree>
    <p:extLst>
      <p:ext uri="{BB962C8B-B14F-4D97-AF65-F5344CB8AC3E}">
        <p14:creationId xmlns:p14="http://schemas.microsoft.com/office/powerpoint/2010/main" val="1836425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0304F2-B8AC-518B-236A-5241742A48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61485"/>
            <a:ext cx="9144000" cy="6096515"/>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COLOMBIA</a:t>
            </a: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15" name="Rounded Rectangle 14">
            <a:extLst>
              <a:ext uri="{FF2B5EF4-FFF2-40B4-BE49-F238E27FC236}">
                <a16:creationId xmlns:a16="http://schemas.microsoft.com/office/drawing/2014/main" id="{E018D10A-3A2E-8181-F13D-D244CE40CE11}"/>
              </a:ext>
            </a:extLst>
          </p:cNvPr>
          <p:cNvSpPr/>
          <p:nvPr/>
        </p:nvSpPr>
        <p:spPr>
          <a:xfrm>
            <a:off x="347759" y="1872255"/>
            <a:ext cx="3321717" cy="3368982"/>
          </a:xfrm>
          <a:prstGeom prst="roundRect">
            <a:avLst>
              <a:gd name="adj" fmla="val 3955"/>
            </a:avLst>
          </a:prstGeom>
          <a:solidFill>
            <a:srgbClr val="018E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FECC29ED-27A3-046B-4BA8-FF2CFF99A19E}"/>
              </a:ext>
            </a:extLst>
          </p:cNvPr>
          <p:cNvSpPr txBox="1"/>
          <p:nvPr/>
        </p:nvSpPr>
        <p:spPr>
          <a:xfrm>
            <a:off x="461002" y="1872255"/>
            <a:ext cx="3160972" cy="3247749"/>
          </a:xfrm>
          <a:prstGeom prst="rect">
            <a:avLst/>
          </a:prstGeom>
          <a:noFill/>
        </p:spPr>
        <p:txBody>
          <a:bodyPr wrap="square">
            <a:spAutoFit/>
          </a:bodyPr>
          <a:lstStyle/>
          <a:p>
            <a:pPr algn="ctr"/>
            <a:r>
              <a:rPr lang="en-US" sz="2800" b="1" dirty="0">
                <a:solidFill>
                  <a:schemeClr val="bg1"/>
                </a:solidFill>
                <a:latin typeface="Rubik" panose="020B0604020202020204" charset="-79"/>
                <a:cs typeface="Rubik" panose="020B0604020202020204" charset="-79"/>
              </a:rPr>
              <a:t>River </a:t>
            </a:r>
            <a:r>
              <a:rPr lang="en-US" sz="2800" b="1" dirty="0" err="1">
                <a:solidFill>
                  <a:schemeClr val="bg1"/>
                </a:solidFill>
                <a:latin typeface="Rubik" panose="020B0604020202020204" charset="-79"/>
                <a:cs typeface="Rubik" panose="020B0604020202020204" charset="-79"/>
              </a:rPr>
              <a:t>Atrato</a:t>
            </a:r>
            <a:endParaRPr lang="en-US" sz="2800" b="1" dirty="0">
              <a:solidFill>
                <a:schemeClr val="bg1"/>
              </a:solidFill>
              <a:latin typeface="Rubik" panose="020B0604020202020204" charset="-79"/>
              <a:cs typeface="Rubik" panose="020B0604020202020204" charset="-79"/>
            </a:endParaRPr>
          </a:p>
          <a:p>
            <a:pPr algn="ctr"/>
            <a:endParaRPr lang="en-US" dirty="0">
              <a:solidFill>
                <a:schemeClr val="bg1"/>
              </a:solidFill>
              <a:latin typeface="Rubik" panose="020B0604020202020204" charset="-79"/>
              <a:cs typeface="Rubik" panose="020B0604020202020204" charset="-79"/>
            </a:endParaRPr>
          </a:p>
          <a:p>
            <a:pPr>
              <a:lnSpc>
                <a:spcPct val="150000"/>
              </a:lnSpc>
            </a:pPr>
            <a:r>
              <a:rPr lang="en-US" dirty="0">
                <a:solidFill>
                  <a:schemeClr val="bg1"/>
                </a:solidFill>
                <a:latin typeface="Rubik" panose="020B0604020202020204" charset="-79"/>
                <a:cs typeface="Rubik" panose="020B0604020202020204" charset="-79"/>
              </a:rPr>
              <a:t>Pollution</a:t>
            </a:r>
          </a:p>
          <a:p>
            <a:pPr>
              <a:lnSpc>
                <a:spcPct val="150000"/>
              </a:lnSpc>
            </a:pPr>
            <a:r>
              <a:rPr lang="en-US" dirty="0">
                <a:solidFill>
                  <a:schemeClr val="bg1"/>
                </a:solidFill>
                <a:latin typeface="Rubik" panose="020B0604020202020204" charset="-79"/>
                <a:cs typeface="Rubik" panose="020B0604020202020204" charset="-79"/>
              </a:rPr>
              <a:t>Illegal gold mining</a:t>
            </a:r>
          </a:p>
          <a:p>
            <a:pPr>
              <a:lnSpc>
                <a:spcPct val="150000"/>
              </a:lnSpc>
            </a:pPr>
            <a:r>
              <a:rPr lang="en-US" dirty="0">
                <a:solidFill>
                  <a:schemeClr val="bg1"/>
                </a:solidFill>
                <a:latin typeface="Rubik" panose="020B0604020202020204" charset="-79"/>
                <a:cs typeface="Rubik" panose="020B0604020202020204" charset="-79"/>
              </a:rPr>
              <a:t>Deforestation</a:t>
            </a:r>
          </a:p>
          <a:p>
            <a:pPr>
              <a:lnSpc>
                <a:spcPct val="150000"/>
              </a:lnSpc>
            </a:pPr>
            <a:r>
              <a:rPr lang="en-US" dirty="0">
                <a:solidFill>
                  <a:schemeClr val="bg1"/>
                </a:solidFill>
                <a:latin typeface="Rubik" panose="020B0604020202020204" charset="-79"/>
                <a:cs typeface="Rubik" panose="020B0604020202020204" charset="-79"/>
              </a:rPr>
              <a:t>Conflict</a:t>
            </a:r>
          </a:p>
          <a:p>
            <a:pPr>
              <a:lnSpc>
                <a:spcPct val="150000"/>
              </a:lnSpc>
            </a:pPr>
            <a:r>
              <a:rPr lang="en-US" dirty="0">
                <a:solidFill>
                  <a:schemeClr val="bg1"/>
                </a:solidFill>
                <a:latin typeface="Rubik" panose="020B0604020202020204" charset="-79"/>
                <a:cs typeface="Rubik" panose="020B0604020202020204" charset="-79"/>
              </a:rPr>
              <a:t>Cultural impact</a:t>
            </a:r>
          </a:p>
          <a:p>
            <a:pPr>
              <a:lnSpc>
                <a:spcPct val="150000"/>
              </a:lnSpc>
            </a:pPr>
            <a:r>
              <a:rPr lang="en-US" dirty="0">
                <a:solidFill>
                  <a:schemeClr val="bg1"/>
                </a:solidFill>
                <a:latin typeface="Rubik" panose="020B0604020202020204" charset="-79"/>
                <a:cs typeface="Rubik" panose="020B0604020202020204" charset="-79"/>
              </a:rPr>
              <a:t>Human rights challenges</a:t>
            </a:r>
          </a:p>
        </p:txBody>
      </p:sp>
      <p:sp>
        <p:nvSpPr>
          <p:cNvPr id="4" name="TextBox 3">
            <a:extLst>
              <a:ext uri="{FF2B5EF4-FFF2-40B4-BE49-F238E27FC236}">
                <a16:creationId xmlns:a16="http://schemas.microsoft.com/office/drawing/2014/main" id="{617EE15F-9D12-5CC7-A83C-60D5B7F126E0}"/>
              </a:ext>
            </a:extLst>
          </p:cNvPr>
          <p:cNvSpPr txBox="1"/>
          <p:nvPr/>
        </p:nvSpPr>
        <p:spPr>
          <a:xfrm>
            <a:off x="8205518" y="6506729"/>
            <a:ext cx="1038942"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rPr>
              <a:t>Enrique</a:t>
            </a:r>
          </a:p>
        </p:txBody>
      </p:sp>
    </p:spTree>
    <p:extLst>
      <p:ext uri="{BB962C8B-B14F-4D97-AF65-F5344CB8AC3E}">
        <p14:creationId xmlns:p14="http://schemas.microsoft.com/office/powerpoint/2010/main" val="783135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883DC4E-8CB1-787E-C547-20017DF742A9}"/>
              </a:ext>
            </a:extLst>
          </p:cNvPr>
          <p:cNvPicPr>
            <a:picLocks noChangeAspect="1"/>
          </p:cNvPicPr>
          <p:nvPr/>
        </p:nvPicPr>
        <p:blipFill rotWithShape="1">
          <a:blip r:embed="rId3" cstate="screen">
            <a:alphaModFix amt="66000"/>
            <a:extLst>
              <a:ext uri="{28A0092B-C50C-407E-A947-70E740481C1C}">
                <a14:useLocalDpi xmlns:a14="http://schemas.microsoft.com/office/drawing/2010/main"/>
              </a:ext>
            </a:extLst>
          </a:blip>
          <a:srcRect/>
          <a:stretch/>
        </p:blipFill>
        <p:spPr>
          <a:xfrm>
            <a:off x="0" y="-1"/>
            <a:ext cx="5004657" cy="6590652"/>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GUARDIANS OF THE ATRATO</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Rectangle 1">
            <a:extLst>
              <a:ext uri="{FF2B5EF4-FFF2-40B4-BE49-F238E27FC236}">
                <a16:creationId xmlns:a16="http://schemas.microsoft.com/office/drawing/2014/main" id="{A0BBD313-6F39-B10A-D1A4-6EC610EE3CA2}"/>
              </a:ext>
            </a:extLst>
          </p:cNvPr>
          <p:cNvSpPr/>
          <p:nvPr/>
        </p:nvSpPr>
        <p:spPr>
          <a:xfrm>
            <a:off x="236211" y="2197893"/>
            <a:ext cx="3240167" cy="3693319"/>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rPr>
              <a:t>Usy is one of the Young Guardians of the </a:t>
            </a:r>
            <a:r>
              <a:rPr kumimoji="0" lang="en-GB" sz="2000" b="1" i="0" u="none" strike="noStrike" kern="1200" cap="none" spc="0" normalizeH="0" baseline="0" noProof="0" dirty="0" err="1">
                <a:ln>
                  <a:noFill/>
                </a:ln>
                <a:solidFill>
                  <a:prstClr val="black"/>
                </a:solidFill>
                <a:effectLst/>
                <a:uLnTx/>
                <a:uFillTx/>
                <a:latin typeface="Rubik" pitchFamily="2" charset="-79"/>
                <a:ea typeface="Colby StBlk" pitchFamily="2" charset="77"/>
                <a:cs typeface="Rubik" pitchFamily="2" charset="-79"/>
              </a:rPr>
              <a:t>Atrato</a:t>
            </a:r>
            <a:r>
              <a:rPr kumimoji="0" lang="en-GB" sz="2000" b="1"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rPr>
              <a:t> - a group of local young people chosen as representatives of the river.</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2000" b="1" dirty="0">
              <a:solidFill>
                <a:prstClr val="black"/>
              </a:solidFill>
              <a:latin typeface="Rubik" pitchFamily="2" charset="-79"/>
              <a:ea typeface="Colby StBlk" pitchFamily="2" charset="77"/>
              <a:cs typeface="Rubik" pitchFamily="2" charset="-79"/>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2000" b="1" dirty="0">
                <a:solidFill>
                  <a:prstClr val="black"/>
                </a:solidFill>
                <a:latin typeface="Rubik" pitchFamily="2" charset="-79"/>
                <a:ea typeface="Colby StBlk" pitchFamily="2" charset="77"/>
                <a:cs typeface="Rubik" pitchFamily="2" charset="-79"/>
              </a:rPr>
              <a:t>The group speak out about issues on the river.</a:t>
            </a:r>
            <a:endParaRPr kumimoji="0" lang="en-GB" sz="2000" b="1"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endParaRPr>
          </a:p>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Rubik" panose="020B0604020202020204" charset="-79"/>
              <a:ea typeface="Calibri" panose="020F0502020204030204" pitchFamily="34" charset="0"/>
              <a:cs typeface="Rubik" panose="020B0604020202020204" charset="-79"/>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endParaRPr>
          </a:p>
        </p:txBody>
      </p:sp>
      <p:pic>
        <p:nvPicPr>
          <p:cNvPr id="4" name="Picture 3">
            <a:extLst>
              <a:ext uri="{FF2B5EF4-FFF2-40B4-BE49-F238E27FC236}">
                <a16:creationId xmlns:a16="http://schemas.microsoft.com/office/drawing/2014/main" id="{7A0B94F4-6326-1799-AEFA-3CE4FA1CDA8E}"/>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740250" y="1715873"/>
            <a:ext cx="4054643" cy="4475748"/>
          </a:xfrm>
          <a:prstGeom prst="roundRect">
            <a:avLst>
              <a:gd name="adj" fmla="val 3136"/>
            </a:avLst>
          </a:prstGeom>
        </p:spPr>
      </p:pic>
      <p:sp>
        <p:nvSpPr>
          <p:cNvPr id="3" name="TextBox 2">
            <a:extLst>
              <a:ext uri="{FF2B5EF4-FFF2-40B4-BE49-F238E27FC236}">
                <a16:creationId xmlns:a16="http://schemas.microsoft.com/office/drawing/2014/main" id="{7706219A-27EF-0FDE-4916-D0572428AD77}"/>
              </a:ext>
            </a:extLst>
          </p:cNvPr>
          <p:cNvSpPr txBox="1"/>
          <p:nvPr/>
        </p:nvSpPr>
        <p:spPr>
          <a:xfrm>
            <a:off x="7934634" y="5809499"/>
            <a:ext cx="1038942"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err="1">
                <a:ln>
                  <a:noFill/>
                </a:ln>
                <a:solidFill>
                  <a:prstClr val="white"/>
                </a:solidFill>
                <a:effectLst/>
                <a:uLnTx/>
                <a:uFillTx/>
                <a:latin typeface="Rubik" panose="020B0604020202020204" charset="-79"/>
                <a:ea typeface="+mn-ea"/>
                <a:cs typeface="Rubik" panose="020B0604020202020204" charset="-79"/>
              </a:rPr>
              <a:t>Usy</a:t>
            </a:r>
            <a:endPar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endParaRPr>
          </a:p>
        </p:txBody>
      </p:sp>
    </p:spTree>
    <p:extLst>
      <p:ext uri="{BB962C8B-B14F-4D97-AF65-F5344CB8AC3E}">
        <p14:creationId xmlns:p14="http://schemas.microsoft.com/office/powerpoint/2010/main" val="701982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02F585-1E36-F468-11B8-03CF7322AD8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39107" y="1715873"/>
            <a:ext cx="4054643" cy="4498103"/>
          </a:xfrm>
          <a:prstGeom prst="roundRect">
            <a:avLst>
              <a:gd name="adj" fmla="val 3677"/>
            </a:avLst>
          </a:prstGeom>
        </p:spPr>
      </p:pic>
      <p:pic>
        <p:nvPicPr>
          <p:cNvPr id="11" name="Picture 10">
            <a:extLst>
              <a:ext uri="{FF2B5EF4-FFF2-40B4-BE49-F238E27FC236}">
                <a16:creationId xmlns:a16="http://schemas.microsoft.com/office/drawing/2014/main" id="{9883DC4E-8CB1-787E-C547-20017DF742A9}"/>
              </a:ext>
            </a:extLst>
          </p:cNvPr>
          <p:cNvPicPr>
            <a:picLocks noChangeAspect="1"/>
          </p:cNvPicPr>
          <p:nvPr/>
        </p:nvPicPr>
        <p:blipFill rotWithShape="1">
          <a:blip r:embed="rId4" cstate="screen">
            <a:alphaModFix amt="66000"/>
            <a:extLst>
              <a:ext uri="{28A0092B-C50C-407E-A947-70E740481C1C}">
                <a14:useLocalDpi xmlns:a14="http://schemas.microsoft.com/office/drawing/2010/main"/>
              </a:ext>
            </a:extLst>
          </a:blip>
          <a:srcRect/>
          <a:stretch/>
        </p:blipFill>
        <p:spPr>
          <a:xfrm>
            <a:off x="0" y="-1"/>
            <a:ext cx="5004657" cy="6590652"/>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124786" y="464052"/>
            <a:ext cx="1600203" cy="571501"/>
          </a:xfrm>
          <a:prstGeom prst="rect">
            <a:avLst/>
          </a:prstGeom>
        </p:spPr>
      </p:pic>
      <p:sp>
        <p:nvSpPr>
          <p:cNvPr id="2" name="Rectangle 1">
            <a:extLst>
              <a:ext uri="{FF2B5EF4-FFF2-40B4-BE49-F238E27FC236}">
                <a16:creationId xmlns:a16="http://schemas.microsoft.com/office/drawing/2014/main" id="{A0BBD313-6F39-B10A-D1A4-6EC610EE3CA2}"/>
              </a:ext>
            </a:extLst>
          </p:cNvPr>
          <p:cNvSpPr/>
          <p:nvPr/>
        </p:nvSpPr>
        <p:spPr>
          <a:xfrm>
            <a:off x="293929" y="1850892"/>
            <a:ext cx="4071098" cy="4739759"/>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a:solidFill>
                  <a:prstClr val="black"/>
                </a:solidFill>
                <a:latin typeface="Rubik" pitchFamily="2" charset="-79"/>
                <a:ea typeface="Colby StBlk" pitchFamily="2" charset="77"/>
                <a:cs typeface="Rubik" pitchFamily="2" charset="-79"/>
              </a:rPr>
              <a:t>Advocacy</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Rubik" pitchFamily="2" charset="-79"/>
                <a:ea typeface="Colby StBlk" pitchFamily="2" charset="77"/>
                <a:cs typeface="Rubik" pitchFamily="2" charset="-79"/>
              </a:rPr>
              <a:t>Working with the government and decision makers to promote policies that protect the river’s rights.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solidFill>
                <a:prstClr val="black"/>
              </a:solidFill>
              <a:latin typeface="Rubik" pitchFamily="2" charset="-79"/>
              <a:ea typeface="Colby StBlk" pitchFamily="2" charset="77"/>
              <a:cs typeface="Rubik" pitchFamily="2" charset="-79"/>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a:solidFill>
                  <a:prstClr val="black"/>
                </a:solidFill>
                <a:latin typeface="Rubik" pitchFamily="2" charset="-79"/>
                <a:ea typeface="Colby StBlk" pitchFamily="2" charset="77"/>
                <a:cs typeface="Rubik" pitchFamily="2" charset="-79"/>
              </a:rPr>
              <a:t>Campaigning</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Rubik" pitchFamily="2" charset="-79"/>
                <a:ea typeface="Colby StBlk" pitchFamily="2" charset="77"/>
                <a:cs typeface="Rubik" pitchFamily="2" charset="-79"/>
              </a:rPr>
              <a:t>Workshops and community events to educate people about the importance of the river and need for conservation.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solidFill>
                <a:prstClr val="black"/>
              </a:solidFill>
              <a:latin typeface="Rubik" pitchFamily="2" charset="-79"/>
              <a:ea typeface="Colby StBlk" pitchFamily="2" charset="77"/>
              <a:cs typeface="Rubik" pitchFamily="2" charset="-79"/>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a:solidFill>
                  <a:prstClr val="black"/>
                </a:solidFill>
                <a:latin typeface="Rubik" pitchFamily="2" charset="-79"/>
                <a:ea typeface="Colby StBlk" pitchFamily="2" charset="77"/>
                <a:cs typeface="Rubik" pitchFamily="2" charset="-79"/>
              </a:rPr>
              <a:t>Community work</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Rubik" pitchFamily="2" charset="-79"/>
                <a:ea typeface="Colby StBlk" pitchFamily="2" charset="77"/>
                <a:cs typeface="Rubik" pitchFamily="2" charset="-79"/>
              </a:rPr>
              <a:t>Organising clean-up campaigns and days to remove waste and prevent pollution.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endParaRPr>
          </a:p>
        </p:txBody>
      </p:sp>
      <p:sp>
        <p:nvSpPr>
          <p:cNvPr id="4" name="TextBox 3">
            <a:extLst>
              <a:ext uri="{FF2B5EF4-FFF2-40B4-BE49-F238E27FC236}">
                <a16:creationId xmlns:a16="http://schemas.microsoft.com/office/drawing/2014/main" id="{7C1CE229-D788-2424-6A36-E23AE2D2F4CC}"/>
              </a:ext>
            </a:extLst>
          </p:cNvPr>
          <p:cNvSpPr txBox="1"/>
          <p:nvPr/>
        </p:nvSpPr>
        <p:spPr>
          <a:xfrm>
            <a:off x="7934634" y="5809499"/>
            <a:ext cx="1038942"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err="1">
                <a:ln>
                  <a:noFill/>
                </a:ln>
                <a:solidFill>
                  <a:prstClr val="white"/>
                </a:solidFill>
                <a:effectLst/>
                <a:uLnTx/>
                <a:uFillTx/>
                <a:latin typeface="Rubik" panose="020B0604020202020204" charset="-79"/>
                <a:ea typeface="+mn-ea"/>
                <a:cs typeface="Rubik" panose="020B0604020202020204" charset="-79"/>
              </a:rPr>
              <a:t>Usy</a:t>
            </a:r>
            <a:r>
              <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rPr>
              <a:t> and Nely</a:t>
            </a:r>
          </a:p>
        </p:txBody>
      </p:sp>
      <p:sp>
        <p:nvSpPr>
          <p:cNvPr id="6" name="TextBox 5">
            <a:extLst>
              <a:ext uri="{FF2B5EF4-FFF2-40B4-BE49-F238E27FC236}">
                <a16:creationId xmlns:a16="http://schemas.microsoft.com/office/drawing/2014/main" id="{CB4469F2-5FEE-DEA7-EE57-C51BD8805B6E}"/>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GUARDIANS OF THE ATRATO</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spTree>
    <p:extLst>
      <p:ext uri="{BB962C8B-B14F-4D97-AF65-F5344CB8AC3E}">
        <p14:creationId xmlns:p14="http://schemas.microsoft.com/office/powerpoint/2010/main" val="294251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F5B9DFF-59DF-E7A6-A97E-51CFBEEE0F78}"/>
            </a:ext>
          </a:extLst>
        </p:cNvPr>
        <p:cNvGrpSpPr/>
        <p:nvPr/>
      </p:nvGrpSpPr>
      <p:grpSpPr>
        <a:xfrm>
          <a:off x="0" y="0"/>
          <a:ext cx="0" cy="0"/>
          <a:chOff x="0" y="0"/>
          <a:chExt cx="0" cy="0"/>
        </a:xfrm>
      </p:grpSpPr>
      <p:pic>
        <p:nvPicPr>
          <p:cNvPr id="6" name="Picture 5" descr="A group of people posing for a photo&#10;&#10;Description automatically generated">
            <a:extLst>
              <a:ext uri="{FF2B5EF4-FFF2-40B4-BE49-F238E27FC236}">
                <a16:creationId xmlns:a16="http://schemas.microsoft.com/office/drawing/2014/main" id="{840E1E43-F5AB-7E0E-94E5-8B36E6DBF7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86" y="762518"/>
            <a:ext cx="9144000" cy="6095482"/>
          </a:xfrm>
          <a:prstGeom prst="rect">
            <a:avLst/>
          </a:prstGeom>
        </p:spPr>
      </p:pic>
      <p:sp>
        <p:nvSpPr>
          <p:cNvPr id="10" name="Rectangle 9">
            <a:extLst>
              <a:ext uri="{FF2B5EF4-FFF2-40B4-BE49-F238E27FC236}">
                <a16:creationId xmlns:a16="http://schemas.microsoft.com/office/drawing/2014/main" id="{F1B2EE2A-A606-52A4-C7E9-55A99A086B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76110E08-0093-2C4A-2762-3928F3C29F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AF749D58-E44D-53BC-3562-834F40914B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TextBox 1">
            <a:extLst>
              <a:ext uri="{FF2B5EF4-FFF2-40B4-BE49-F238E27FC236}">
                <a16:creationId xmlns:a16="http://schemas.microsoft.com/office/drawing/2014/main" id="{0C96B7CF-86F1-79B0-815F-20A893BA0221}"/>
              </a:ext>
            </a:extLst>
          </p:cNvPr>
          <p:cNvSpPr txBox="1"/>
          <p:nvPr/>
        </p:nvSpPr>
        <p:spPr>
          <a:xfrm>
            <a:off x="7992094" y="6393948"/>
            <a:ext cx="1252366"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dirty="0">
                <a:solidFill>
                  <a:prstClr val="white"/>
                </a:solidFill>
                <a:latin typeface="Rubik" panose="020B0604020202020204" charset="-79"/>
                <a:cs typeface="Rubik" panose="020B0604020202020204" charset="-79"/>
              </a:rPr>
              <a:t>Amigos Del Planeta</a:t>
            </a:r>
            <a:endPar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endParaRPr>
          </a:p>
        </p:txBody>
      </p:sp>
      <p:sp>
        <p:nvSpPr>
          <p:cNvPr id="3" name="TextBox 2">
            <a:extLst>
              <a:ext uri="{FF2B5EF4-FFF2-40B4-BE49-F238E27FC236}">
                <a16:creationId xmlns:a16="http://schemas.microsoft.com/office/drawing/2014/main" id="{063845CE-7C23-A981-C901-C88F4A7CA44C}"/>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AMIGOS DEL PLANETA</a:t>
            </a:r>
          </a:p>
        </p:txBody>
      </p:sp>
    </p:spTree>
    <p:extLst>
      <p:ext uri="{BB962C8B-B14F-4D97-AF65-F5344CB8AC3E}">
        <p14:creationId xmlns:p14="http://schemas.microsoft.com/office/powerpoint/2010/main" val="2722431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CE0E77C-49DD-EA5E-6CDF-58A957DADC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86" y="1073540"/>
            <a:ext cx="9144000" cy="6096000"/>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6" name="Rectangle 5">
            <a:extLst>
              <a:ext uri="{FF2B5EF4-FFF2-40B4-BE49-F238E27FC236}">
                <a16:creationId xmlns:a16="http://schemas.microsoft.com/office/drawing/2014/main" id="{3957A6A8-633C-3B36-2BEC-0BE2CD815870}"/>
              </a:ext>
            </a:extLst>
          </p:cNvPr>
          <p:cNvSpPr/>
          <p:nvPr/>
        </p:nvSpPr>
        <p:spPr>
          <a:xfrm>
            <a:off x="5871412" y="2173178"/>
            <a:ext cx="2853578" cy="227754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Rubik" panose="020B0604020202020204" charset="-79"/>
                <a:ea typeface="Colby StBlk" pitchFamily="2" charset="77"/>
                <a:cs typeface="Rubik" panose="020B0604020202020204" charset="-79"/>
              </a:rPr>
              <a:t>“Pope Francis teaches us  </a:t>
            </a:r>
            <a:r>
              <a:rPr kumimoji="0" lang="en-GB" sz="1800" b="0" i="0" u="none" strike="noStrike" kern="1200" cap="none" spc="0" normalizeH="0" baseline="0" noProof="0" dirty="0">
                <a:ln>
                  <a:noFill/>
                </a:ln>
                <a:solidFill>
                  <a:prstClr val="white"/>
                </a:solidFill>
                <a:effectLst/>
                <a:uLnTx/>
                <a:uFillTx/>
                <a:latin typeface="Rubik" panose="020B0604020202020204" charset="-79"/>
                <a:ea typeface="Calibri" panose="020F0502020204030204" pitchFamily="34" charset="0"/>
                <a:cs typeface="Rubik" panose="020B0604020202020204" charset="-79"/>
              </a:rPr>
              <a:t>that we are at one with nature; we are a family, and we must look after every member of our family.”</a:t>
            </a:r>
            <a:endParaRPr kumimoji="0" lang="en-GB" sz="1800" b="0" i="0" u="none" strike="noStrike" kern="1200" cap="none" spc="0" normalizeH="0" baseline="0" noProof="0" dirty="0">
              <a:ln>
                <a:noFill/>
              </a:ln>
              <a:solidFill>
                <a:prstClr val="white"/>
              </a:solidFill>
              <a:effectLst/>
              <a:uLnTx/>
              <a:uFillTx/>
              <a:latin typeface="Rubik" panose="020B0604020202020204" charset="-79"/>
              <a:ea typeface="Colby StBlk" pitchFamily="2" charset="77"/>
              <a:cs typeface="Rubik" panose="020B0604020202020204" charset="-79"/>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Rubik" panose="020B0604020202020204" charset="-79"/>
                <a:ea typeface="Colby StBlk" pitchFamily="2" charset="77"/>
                <a:cs typeface="Rubik" panose="020B0604020202020204" charset="-79"/>
              </a:rPr>
              <a:t>Fr John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prstClr val="white"/>
              </a:solidFill>
              <a:effectLst/>
              <a:uLnTx/>
              <a:uFillTx/>
              <a:latin typeface="Rubik" pitchFamily="2" charset="-79"/>
              <a:ea typeface="Colby StBlk" pitchFamily="2" charset="77"/>
              <a:cs typeface="Rubik" pitchFamily="2" charset="-79"/>
            </a:endParaRPr>
          </a:p>
        </p:txBody>
      </p:sp>
      <p:sp>
        <p:nvSpPr>
          <p:cNvPr id="2" name="TextBox 1">
            <a:extLst>
              <a:ext uri="{FF2B5EF4-FFF2-40B4-BE49-F238E27FC236}">
                <a16:creationId xmlns:a16="http://schemas.microsoft.com/office/drawing/2014/main" id="{20E92C9D-42E5-7EBA-D7DB-78A7BC90B997}"/>
              </a:ext>
            </a:extLst>
          </p:cNvPr>
          <p:cNvSpPr txBox="1"/>
          <p:nvPr/>
        </p:nvSpPr>
        <p:spPr>
          <a:xfrm>
            <a:off x="8205518" y="6506729"/>
            <a:ext cx="1038942"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rPr>
              <a:t>Fr John </a:t>
            </a:r>
          </a:p>
        </p:txBody>
      </p:sp>
      <p:sp>
        <p:nvSpPr>
          <p:cNvPr id="7" name="TextBox 6">
            <a:extLst>
              <a:ext uri="{FF2B5EF4-FFF2-40B4-BE49-F238E27FC236}">
                <a16:creationId xmlns:a16="http://schemas.microsoft.com/office/drawing/2014/main" id="{DB1F8591-9F18-1BB3-3475-00989D7349E8}"/>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AMIGOS DEL PLANETA</a:t>
            </a:r>
          </a:p>
        </p:txBody>
      </p:sp>
    </p:spTree>
    <p:extLst>
      <p:ext uri="{BB962C8B-B14F-4D97-AF65-F5344CB8AC3E}">
        <p14:creationId xmlns:p14="http://schemas.microsoft.com/office/powerpoint/2010/main" val="2368100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6C55AF-0A57-66A4-C64B-5D76AB6296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042465"/>
            <a:ext cx="9142857" cy="5815535"/>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Rounded Rectangle 2">
            <a:extLst>
              <a:ext uri="{FF2B5EF4-FFF2-40B4-BE49-F238E27FC236}">
                <a16:creationId xmlns:a16="http://schemas.microsoft.com/office/drawing/2014/main" id="{3CD6B541-4932-076A-73A5-741245218457}"/>
              </a:ext>
            </a:extLst>
          </p:cNvPr>
          <p:cNvSpPr/>
          <p:nvPr/>
        </p:nvSpPr>
        <p:spPr>
          <a:xfrm>
            <a:off x="5248371" y="5227667"/>
            <a:ext cx="3476618" cy="1174191"/>
          </a:xfrm>
          <a:prstGeom prst="roundRect">
            <a:avLst>
              <a:gd name="adj" fmla="val 3955"/>
            </a:avLst>
          </a:prstGeom>
          <a:solidFill>
            <a:srgbClr val="7097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1AA5FD6A-A655-AACA-457C-8EE4820F349E}"/>
              </a:ext>
            </a:extLst>
          </p:cNvPr>
          <p:cNvSpPr/>
          <p:nvPr/>
        </p:nvSpPr>
        <p:spPr>
          <a:xfrm>
            <a:off x="5320152" y="5306930"/>
            <a:ext cx="3333055" cy="101566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Rubik" pitchFamily="2" charset="-79"/>
                <a:ea typeface="Colby StBlk" pitchFamily="2" charset="77"/>
                <a:cs typeface="Rubik" pitchFamily="2" charset="-79"/>
              </a:rPr>
              <a:t>The Young Friends of the Planet –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Rubik" pitchFamily="2" charset="-79"/>
                <a:ea typeface="Colby StBlk" pitchFamily="2" charset="77"/>
                <a:cs typeface="Rubik" pitchFamily="2" charset="-79"/>
              </a:rPr>
              <a:t>“Amigos Del Planeta”</a:t>
            </a:r>
          </a:p>
        </p:txBody>
      </p:sp>
      <p:sp>
        <p:nvSpPr>
          <p:cNvPr id="11" name="TextBox 10">
            <a:extLst>
              <a:ext uri="{FF2B5EF4-FFF2-40B4-BE49-F238E27FC236}">
                <a16:creationId xmlns:a16="http://schemas.microsoft.com/office/drawing/2014/main" id="{2FE6EEA7-FE44-518E-3740-48B272AF142E}"/>
              </a:ext>
            </a:extLst>
          </p:cNvPr>
          <p:cNvSpPr txBox="1"/>
          <p:nvPr/>
        </p:nvSpPr>
        <p:spPr>
          <a:xfrm>
            <a:off x="127498" y="6430529"/>
            <a:ext cx="2580075"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rPr>
              <a:t>Fr John and members of the youth group</a:t>
            </a:r>
          </a:p>
        </p:txBody>
      </p:sp>
      <p:sp>
        <p:nvSpPr>
          <p:cNvPr id="7" name="TextBox 6">
            <a:extLst>
              <a:ext uri="{FF2B5EF4-FFF2-40B4-BE49-F238E27FC236}">
                <a16:creationId xmlns:a16="http://schemas.microsoft.com/office/drawing/2014/main" id="{7817BC8E-6401-5F17-C21D-A6A42E567FD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AMIGOS DEL PLANETA</a:t>
            </a:r>
          </a:p>
        </p:txBody>
      </p:sp>
    </p:spTree>
    <p:extLst>
      <p:ext uri="{BB962C8B-B14F-4D97-AF65-F5344CB8AC3E}">
        <p14:creationId xmlns:p14="http://schemas.microsoft.com/office/powerpoint/2010/main" val="4234986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4E54344-820E-9890-8B51-9DD5345E3245}"/>
            </a:ext>
          </a:extLst>
        </p:cNvPr>
        <p:cNvGrpSpPr/>
        <p:nvPr/>
      </p:nvGrpSpPr>
      <p:grpSpPr>
        <a:xfrm>
          <a:off x="0" y="0"/>
          <a:ext cx="0" cy="0"/>
          <a:chOff x="0" y="0"/>
          <a:chExt cx="0" cy="0"/>
        </a:xfrm>
      </p:grpSpPr>
      <p:pic>
        <p:nvPicPr>
          <p:cNvPr id="3" name="Picture 2" descr="A group of people in green shirts holding bottles&#10;&#10;Description automatically generated">
            <a:extLst>
              <a:ext uri="{FF2B5EF4-FFF2-40B4-BE49-F238E27FC236}">
                <a16:creationId xmlns:a16="http://schemas.microsoft.com/office/drawing/2014/main" id="{35D6A68E-8C27-CEE8-7ACD-3844A44936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86" y="797480"/>
            <a:ext cx="9144000" cy="6095490"/>
          </a:xfrm>
          <a:prstGeom prst="rect">
            <a:avLst/>
          </a:prstGeom>
        </p:spPr>
      </p:pic>
      <p:sp>
        <p:nvSpPr>
          <p:cNvPr id="10" name="Rectangle 9">
            <a:extLst>
              <a:ext uri="{FF2B5EF4-FFF2-40B4-BE49-F238E27FC236}">
                <a16:creationId xmlns:a16="http://schemas.microsoft.com/office/drawing/2014/main" id="{2C8BFABE-D603-B425-4A65-7E774676F4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D6EE836C-923D-A141-D284-252C22FBEF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6B8A2D43-917A-EE7D-BD77-7DD926330E4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4" name="TextBox 3">
            <a:extLst>
              <a:ext uri="{FF2B5EF4-FFF2-40B4-BE49-F238E27FC236}">
                <a16:creationId xmlns:a16="http://schemas.microsoft.com/office/drawing/2014/main" id="{45E58320-52FB-D409-DD94-B0FA1D77D0D5}"/>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AMIGOS DEL PLANETA</a:t>
            </a:r>
          </a:p>
        </p:txBody>
      </p:sp>
      <p:sp>
        <p:nvSpPr>
          <p:cNvPr id="2" name="TextBox 1">
            <a:extLst>
              <a:ext uri="{FF2B5EF4-FFF2-40B4-BE49-F238E27FC236}">
                <a16:creationId xmlns:a16="http://schemas.microsoft.com/office/drawing/2014/main" id="{5898B460-5D6F-D311-92E7-9C56341A12CA}"/>
              </a:ext>
            </a:extLst>
          </p:cNvPr>
          <p:cNvSpPr txBox="1"/>
          <p:nvPr/>
        </p:nvSpPr>
        <p:spPr>
          <a:xfrm>
            <a:off x="7992094" y="6393948"/>
            <a:ext cx="1252366"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dirty="0">
                <a:solidFill>
                  <a:prstClr val="white"/>
                </a:solidFill>
                <a:latin typeface="Rubik" panose="020B0604020202020204" charset="-79"/>
                <a:cs typeface="Rubik" panose="020B0604020202020204" charset="-79"/>
              </a:rPr>
              <a:t>Amigos Del Planeta</a:t>
            </a:r>
            <a:endPar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endParaRPr>
          </a:p>
        </p:txBody>
      </p:sp>
    </p:spTree>
    <p:extLst>
      <p:ext uri="{BB962C8B-B14F-4D97-AF65-F5344CB8AC3E}">
        <p14:creationId xmlns:p14="http://schemas.microsoft.com/office/powerpoint/2010/main" val="2829459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5F2F5C2-B602-6482-53F0-4796140535D9}"/>
            </a:ext>
          </a:extLst>
        </p:cNvPr>
        <p:cNvGrpSpPr/>
        <p:nvPr/>
      </p:nvGrpSpPr>
      <p:grpSpPr>
        <a:xfrm>
          <a:off x="0" y="0"/>
          <a:ext cx="0" cy="0"/>
          <a:chOff x="0" y="0"/>
          <a:chExt cx="0" cy="0"/>
        </a:xfrm>
      </p:grpSpPr>
      <p:pic>
        <p:nvPicPr>
          <p:cNvPr id="4" name="Picture 3" descr="A person running on a wooden bridge&#10;&#10;Description automatically generated">
            <a:extLst>
              <a:ext uri="{FF2B5EF4-FFF2-40B4-BE49-F238E27FC236}">
                <a16:creationId xmlns:a16="http://schemas.microsoft.com/office/drawing/2014/main" id="{AA98259E-729D-7557-D115-EF304DD5B3F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86" y="971883"/>
            <a:ext cx="9144000" cy="6096000"/>
          </a:xfrm>
          <a:prstGeom prst="rect">
            <a:avLst/>
          </a:prstGeom>
        </p:spPr>
      </p:pic>
      <p:sp>
        <p:nvSpPr>
          <p:cNvPr id="10" name="Rectangle 9">
            <a:extLst>
              <a:ext uri="{FF2B5EF4-FFF2-40B4-BE49-F238E27FC236}">
                <a16:creationId xmlns:a16="http://schemas.microsoft.com/office/drawing/2014/main" id="{75DD2BD0-D7C7-34B4-870E-1D92DE912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green screen with a black border&#10;&#10;Description automatically generated">
            <a:extLst>
              <a:ext uri="{FF2B5EF4-FFF2-40B4-BE49-F238E27FC236}">
                <a16:creationId xmlns:a16="http://schemas.microsoft.com/office/drawing/2014/main" id="{61134F76-5D5A-3B2F-09D6-247E157C4D5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B914C5D1-EEAE-0FDC-959C-865C60E6591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TextBox 1">
            <a:extLst>
              <a:ext uri="{FF2B5EF4-FFF2-40B4-BE49-F238E27FC236}">
                <a16:creationId xmlns:a16="http://schemas.microsoft.com/office/drawing/2014/main" id="{BD9573AE-418D-C9DB-8B2A-AEAA57B9486F}"/>
              </a:ext>
            </a:extLst>
          </p:cNvPr>
          <p:cNvSpPr txBox="1"/>
          <p:nvPr/>
        </p:nvSpPr>
        <p:spPr>
          <a:xfrm>
            <a:off x="293929" y="464052"/>
            <a:ext cx="5577482" cy="507831"/>
          </a:xfrm>
          <a:prstGeom prst="rect">
            <a:avLst/>
          </a:prstGeom>
          <a:noFill/>
        </p:spPr>
        <p:txBody>
          <a:bodyPr wrap="square" rtlCol="0">
            <a:spAutoFit/>
          </a:bodyPr>
          <a:lstStyle/>
          <a:p>
            <a:r>
              <a:rPr lang="en-GB" sz="2700" b="1" dirty="0">
                <a:solidFill>
                  <a:schemeClr val="bg1"/>
                </a:solidFill>
                <a:latin typeface="Rubik Black" pitchFamily="2" charset="-79"/>
                <a:ea typeface="Colby StBlk" pitchFamily="2" charset="77"/>
                <a:cs typeface="Rubik Black" pitchFamily="2" charset="-79"/>
              </a:rPr>
              <a:t>AMIGOS DEL PLANETA</a:t>
            </a:r>
          </a:p>
        </p:txBody>
      </p:sp>
      <p:sp>
        <p:nvSpPr>
          <p:cNvPr id="3" name="TextBox 2">
            <a:extLst>
              <a:ext uri="{FF2B5EF4-FFF2-40B4-BE49-F238E27FC236}">
                <a16:creationId xmlns:a16="http://schemas.microsoft.com/office/drawing/2014/main" id="{DB3316CA-7BF0-0081-F8DE-1845F765F4C8}"/>
              </a:ext>
            </a:extLst>
          </p:cNvPr>
          <p:cNvSpPr txBox="1"/>
          <p:nvPr/>
        </p:nvSpPr>
        <p:spPr>
          <a:xfrm>
            <a:off x="7992094" y="6393948"/>
            <a:ext cx="1252366"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dirty="0">
                <a:solidFill>
                  <a:prstClr val="white"/>
                </a:solidFill>
                <a:latin typeface="Rubik" panose="020B0604020202020204" charset="-79"/>
                <a:cs typeface="Rubik" panose="020B0604020202020204" charset="-79"/>
              </a:rPr>
              <a:t>Amigos Del Planeta</a:t>
            </a:r>
            <a:endParaRPr kumimoji="0" lang="en-GB" sz="800" b="0" i="0" u="none" strike="noStrike" kern="1200" cap="none" spc="0" normalizeH="0" baseline="0" noProof="0" dirty="0">
              <a:ln>
                <a:noFill/>
              </a:ln>
              <a:solidFill>
                <a:prstClr val="white"/>
              </a:solidFill>
              <a:effectLst/>
              <a:uLnTx/>
              <a:uFillTx/>
              <a:latin typeface="Rubik" panose="020B0604020202020204" charset="-79"/>
              <a:ea typeface="+mn-ea"/>
              <a:cs typeface="Rubik" panose="020B0604020202020204" charset="-79"/>
            </a:endParaRPr>
          </a:p>
        </p:txBody>
      </p:sp>
    </p:spTree>
    <p:extLst>
      <p:ext uri="{BB962C8B-B14F-4D97-AF65-F5344CB8AC3E}">
        <p14:creationId xmlns:p14="http://schemas.microsoft.com/office/powerpoint/2010/main" val="39593642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33ff375b-edcb-4318-b297-03708cd48d6d">
      <UserInfo>
        <DisplayName>Katie Ann McGeary</DisplayName>
        <AccountId>953</AccountId>
        <AccountType/>
      </UserInfo>
    </SharedWithUsers>
    <TaxCatchAll xmlns="33ff375b-edcb-4318-b297-03708cd48d6d" xsi:nil="true"/>
    <lcf76f155ced4ddcb4097134ff3c332f xmlns="b8272850-4b3f-444f-8ab6-9bc8b014a2a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6E2A07E94AC05448C594CAA6E0A924B" ma:contentTypeVersion="14" ma:contentTypeDescription="Create a new document." ma:contentTypeScope="" ma:versionID="5ccad65f66f32f43248115940259969d">
  <xsd:schema xmlns:xsd="http://www.w3.org/2001/XMLSchema" xmlns:xs="http://www.w3.org/2001/XMLSchema" xmlns:p="http://schemas.microsoft.com/office/2006/metadata/properties" xmlns:ns2="b8272850-4b3f-444f-8ab6-9bc8b014a2aa" xmlns:ns3="33ff375b-edcb-4318-b297-03708cd48d6d" targetNamespace="http://schemas.microsoft.com/office/2006/metadata/properties" ma:root="true" ma:fieldsID="5b67653ede5d947c34f724eb93f1009d" ns2:_="" ns3:_="">
    <xsd:import namespace="b8272850-4b3f-444f-8ab6-9bc8b014a2aa"/>
    <xsd:import namespace="33ff375b-edcb-4318-b297-03708cd48d6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272850-4b3f-444f-8ab6-9bc8b014a2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d4a124e-ca87-4357-b891-080022d937d6"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3ff375b-edcb-4318-b297-03708cd48d6d"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8cd0887e-a51a-4900-b42c-eb0d0f9b2423}" ma:internalName="TaxCatchAll" ma:showField="CatchAllData" ma:web="33ff375b-edcb-4318-b297-03708cd48d6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523C4F-92D0-4C07-B8D5-72BA0200B906}">
  <ds:schemaRefs>
    <ds:schemaRef ds:uri="http://schemas.openxmlformats.org/package/2006/metadata/core-properties"/>
    <ds:schemaRef ds:uri="http://purl.org/dc/terms/"/>
    <ds:schemaRef ds:uri="http://purl.org/dc/dcmitype/"/>
    <ds:schemaRef ds:uri="http://purl.org/dc/elements/1.1/"/>
    <ds:schemaRef ds:uri="http://www.w3.org/XML/1998/namespace"/>
    <ds:schemaRef ds:uri="http://schemas.microsoft.com/office/2006/documentManagement/types"/>
    <ds:schemaRef ds:uri="33ff375b-edcb-4318-b297-03708cd48d6d"/>
    <ds:schemaRef ds:uri="http://schemas.microsoft.com/office/infopath/2007/PartnerControls"/>
    <ds:schemaRef ds:uri="b8272850-4b3f-444f-8ab6-9bc8b014a2aa"/>
    <ds:schemaRef ds:uri="http://schemas.microsoft.com/office/2006/metadata/properties"/>
  </ds:schemaRefs>
</ds:datastoreItem>
</file>

<file path=customXml/itemProps2.xml><?xml version="1.0" encoding="utf-8"?>
<ds:datastoreItem xmlns:ds="http://schemas.openxmlformats.org/officeDocument/2006/customXml" ds:itemID="{C6E3ADBA-A924-410F-A048-98ED6E033B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8272850-4b3f-444f-8ab6-9bc8b014a2aa"/>
    <ds:schemaRef ds:uri="33ff375b-edcb-4318-b297-03708cd48d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5ED3C1-2848-4B52-B482-65682039D3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2238</TotalTime>
  <Words>1523</Words>
  <Application>Microsoft Office PowerPoint</Application>
  <PresentationFormat>On-screen Show (4:3)</PresentationFormat>
  <Paragraphs>154</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Rubik Black</vt:lpstr>
      <vt:lpstr>GuardianTextEgyptian</vt:lpstr>
      <vt:lpstr>Calibri</vt:lpstr>
      <vt:lpstr>Arial</vt:lpstr>
      <vt:lpstr>Rubik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Iain Lindsay</dc:creator>
  <cp:lastModifiedBy>Elaine McGinlay</cp:lastModifiedBy>
  <cp:revision>107</cp:revision>
  <dcterms:created xsi:type="dcterms:W3CDTF">2021-07-26T14:29:33Z</dcterms:created>
  <dcterms:modified xsi:type="dcterms:W3CDTF">2025-01-06T15:19:15Z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0x01010086E2A07E94AC05448C594CAA6E0A924B</vt:lpwstr>
  </property>
  <property fmtid="{D5CDD505-2E9C-101B-9397-08002B2CF9AE}" pid="3" name="MediaServiceImageTags">
    <vt:lpwstr/>
  </property>
</Properties>
</file>