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60" r:id="rId4"/>
  </p:sldMasterIdLst>
  <p:notesMasterIdLst>
    <p:notesMasterId r:id="rId16"/>
  </p:notesMasterIdLst>
  <p:sldIdLst>
    <p:sldId id="382" r:id="rId5"/>
    <p:sldId id="359" r:id="rId6"/>
    <p:sldId id="360" r:id="rId7"/>
    <p:sldId id="361" r:id="rId8"/>
    <p:sldId id="362" r:id="rId9"/>
    <p:sldId id="364" r:id="rId10"/>
    <p:sldId id="363" r:id="rId11"/>
    <p:sldId id="365" r:id="rId12"/>
    <p:sldId id="366" r:id="rId13"/>
    <p:sldId id="367" r:id="rId14"/>
    <p:sldId id="381" r:id="rId15"/>
  </p:sldIdLst>
  <p:sldSz cx="9144000" cy="6858000" type="screen4x3"/>
  <p:notesSz cx="6858000" cy="9144000"/>
  <p:embeddedFontLst>
    <p:embeddedFont>
      <p:font typeface="Colby StBlk" panose="00000A00000000000000" charset="0"/>
      <p:bold r:id="rId17"/>
    </p:embeddedFont>
    <p:embeddedFont>
      <p:font typeface="Colby StLt" panose="00000400000000000000" charset="0"/>
      <p:regular r:id="rId18"/>
    </p:embeddedFont>
    <p:embeddedFont>
      <p:font typeface="Rubik" panose="020B0604020202020204" charset="-79"/>
      <p:regular r:id="rId19"/>
      <p:bold r:id="rId20"/>
      <p:italic r:id="rId21"/>
      <p:boldItalic r:id="rId22"/>
    </p:embeddedFont>
    <p:embeddedFont>
      <p:font typeface="Rubik Black" panose="020B0604020202020204" charset="0"/>
      <p:bold r:id="rId23"/>
      <p:italic r:id="rId24"/>
      <p:boldItalic r:id="rId25"/>
    </p:embeddedFont>
    <p:embeddedFont>
      <p:font typeface="Rubik Medium" panose="020B0604020202020204" charset="-79"/>
      <p:regular r:id="rId26"/>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738092B-C68E-233F-5FA3-640900EE51CD}" name="Sarah Swaroop" initials="SS" userId="S::sswaroop@sciaf.org.uk::40f56f85-3516-4ffe-ae26-b830dc872dc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9749"/>
    <a:srgbClr val="12375A"/>
    <a:srgbClr val="ED9838"/>
    <a:srgbClr val="A1CA5E"/>
    <a:srgbClr val="7373B6"/>
    <a:srgbClr val="00B1C2"/>
    <a:srgbClr val="EAE8DD"/>
    <a:srgbClr val="E43B31"/>
    <a:srgbClr val="3A5382"/>
    <a:srgbClr val="E9E8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D5BD6C-A73F-4EE6-9486-53D1F173150A}" v="6" dt="2025-01-06T16:52:31.6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16" autoAdjust="0"/>
    <p:restoredTop sz="75918" autoAdjust="0"/>
  </p:normalViewPr>
  <p:slideViewPr>
    <p:cSldViewPr snapToGrid="0">
      <p:cViewPr varScale="1">
        <p:scale>
          <a:sx n="56" d="100"/>
          <a:sy n="56" d="100"/>
        </p:scale>
        <p:origin x="144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customXml" Target="../customXml/item3.xml"/><Relationship Id="rId21" Type="http://schemas.openxmlformats.org/officeDocument/2006/relationships/font" Target="fonts/font5.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1.fntdata"/><Relationship Id="rId25" Type="http://schemas.openxmlformats.org/officeDocument/2006/relationships/font" Target="fonts/font9.fntdata"/><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8.fntdata"/><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7.fntdata"/><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font" Target="fonts/font3.fntdata"/><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6.fntdata"/><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aine McGinlay" userId="e7a8ba8a-e0e6-4306-b26a-25227a1a5e04" providerId="ADAL" clId="{F5D5BD6C-A73F-4EE6-9486-53D1F173150A}"/>
    <pc:docChg chg="undo custSel addSld delSld modSld">
      <pc:chgData name="Elaine McGinlay" userId="e7a8ba8a-e0e6-4306-b26a-25227a1a5e04" providerId="ADAL" clId="{F5D5BD6C-A73F-4EE6-9486-53D1F173150A}" dt="2025-01-06T16:53:00.239" v="25" actId="20577"/>
      <pc:docMkLst>
        <pc:docMk/>
      </pc:docMkLst>
      <pc:sldChg chg="add del">
        <pc:chgData name="Elaine McGinlay" userId="e7a8ba8a-e0e6-4306-b26a-25227a1a5e04" providerId="ADAL" clId="{F5D5BD6C-A73F-4EE6-9486-53D1F173150A}" dt="2025-01-06T16:49:50.256" v="3" actId="2696"/>
        <pc:sldMkLst>
          <pc:docMk/>
          <pc:sldMk cId="481916991" sldId="352"/>
        </pc:sldMkLst>
      </pc:sldChg>
      <pc:sldChg chg="addSp delSp modSp mod">
        <pc:chgData name="Elaine McGinlay" userId="e7a8ba8a-e0e6-4306-b26a-25227a1a5e04" providerId="ADAL" clId="{F5D5BD6C-A73F-4EE6-9486-53D1F173150A}" dt="2025-01-06T16:52:31.620" v="20"/>
        <pc:sldMkLst>
          <pc:docMk/>
          <pc:sldMk cId="1784066898" sldId="359"/>
        </pc:sldMkLst>
        <pc:spChg chg="add del mod">
          <ac:chgData name="Elaine McGinlay" userId="e7a8ba8a-e0e6-4306-b26a-25227a1a5e04" providerId="ADAL" clId="{F5D5BD6C-A73F-4EE6-9486-53D1F173150A}" dt="2025-01-06T16:52:30.960" v="19" actId="478"/>
          <ac:spMkLst>
            <pc:docMk/>
            <pc:sldMk cId="1784066898" sldId="359"/>
            <ac:spMk id="2" creationId="{5FBD3FF9-8F65-BBC1-4CE2-E30DC7784D1E}"/>
          </ac:spMkLst>
        </pc:spChg>
        <pc:spChg chg="add mod">
          <ac:chgData name="Elaine McGinlay" userId="e7a8ba8a-e0e6-4306-b26a-25227a1a5e04" providerId="ADAL" clId="{F5D5BD6C-A73F-4EE6-9486-53D1F173150A}" dt="2025-01-06T16:52:31.620" v="20"/>
          <ac:spMkLst>
            <pc:docMk/>
            <pc:sldMk cId="1784066898" sldId="359"/>
            <ac:spMk id="3" creationId="{3D110041-9988-852D-5225-D6B98AD5CB95}"/>
          </ac:spMkLst>
        </pc:spChg>
        <pc:spChg chg="del">
          <ac:chgData name="Elaine McGinlay" userId="e7a8ba8a-e0e6-4306-b26a-25227a1a5e04" providerId="ADAL" clId="{F5D5BD6C-A73F-4EE6-9486-53D1F173150A}" dt="2025-01-06T16:51:30.364" v="15" actId="478"/>
          <ac:spMkLst>
            <pc:docMk/>
            <pc:sldMk cId="1784066898" sldId="359"/>
            <ac:spMk id="7" creationId="{A943A2E8-02E8-A046-81E2-E279D6501BDF}"/>
          </ac:spMkLst>
        </pc:spChg>
      </pc:sldChg>
      <pc:sldChg chg="modSp mod">
        <pc:chgData name="Elaine McGinlay" userId="e7a8ba8a-e0e6-4306-b26a-25227a1a5e04" providerId="ADAL" clId="{F5D5BD6C-A73F-4EE6-9486-53D1F173150A}" dt="2025-01-06T16:53:00.239" v="25" actId="20577"/>
        <pc:sldMkLst>
          <pc:docMk/>
          <pc:sldMk cId="1836425855" sldId="381"/>
        </pc:sldMkLst>
        <pc:spChg chg="mod">
          <ac:chgData name="Elaine McGinlay" userId="e7a8ba8a-e0e6-4306-b26a-25227a1a5e04" providerId="ADAL" clId="{F5D5BD6C-A73F-4EE6-9486-53D1F173150A}" dt="2025-01-06T16:53:00.239" v="25" actId="20577"/>
          <ac:spMkLst>
            <pc:docMk/>
            <pc:sldMk cId="1836425855" sldId="381"/>
            <ac:spMk id="7" creationId="{A943A2E8-02E8-A046-81E2-E279D6501BDF}"/>
          </ac:spMkLst>
        </pc:spChg>
      </pc:sldChg>
      <pc:sldChg chg="del">
        <pc:chgData name="Elaine McGinlay" userId="e7a8ba8a-e0e6-4306-b26a-25227a1a5e04" providerId="ADAL" clId="{F5D5BD6C-A73F-4EE6-9486-53D1F173150A}" dt="2025-01-06T16:49:40.595" v="2"/>
        <pc:sldMkLst>
          <pc:docMk/>
          <pc:sldMk cId="2763116179" sldId="382"/>
        </pc:sldMkLst>
      </pc:sldChg>
      <pc:sldChg chg="delSp modSp mod">
        <pc:chgData name="Elaine McGinlay" userId="e7a8ba8a-e0e6-4306-b26a-25227a1a5e04" providerId="ADAL" clId="{F5D5BD6C-A73F-4EE6-9486-53D1F173150A}" dt="2025-01-06T16:50:54.084" v="14" actId="14100"/>
        <pc:sldMkLst>
          <pc:docMk/>
          <pc:sldMk cId="3537518765" sldId="382"/>
        </pc:sldMkLst>
        <pc:spChg chg="del">
          <ac:chgData name="Elaine McGinlay" userId="e7a8ba8a-e0e6-4306-b26a-25227a1a5e04" providerId="ADAL" clId="{F5D5BD6C-A73F-4EE6-9486-53D1F173150A}" dt="2025-01-06T16:50:47.040" v="10" actId="478"/>
          <ac:spMkLst>
            <pc:docMk/>
            <pc:sldMk cId="3537518765" sldId="382"/>
            <ac:spMk id="4" creationId="{BF83C104-874B-70A2-A3B9-5FA355080619}"/>
          </ac:spMkLst>
        </pc:spChg>
        <pc:spChg chg="del mod">
          <ac:chgData name="Elaine McGinlay" userId="e7a8ba8a-e0e6-4306-b26a-25227a1a5e04" providerId="ADAL" clId="{F5D5BD6C-A73F-4EE6-9486-53D1F173150A}" dt="2025-01-06T16:50:45.720" v="8" actId="478"/>
          <ac:spMkLst>
            <pc:docMk/>
            <pc:sldMk cId="3537518765" sldId="382"/>
            <ac:spMk id="5" creationId="{C586C8CD-029F-AF06-549A-027F8B9C5405}"/>
          </ac:spMkLst>
        </pc:spChg>
        <pc:picChg chg="mod">
          <ac:chgData name="Elaine McGinlay" userId="e7a8ba8a-e0e6-4306-b26a-25227a1a5e04" providerId="ADAL" clId="{F5D5BD6C-A73F-4EE6-9486-53D1F173150A}" dt="2025-01-06T16:50:54.084" v="14" actId="14100"/>
          <ac:picMkLst>
            <pc:docMk/>
            <pc:sldMk cId="3537518765" sldId="382"/>
            <ac:picMk id="2" creationId="{7F414EF0-C6A3-B17A-AC37-326CCBA98607}"/>
          </ac:picMkLst>
        </pc:picChg>
        <pc:picChg chg="del">
          <ac:chgData name="Elaine McGinlay" userId="e7a8ba8a-e0e6-4306-b26a-25227a1a5e04" providerId="ADAL" clId="{F5D5BD6C-A73F-4EE6-9486-53D1F173150A}" dt="2025-01-06T16:50:43.371" v="7" actId="478"/>
          <ac:picMkLst>
            <pc:docMk/>
            <pc:sldMk cId="3537518765" sldId="382"/>
            <ac:picMk id="3" creationId="{20CED98F-8657-2649-984A-E48E7A868340}"/>
          </ac:picMkLst>
        </pc:picChg>
        <pc:picChg chg="del">
          <ac:chgData name="Elaine McGinlay" userId="e7a8ba8a-e0e6-4306-b26a-25227a1a5e04" providerId="ADAL" clId="{F5D5BD6C-A73F-4EE6-9486-53D1F173150A}" dt="2025-01-06T16:50:46.333" v="9" actId="478"/>
          <ac:picMkLst>
            <pc:docMk/>
            <pc:sldMk cId="3537518765" sldId="382"/>
            <ac:picMk id="8" creationId="{14ED4102-E4BA-ADC6-8AA4-FE39D56B3EA2}"/>
          </ac:picMkLst>
        </pc:picChg>
        <pc:picChg chg="del">
          <ac:chgData name="Elaine McGinlay" userId="e7a8ba8a-e0e6-4306-b26a-25227a1a5e04" providerId="ADAL" clId="{F5D5BD6C-A73F-4EE6-9486-53D1F173150A}" dt="2025-01-06T16:50:48.069" v="11" actId="478"/>
          <ac:picMkLst>
            <pc:docMk/>
            <pc:sldMk cId="3537518765" sldId="382"/>
            <ac:picMk id="11" creationId="{0885C579-310B-C45D-F785-3F6537E74E1E}"/>
          </ac:picMkLst>
        </pc:picChg>
        <pc:picChg chg="del">
          <ac:chgData name="Elaine McGinlay" userId="e7a8ba8a-e0e6-4306-b26a-25227a1a5e04" providerId="ADAL" clId="{F5D5BD6C-A73F-4EE6-9486-53D1F173150A}" dt="2025-01-06T16:50:49.161" v="12" actId="478"/>
          <ac:picMkLst>
            <pc:docMk/>
            <pc:sldMk cId="3537518765" sldId="382"/>
            <ac:picMk id="12" creationId="{6B27C29A-8924-5A95-1DB3-25F531D4BC46}"/>
          </ac:picMkLst>
        </pc:picChg>
      </pc:sldChg>
    </pc:docChg>
  </pc:docChgLst>
  <pc:docChgLst>
    <pc:chgData name="James Cave" userId="4087b8b8-337e-4db3-87c5-56598d9a69c0" providerId="ADAL" clId="{FFE4F58D-C35F-2747-BA01-48111EBF9229}"/>
    <pc:docChg chg="undo custSel addSld delSld modSld">
      <pc:chgData name="James Cave" userId="4087b8b8-337e-4db3-87c5-56598d9a69c0" providerId="ADAL" clId="{FFE4F58D-C35F-2747-BA01-48111EBF9229}" dt="2023-11-28T12:52:34.198" v="398" actId="1076"/>
      <pc:docMkLst>
        <pc:docMk/>
      </pc:docMkLst>
      <pc:sldChg chg="delSp modSp add mod setBg delDesignElem">
        <pc:chgData name="James Cave" userId="4087b8b8-337e-4db3-87c5-56598d9a69c0" providerId="ADAL" clId="{FFE4F58D-C35F-2747-BA01-48111EBF9229}" dt="2023-11-28T12:51:31.491" v="393" actId="20577"/>
        <pc:sldMkLst>
          <pc:docMk/>
          <pc:sldMk cId="570765121" sldId="266"/>
        </pc:sldMkLst>
      </pc:sldChg>
      <pc:sldChg chg="addSp delSp modSp mod">
        <pc:chgData name="James Cave" userId="4087b8b8-337e-4db3-87c5-56598d9a69c0" providerId="ADAL" clId="{FFE4F58D-C35F-2747-BA01-48111EBF9229}" dt="2023-11-28T12:25:22.911" v="381"/>
        <pc:sldMkLst>
          <pc:docMk/>
          <pc:sldMk cId="3776448937" sldId="270"/>
        </pc:sldMkLst>
      </pc:sldChg>
      <pc:sldChg chg="addSp delSp modSp mod">
        <pc:chgData name="James Cave" userId="4087b8b8-337e-4db3-87c5-56598d9a69c0" providerId="ADAL" clId="{FFE4F58D-C35F-2747-BA01-48111EBF9229}" dt="2023-11-28T12:52:03.144" v="396" actId="20577"/>
        <pc:sldMkLst>
          <pc:docMk/>
          <pc:sldMk cId="2642955633" sldId="327"/>
        </pc:sldMkLst>
      </pc:sldChg>
      <pc:sldChg chg="del">
        <pc:chgData name="James Cave" userId="4087b8b8-337e-4db3-87c5-56598d9a69c0" providerId="ADAL" clId="{FFE4F58D-C35F-2747-BA01-48111EBF9229}" dt="2023-11-27T15:25:43.569" v="39" actId="2696"/>
        <pc:sldMkLst>
          <pc:docMk/>
          <pc:sldMk cId="2688904908" sldId="328"/>
        </pc:sldMkLst>
      </pc:sldChg>
      <pc:sldChg chg="addSp delSp modSp mod">
        <pc:chgData name="James Cave" userId="4087b8b8-337e-4db3-87c5-56598d9a69c0" providerId="ADAL" clId="{FFE4F58D-C35F-2747-BA01-48111EBF9229}" dt="2023-11-28T12:20:33.928" v="317" actId="207"/>
        <pc:sldMkLst>
          <pc:docMk/>
          <pc:sldMk cId="4019932746" sldId="331"/>
        </pc:sldMkLst>
      </pc:sldChg>
      <pc:sldChg chg="addSp delSp modSp mod">
        <pc:chgData name="James Cave" userId="4087b8b8-337e-4db3-87c5-56598d9a69c0" providerId="ADAL" clId="{FFE4F58D-C35F-2747-BA01-48111EBF9229}" dt="2023-11-28T12:20:29.456" v="316" actId="207"/>
        <pc:sldMkLst>
          <pc:docMk/>
          <pc:sldMk cId="1401114475" sldId="332"/>
        </pc:sldMkLst>
      </pc:sldChg>
      <pc:sldChg chg="addSp delSp modSp mod">
        <pc:chgData name="James Cave" userId="4087b8b8-337e-4db3-87c5-56598d9a69c0" providerId="ADAL" clId="{FFE4F58D-C35F-2747-BA01-48111EBF9229}" dt="2023-11-28T12:19:46.838" v="315" actId="1076"/>
        <pc:sldMkLst>
          <pc:docMk/>
          <pc:sldMk cId="3514991366" sldId="333"/>
        </pc:sldMkLst>
      </pc:sldChg>
      <pc:sldChg chg="addSp delSp modSp mod">
        <pc:chgData name="James Cave" userId="4087b8b8-337e-4db3-87c5-56598d9a69c0" providerId="ADAL" clId="{FFE4F58D-C35F-2747-BA01-48111EBF9229}" dt="2023-11-28T12:21:38.005" v="328" actId="167"/>
        <pc:sldMkLst>
          <pc:docMk/>
          <pc:sldMk cId="428924733" sldId="334"/>
        </pc:sldMkLst>
      </pc:sldChg>
      <pc:sldChg chg="addSp delSp modSp mod">
        <pc:chgData name="James Cave" userId="4087b8b8-337e-4db3-87c5-56598d9a69c0" providerId="ADAL" clId="{FFE4F58D-C35F-2747-BA01-48111EBF9229}" dt="2023-11-28T12:21:41.580" v="330" actId="167"/>
        <pc:sldMkLst>
          <pc:docMk/>
          <pc:sldMk cId="628695270" sldId="335"/>
        </pc:sldMkLst>
      </pc:sldChg>
      <pc:sldChg chg="addSp delSp modSp mod">
        <pc:chgData name="James Cave" userId="4087b8b8-337e-4db3-87c5-56598d9a69c0" providerId="ADAL" clId="{FFE4F58D-C35F-2747-BA01-48111EBF9229}" dt="2023-11-28T12:21:45.076" v="332" actId="167"/>
        <pc:sldMkLst>
          <pc:docMk/>
          <pc:sldMk cId="3235192948" sldId="336"/>
        </pc:sldMkLst>
      </pc:sldChg>
      <pc:sldChg chg="addSp modSp mod">
        <pc:chgData name="James Cave" userId="4087b8b8-337e-4db3-87c5-56598d9a69c0" providerId="ADAL" clId="{FFE4F58D-C35F-2747-BA01-48111EBF9229}" dt="2023-11-28T12:24:54.429" v="377" actId="167"/>
        <pc:sldMkLst>
          <pc:docMk/>
          <pc:sldMk cId="3356600084" sldId="337"/>
        </pc:sldMkLst>
      </pc:sldChg>
      <pc:sldChg chg="addSp delSp modSp mod">
        <pc:chgData name="James Cave" userId="4087b8b8-337e-4db3-87c5-56598d9a69c0" providerId="ADAL" clId="{FFE4F58D-C35F-2747-BA01-48111EBF9229}" dt="2023-11-28T12:52:34.198" v="398" actId="1076"/>
        <pc:sldMkLst>
          <pc:docMk/>
          <pc:sldMk cId="347184130" sldId="338"/>
        </pc:sldMkLst>
      </pc:sldChg>
    </pc:docChg>
  </pc:docChgLst>
  <pc:docChgLst>
    <pc:chgData name="Elaine McGinlay" userId="S::ecoakley@sciaf.org.uk::e7a8ba8a-e0e6-4306-b26a-25227a1a5e04" providerId="AD" clId="Web-{D724FB5D-BE13-0BAB-D94F-39FF537086AE}"/>
    <pc:docChg chg="modSld">
      <pc:chgData name="Elaine McGinlay" userId="S::ecoakley@sciaf.org.uk::e7a8ba8a-e0e6-4306-b26a-25227a1a5e04" providerId="AD" clId="Web-{D724FB5D-BE13-0BAB-D94F-39FF537086AE}" dt="2023-11-29T10:28:04.549" v="12" actId="20577"/>
      <pc:docMkLst>
        <pc:docMk/>
      </pc:docMkLst>
      <pc:sldChg chg="modSp">
        <pc:chgData name="Elaine McGinlay" userId="S::ecoakley@sciaf.org.uk::e7a8ba8a-e0e6-4306-b26a-25227a1a5e04" providerId="AD" clId="Web-{D724FB5D-BE13-0BAB-D94F-39FF537086AE}" dt="2023-11-29T10:26:34.673" v="2" actId="20577"/>
        <pc:sldMkLst>
          <pc:docMk/>
          <pc:sldMk cId="4019932746" sldId="331"/>
        </pc:sldMkLst>
      </pc:sldChg>
      <pc:sldChg chg="modSp">
        <pc:chgData name="Elaine McGinlay" userId="S::ecoakley@sciaf.org.uk::e7a8ba8a-e0e6-4306-b26a-25227a1a5e04" providerId="AD" clId="Web-{D724FB5D-BE13-0BAB-D94F-39FF537086AE}" dt="2023-11-29T10:27:04.284" v="6" actId="20577"/>
        <pc:sldMkLst>
          <pc:docMk/>
          <pc:sldMk cId="1401114475" sldId="332"/>
        </pc:sldMkLst>
      </pc:sldChg>
      <pc:sldChg chg="modSp">
        <pc:chgData name="Elaine McGinlay" userId="S::ecoakley@sciaf.org.uk::e7a8ba8a-e0e6-4306-b26a-25227a1a5e04" providerId="AD" clId="Web-{D724FB5D-BE13-0BAB-D94F-39FF537086AE}" dt="2023-11-29T10:27:43.502" v="9" actId="20577"/>
        <pc:sldMkLst>
          <pc:docMk/>
          <pc:sldMk cId="428924733" sldId="334"/>
        </pc:sldMkLst>
      </pc:sldChg>
      <pc:sldChg chg="modSp">
        <pc:chgData name="Elaine McGinlay" userId="S::ecoakley@sciaf.org.uk::e7a8ba8a-e0e6-4306-b26a-25227a1a5e04" providerId="AD" clId="Web-{D724FB5D-BE13-0BAB-D94F-39FF537086AE}" dt="2023-11-29T10:27:37.908" v="7" actId="20577"/>
        <pc:sldMkLst>
          <pc:docMk/>
          <pc:sldMk cId="628695270" sldId="335"/>
        </pc:sldMkLst>
      </pc:sldChg>
      <pc:sldChg chg="modSp">
        <pc:chgData name="Elaine McGinlay" userId="S::ecoakley@sciaf.org.uk::e7a8ba8a-e0e6-4306-b26a-25227a1a5e04" providerId="AD" clId="Web-{D724FB5D-BE13-0BAB-D94F-39FF537086AE}" dt="2023-11-29T10:28:04.549" v="12" actId="20577"/>
        <pc:sldMkLst>
          <pc:docMk/>
          <pc:sldMk cId="3235192948" sldId="336"/>
        </pc:sldMkLst>
      </pc:sldChg>
    </pc:docChg>
  </pc:docChgLst>
  <pc:docChgLst>
    <pc:chgData name="Elaine McGinlay" userId="e7a8ba8a-e0e6-4306-b26a-25227a1a5e04" providerId="ADAL" clId="{802FACFA-CCA6-43F7-B192-F336C3A17554}"/>
    <pc:docChg chg="undo custSel addSld delSld modSld sldOrd">
      <pc:chgData name="Elaine McGinlay" userId="e7a8ba8a-e0e6-4306-b26a-25227a1a5e04" providerId="ADAL" clId="{802FACFA-CCA6-43F7-B192-F336C3A17554}" dt="2024-12-17T13:17:46.584" v="439" actId="20577"/>
      <pc:docMkLst>
        <pc:docMk/>
      </pc:docMkLst>
      <pc:sldChg chg="del">
        <pc:chgData name="Elaine McGinlay" userId="e7a8ba8a-e0e6-4306-b26a-25227a1a5e04" providerId="ADAL" clId="{802FACFA-CCA6-43F7-B192-F336C3A17554}" dt="2024-12-03T14:58:34.791" v="52" actId="2696"/>
        <pc:sldMkLst>
          <pc:docMk/>
          <pc:sldMk cId="570765121" sldId="266"/>
        </pc:sldMkLst>
      </pc:sldChg>
      <pc:sldChg chg="del">
        <pc:chgData name="Elaine McGinlay" userId="e7a8ba8a-e0e6-4306-b26a-25227a1a5e04" providerId="ADAL" clId="{802FACFA-CCA6-43F7-B192-F336C3A17554}" dt="2024-12-03T15:08:03.567" v="202" actId="2696"/>
        <pc:sldMkLst>
          <pc:docMk/>
          <pc:sldMk cId="3776448937" sldId="270"/>
        </pc:sldMkLst>
      </pc:sldChg>
      <pc:sldChg chg="addSp delSp modSp del mod">
        <pc:chgData name="Elaine McGinlay" userId="e7a8ba8a-e0e6-4306-b26a-25227a1a5e04" providerId="ADAL" clId="{802FACFA-CCA6-43F7-B192-F336C3A17554}" dt="2024-12-03T15:02:09.427" v="107" actId="2696"/>
        <pc:sldMkLst>
          <pc:docMk/>
          <pc:sldMk cId="2642955633" sldId="327"/>
        </pc:sldMkLst>
      </pc:sldChg>
      <pc:sldChg chg="delSp del mod ord">
        <pc:chgData name="Elaine McGinlay" userId="e7a8ba8a-e0e6-4306-b26a-25227a1a5e04" providerId="ADAL" clId="{802FACFA-CCA6-43F7-B192-F336C3A17554}" dt="2024-12-03T15:03:08.843" v="118" actId="2696"/>
        <pc:sldMkLst>
          <pc:docMk/>
          <pc:sldMk cId="4019932746" sldId="331"/>
        </pc:sldMkLst>
      </pc:sldChg>
      <pc:sldChg chg="delSp del mod ord">
        <pc:chgData name="Elaine McGinlay" userId="e7a8ba8a-e0e6-4306-b26a-25227a1a5e04" providerId="ADAL" clId="{802FACFA-CCA6-43F7-B192-F336C3A17554}" dt="2024-12-03T15:03:37.851" v="124" actId="2696"/>
        <pc:sldMkLst>
          <pc:docMk/>
          <pc:sldMk cId="1401114475" sldId="332"/>
        </pc:sldMkLst>
      </pc:sldChg>
      <pc:sldChg chg="delSp del mod ord">
        <pc:chgData name="Elaine McGinlay" userId="e7a8ba8a-e0e6-4306-b26a-25227a1a5e04" providerId="ADAL" clId="{802FACFA-CCA6-43F7-B192-F336C3A17554}" dt="2024-12-03T15:04:21.773" v="133" actId="2696"/>
        <pc:sldMkLst>
          <pc:docMk/>
          <pc:sldMk cId="3514991366" sldId="333"/>
        </pc:sldMkLst>
      </pc:sldChg>
      <pc:sldChg chg="delSp del mod ord">
        <pc:chgData name="Elaine McGinlay" userId="e7a8ba8a-e0e6-4306-b26a-25227a1a5e04" providerId="ADAL" clId="{802FACFA-CCA6-43F7-B192-F336C3A17554}" dt="2024-12-03T15:04:52.186" v="138" actId="2696"/>
        <pc:sldMkLst>
          <pc:docMk/>
          <pc:sldMk cId="428924733" sldId="334"/>
        </pc:sldMkLst>
      </pc:sldChg>
      <pc:sldChg chg="delSp del mod">
        <pc:chgData name="Elaine McGinlay" userId="e7a8ba8a-e0e6-4306-b26a-25227a1a5e04" providerId="ADAL" clId="{802FACFA-CCA6-43F7-B192-F336C3A17554}" dt="2024-12-03T15:05:11.139" v="141" actId="2696"/>
        <pc:sldMkLst>
          <pc:docMk/>
          <pc:sldMk cId="628695270" sldId="335"/>
        </pc:sldMkLst>
      </pc:sldChg>
      <pc:sldChg chg="delSp del mod">
        <pc:chgData name="Elaine McGinlay" userId="e7a8ba8a-e0e6-4306-b26a-25227a1a5e04" providerId="ADAL" clId="{802FACFA-CCA6-43F7-B192-F336C3A17554}" dt="2024-12-03T15:05:37.369" v="146" actId="2696"/>
        <pc:sldMkLst>
          <pc:docMk/>
          <pc:sldMk cId="3235192948" sldId="336"/>
        </pc:sldMkLst>
      </pc:sldChg>
      <pc:sldChg chg="delSp del mod">
        <pc:chgData name="Elaine McGinlay" userId="e7a8ba8a-e0e6-4306-b26a-25227a1a5e04" providerId="ADAL" clId="{802FACFA-CCA6-43F7-B192-F336C3A17554}" dt="2024-12-03T15:07:59.032" v="201" actId="2696"/>
        <pc:sldMkLst>
          <pc:docMk/>
          <pc:sldMk cId="3356600084" sldId="337"/>
        </pc:sldMkLst>
      </pc:sldChg>
      <pc:sldChg chg="delSp del mod ord">
        <pc:chgData name="Elaine McGinlay" userId="e7a8ba8a-e0e6-4306-b26a-25227a1a5e04" providerId="ADAL" clId="{802FACFA-CCA6-43F7-B192-F336C3A17554}" dt="2024-12-03T15:06:43.750" v="157" actId="2696"/>
        <pc:sldMkLst>
          <pc:docMk/>
          <pc:sldMk cId="347184130" sldId="338"/>
        </pc:sldMkLst>
      </pc:sldChg>
      <pc:sldChg chg="modSp mod">
        <pc:chgData name="Elaine McGinlay" userId="e7a8ba8a-e0e6-4306-b26a-25227a1a5e04" providerId="ADAL" clId="{802FACFA-CCA6-43F7-B192-F336C3A17554}" dt="2024-12-17T13:17:46.584" v="439" actId="20577"/>
        <pc:sldMkLst>
          <pc:docMk/>
          <pc:sldMk cId="481916991" sldId="352"/>
        </pc:sldMkLst>
        <pc:spChg chg="mod">
          <ac:chgData name="Elaine McGinlay" userId="e7a8ba8a-e0e6-4306-b26a-25227a1a5e04" providerId="ADAL" clId="{802FACFA-CCA6-43F7-B192-F336C3A17554}" dt="2024-12-17T13:17:46.584" v="439" actId="20577"/>
          <ac:spMkLst>
            <pc:docMk/>
            <pc:sldMk cId="481916991" sldId="352"/>
            <ac:spMk id="6" creationId="{CD3E5AD8-F013-AD4E-AC1D-E9A7B2A481A3}"/>
          </ac:spMkLst>
        </pc:spChg>
      </pc:sldChg>
      <pc:sldChg chg="delSp modSp del mod">
        <pc:chgData name="Elaine McGinlay" userId="e7a8ba8a-e0e6-4306-b26a-25227a1a5e04" providerId="ADAL" clId="{802FACFA-CCA6-43F7-B192-F336C3A17554}" dt="2024-12-03T15:01:21.475" v="99" actId="47"/>
        <pc:sldMkLst>
          <pc:docMk/>
          <pc:sldMk cId="294251727" sldId="358"/>
        </pc:sldMkLst>
      </pc:sldChg>
      <pc:sldChg chg="addSp delSp modSp mod modNotesTx">
        <pc:chgData name="Elaine McGinlay" userId="e7a8ba8a-e0e6-4306-b26a-25227a1a5e04" providerId="ADAL" clId="{802FACFA-CCA6-43F7-B192-F336C3A17554}" dt="2024-12-03T15:08:38.597" v="234" actId="20577"/>
        <pc:sldMkLst>
          <pc:docMk/>
          <pc:sldMk cId="1784066898" sldId="359"/>
        </pc:sldMkLst>
        <pc:spChg chg="add mod">
          <ac:chgData name="Elaine McGinlay" userId="e7a8ba8a-e0e6-4306-b26a-25227a1a5e04" providerId="ADAL" clId="{802FACFA-CCA6-43F7-B192-F336C3A17554}" dt="2024-12-03T15:01:44.567" v="103"/>
          <ac:spMkLst>
            <pc:docMk/>
            <pc:sldMk cId="1784066898" sldId="359"/>
            <ac:spMk id="4" creationId="{00000000-0000-0000-0000-000000000000}"/>
          </ac:spMkLst>
        </pc:spChg>
        <pc:spChg chg="add mod">
          <ac:chgData name="Elaine McGinlay" userId="e7a8ba8a-e0e6-4306-b26a-25227a1a5e04" providerId="ADAL" clId="{802FACFA-CCA6-43F7-B192-F336C3A17554}" dt="2024-12-03T15:01:44.567" v="103"/>
          <ac:spMkLst>
            <pc:docMk/>
            <pc:sldMk cId="1784066898" sldId="359"/>
            <ac:spMk id="6" creationId="{00000000-0000-0000-0000-000000000000}"/>
          </ac:spMkLst>
        </pc:spChg>
        <pc:spChg chg="mod">
          <ac:chgData name="Elaine McGinlay" userId="e7a8ba8a-e0e6-4306-b26a-25227a1a5e04" providerId="ADAL" clId="{802FACFA-CCA6-43F7-B192-F336C3A17554}" dt="2024-12-03T15:08:38.597" v="234" actId="20577"/>
          <ac:spMkLst>
            <pc:docMk/>
            <pc:sldMk cId="1784066898" sldId="359"/>
            <ac:spMk id="7" creationId="{A943A2E8-02E8-A046-81E2-E279D6501BDF}"/>
          </ac:spMkLst>
        </pc:spChg>
        <pc:spChg chg="add mod">
          <ac:chgData name="Elaine McGinlay" userId="e7a8ba8a-e0e6-4306-b26a-25227a1a5e04" providerId="ADAL" clId="{802FACFA-CCA6-43F7-B192-F336C3A17554}" dt="2024-12-03T15:01:44.567" v="103"/>
          <ac:spMkLst>
            <pc:docMk/>
            <pc:sldMk cId="1784066898" sldId="359"/>
            <ac:spMk id="9" creationId="{00000000-0000-0000-0000-000000000000}"/>
          </ac:spMkLst>
        </pc:spChg>
      </pc:sldChg>
      <pc:sldChg chg="addSp delSp modSp add mod modNotesTx">
        <pc:chgData name="Elaine McGinlay" userId="e7a8ba8a-e0e6-4306-b26a-25227a1a5e04" providerId="ADAL" clId="{802FACFA-CCA6-43F7-B192-F336C3A17554}" dt="2024-12-03T15:08:49.928" v="236"/>
        <pc:sldMkLst>
          <pc:docMk/>
          <pc:sldMk cId="3965082742" sldId="360"/>
        </pc:sldMkLst>
        <pc:spChg chg="add mod">
          <ac:chgData name="Elaine McGinlay" userId="e7a8ba8a-e0e6-4306-b26a-25227a1a5e04" providerId="ADAL" clId="{802FACFA-CCA6-43F7-B192-F336C3A17554}" dt="2024-12-03T15:03:03.779" v="117"/>
          <ac:spMkLst>
            <pc:docMk/>
            <pc:sldMk cId="3965082742" sldId="360"/>
            <ac:spMk id="2" creationId="{00000000-0000-0000-0000-000000000000}"/>
          </ac:spMkLst>
        </pc:spChg>
        <pc:spChg chg="add mod">
          <ac:chgData name="Elaine McGinlay" userId="e7a8ba8a-e0e6-4306-b26a-25227a1a5e04" providerId="ADAL" clId="{802FACFA-CCA6-43F7-B192-F336C3A17554}" dt="2024-12-03T15:03:03.779" v="117"/>
          <ac:spMkLst>
            <pc:docMk/>
            <pc:sldMk cId="3965082742" sldId="360"/>
            <ac:spMk id="3" creationId="{00000000-0000-0000-0000-000000000000}"/>
          </ac:spMkLst>
        </pc:spChg>
        <pc:spChg chg="add mod">
          <ac:chgData name="Elaine McGinlay" userId="e7a8ba8a-e0e6-4306-b26a-25227a1a5e04" providerId="ADAL" clId="{802FACFA-CCA6-43F7-B192-F336C3A17554}" dt="2024-12-03T15:08:49.928" v="236"/>
          <ac:spMkLst>
            <pc:docMk/>
            <pc:sldMk cId="3965082742" sldId="360"/>
            <ac:spMk id="12" creationId="{191E91A6-A238-7831-ADE1-9422CC112786}"/>
          </ac:spMkLst>
        </pc:spChg>
      </pc:sldChg>
      <pc:sldChg chg="addSp delSp modSp add mod modNotesTx">
        <pc:chgData name="Elaine McGinlay" userId="e7a8ba8a-e0e6-4306-b26a-25227a1a5e04" providerId="ADAL" clId="{802FACFA-CCA6-43F7-B192-F336C3A17554}" dt="2024-12-03T15:08:56.542" v="238"/>
        <pc:sldMkLst>
          <pc:docMk/>
          <pc:sldMk cId="2607946267" sldId="361"/>
        </pc:sldMkLst>
        <pc:spChg chg="add mod">
          <ac:chgData name="Elaine McGinlay" userId="e7a8ba8a-e0e6-4306-b26a-25227a1a5e04" providerId="ADAL" clId="{802FACFA-CCA6-43F7-B192-F336C3A17554}" dt="2024-12-03T15:08:56.542" v="238"/>
          <ac:spMkLst>
            <pc:docMk/>
            <pc:sldMk cId="2607946267" sldId="361"/>
            <ac:spMk id="2" creationId="{E75C35B5-CDD8-1E78-ECE0-633E0C46AAB2}"/>
          </ac:spMkLst>
        </pc:spChg>
        <pc:spChg chg="add mod">
          <ac:chgData name="Elaine McGinlay" userId="e7a8ba8a-e0e6-4306-b26a-25227a1a5e04" providerId="ADAL" clId="{802FACFA-CCA6-43F7-B192-F336C3A17554}" dt="2024-12-03T15:03:32.519" v="123"/>
          <ac:spMkLst>
            <pc:docMk/>
            <pc:sldMk cId="2607946267" sldId="361"/>
            <ac:spMk id="3" creationId="{00000000-0000-0000-0000-000000000000}"/>
          </ac:spMkLst>
        </pc:spChg>
      </pc:sldChg>
      <pc:sldChg chg="addSp delSp modSp add mod">
        <pc:chgData name="Elaine McGinlay" userId="e7a8ba8a-e0e6-4306-b26a-25227a1a5e04" providerId="ADAL" clId="{802FACFA-CCA6-43F7-B192-F336C3A17554}" dt="2024-12-03T15:09:03.005" v="240"/>
        <pc:sldMkLst>
          <pc:docMk/>
          <pc:sldMk cId="484686450" sldId="362"/>
        </pc:sldMkLst>
        <pc:spChg chg="add mod">
          <ac:chgData name="Elaine McGinlay" userId="e7a8ba8a-e0e6-4306-b26a-25227a1a5e04" providerId="ADAL" clId="{802FACFA-CCA6-43F7-B192-F336C3A17554}" dt="2024-12-03T15:04:17.247" v="132"/>
          <ac:spMkLst>
            <pc:docMk/>
            <pc:sldMk cId="484686450" sldId="362"/>
            <ac:spMk id="2" creationId="{00000000-0000-0000-0000-000000000000}"/>
          </ac:spMkLst>
        </pc:spChg>
        <pc:spChg chg="add mod">
          <ac:chgData name="Elaine McGinlay" userId="e7a8ba8a-e0e6-4306-b26a-25227a1a5e04" providerId="ADAL" clId="{802FACFA-CCA6-43F7-B192-F336C3A17554}" dt="2024-12-03T15:04:17.247" v="132"/>
          <ac:spMkLst>
            <pc:docMk/>
            <pc:sldMk cId="484686450" sldId="362"/>
            <ac:spMk id="3" creationId="{00000000-0000-0000-0000-000000000000}"/>
          </ac:spMkLst>
        </pc:spChg>
        <pc:spChg chg="add mod">
          <ac:chgData name="Elaine McGinlay" userId="e7a8ba8a-e0e6-4306-b26a-25227a1a5e04" providerId="ADAL" clId="{802FACFA-CCA6-43F7-B192-F336C3A17554}" dt="2024-12-03T15:09:03.005" v="240"/>
          <ac:spMkLst>
            <pc:docMk/>
            <pc:sldMk cId="484686450" sldId="362"/>
            <ac:spMk id="4" creationId="{05210086-3FAE-EB62-278F-57EA65267E28}"/>
          </ac:spMkLst>
        </pc:spChg>
      </pc:sldChg>
      <pc:sldChg chg="addSp delSp modSp add mod">
        <pc:chgData name="Elaine McGinlay" userId="e7a8ba8a-e0e6-4306-b26a-25227a1a5e04" providerId="ADAL" clId="{802FACFA-CCA6-43F7-B192-F336C3A17554}" dt="2024-12-03T15:09:17.310" v="244"/>
        <pc:sldMkLst>
          <pc:docMk/>
          <pc:sldMk cId="3159833476" sldId="363"/>
        </pc:sldMkLst>
        <pc:spChg chg="add mod">
          <ac:chgData name="Elaine McGinlay" userId="e7a8ba8a-e0e6-4306-b26a-25227a1a5e04" providerId="ADAL" clId="{802FACFA-CCA6-43F7-B192-F336C3A17554}" dt="2024-12-03T15:05:03.813" v="140"/>
          <ac:spMkLst>
            <pc:docMk/>
            <pc:sldMk cId="3159833476" sldId="363"/>
            <ac:spMk id="2" creationId="{00000000-0000-0000-0000-000000000000}"/>
          </ac:spMkLst>
        </pc:spChg>
        <pc:spChg chg="add mod">
          <ac:chgData name="Elaine McGinlay" userId="e7a8ba8a-e0e6-4306-b26a-25227a1a5e04" providerId="ADAL" clId="{802FACFA-CCA6-43F7-B192-F336C3A17554}" dt="2024-12-03T15:09:17.310" v="244"/>
          <ac:spMkLst>
            <pc:docMk/>
            <pc:sldMk cId="3159833476" sldId="363"/>
            <ac:spMk id="3" creationId="{A6B85F5B-CB37-9A3D-32E2-1C1DA0880847}"/>
          </ac:spMkLst>
        </pc:spChg>
      </pc:sldChg>
      <pc:sldChg chg="addSp delSp modSp add mod">
        <pc:chgData name="Elaine McGinlay" userId="e7a8ba8a-e0e6-4306-b26a-25227a1a5e04" providerId="ADAL" clId="{802FACFA-CCA6-43F7-B192-F336C3A17554}" dt="2024-12-03T15:09:08.953" v="242"/>
        <pc:sldMkLst>
          <pc:docMk/>
          <pc:sldMk cId="224485279" sldId="364"/>
        </pc:sldMkLst>
        <pc:spChg chg="add mod">
          <ac:chgData name="Elaine McGinlay" userId="e7a8ba8a-e0e6-4306-b26a-25227a1a5e04" providerId="ADAL" clId="{802FACFA-CCA6-43F7-B192-F336C3A17554}" dt="2024-12-03T15:04:48.187" v="137"/>
          <ac:spMkLst>
            <pc:docMk/>
            <pc:sldMk cId="224485279" sldId="364"/>
            <ac:spMk id="2" creationId="{00000000-0000-0000-0000-000000000000}"/>
          </ac:spMkLst>
        </pc:spChg>
        <pc:spChg chg="add mod">
          <ac:chgData name="Elaine McGinlay" userId="e7a8ba8a-e0e6-4306-b26a-25227a1a5e04" providerId="ADAL" clId="{802FACFA-CCA6-43F7-B192-F336C3A17554}" dt="2024-12-03T15:09:08.953" v="242"/>
          <ac:spMkLst>
            <pc:docMk/>
            <pc:sldMk cId="224485279" sldId="364"/>
            <ac:spMk id="3" creationId="{F9890E1C-5CA8-6079-53D0-9132E6C7192C}"/>
          </ac:spMkLst>
        </pc:spChg>
      </pc:sldChg>
      <pc:sldChg chg="addSp delSp modSp add mod">
        <pc:chgData name="Elaine McGinlay" userId="e7a8ba8a-e0e6-4306-b26a-25227a1a5e04" providerId="ADAL" clId="{802FACFA-CCA6-43F7-B192-F336C3A17554}" dt="2024-12-03T15:09:24.077" v="246"/>
        <pc:sldMkLst>
          <pc:docMk/>
          <pc:sldMk cId="1482782716" sldId="365"/>
        </pc:sldMkLst>
        <pc:spChg chg="add mod">
          <ac:chgData name="Elaine McGinlay" userId="e7a8ba8a-e0e6-4306-b26a-25227a1a5e04" providerId="ADAL" clId="{802FACFA-CCA6-43F7-B192-F336C3A17554}" dt="2024-12-03T15:05:30.898" v="145"/>
          <ac:spMkLst>
            <pc:docMk/>
            <pc:sldMk cId="1482782716" sldId="365"/>
            <ac:spMk id="3" creationId="{00000000-0000-0000-0000-000000000000}"/>
          </ac:spMkLst>
        </pc:spChg>
        <pc:spChg chg="add mod">
          <ac:chgData name="Elaine McGinlay" userId="e7a8ba8a-e0e6-4306-b26a-25227a1a5e04" providerId="ADAL" clId="{802FACFA-CCA6-43F7-B192-F336C3A17554}" dt="2024-12-03T15:09:24.077" v="246"/>
          <ac:spMkLst>
            <pc:docMk/>
            <pc:sldMk cId="1482782716" sldId="365"/>
            <ac:spMk id="4" creationId="{69539CB3-2686-C196-9363-EF67B7AB4722}"/>
          </ac:spMkLst>
        </pc:spChg>
      </pc:sldChg>
      <pc:sldChg chg="addSp delSp modSp add mod modNotesTx">
        <pc:chgData name="Elaine McGinlay" userId="e7a8ba8a-e0e6-4306-b26a-25227a1a5e04" providerId="ADAL" clId="{802FACFA-CCA6-43F7-B192-F336C3A17554}" dt="2024-12-03T15:09:30.823" v="248"/>
        <pc:sldMkLst>
          <pc:docMk/>
          <pc:sldMk cId="2466507501" sldId="366"/>
        </pc:sldMkLst>
        <pc:spChg chg="mod">
          <ac:chgData name="Elaine McGinlay" userId="e7a8ba8a-e0e6-4306-b26a-25227a1a5e04" providerId="ADAL" clId="{802FACFA-CCA6-43F7-B192-F336C3A17554}" dt="2024-12-03T15:06:26.283" v="154"/>
          <ac:spMkLst>
            <pc:docMk/>
            <pc:sldMk cId="2466507501" sldId="366"/>
            <ac:spMk id="19" creationId="{00000000-0000-0000-0000-000000000000}"/>
          </ac:spMkLst>
        </pc:spChg>
        <pc:spChg chg="mod">
          <ac:chgData name="Elaine McGinlay" userId="e7a8ba8a-e0e6-4306-b26a-25227a1a5e04" providerId="ADAL" clId="{802FACFA-CCA6-43F7-B192-F336C3A17554}" dt="2024-12-03T15:06:26.283" v="154"/>
          <ac:spMkLst>
            <pc:docMk/>
            <pc:sldMk cId="2466507501" sldId="366"/>
            <ac:spMk id="21" creationId="{00000000-0000-0000-0000-000000000000}"/>
          </ac:spMkLst>
        </pc:spChg>
        <pc:spChg chg="add mod">
          <ac:chgData name="Elaine McGinlay" userId="e7a8ba8a-e0e6-4306-b26a-25227a1a5e04" providerId="ADAL" clId="{802FACFA-CCA6-43F7-B192-F336C3A17554}" dt="2024-12-03T15:06:38.960" v="156"/>
          <ac:spMkLst>
            <pc:docMk/>
            <pc:sldMk cId="2466507501" sldId="366"/>
            <ac:spMk id="22" creationId="{1CDB2F2F-2017-B44C-A23F-AEF7C1EA7B5F}"/>
          </ac:spMkLst>
        </pc:spChg>
        <pc:spChg chg="add mod">
          <ac:chgData name="Elaine McGinlay" userId="e7a8ba8a-e0e6-4306-b26a-25227a1a5e04" providerId="ADAL" clId="{802FACFA-CCA6-43F7-B192-F336C3A17554}" dt="2024-12-03T15:09:30.823" v="248"/>
          <ac:spMkLst>
            <pc:docMk/>
            <pc:sldMk cId="2466507501" sldId="366"/>
            <ac:spMk id="23" creationId="{1523E21E-4A9F-389D-A94F-3FC1C7A128B1}"/>
          </ac:spMkLst>
        </pc:spChg>
        <pc:grpChg chg="add mod">
          <ac:chgData name="Elaine McGinlay" userId="e7a8ba8a-e0e6-4306-b26a-25227a1a5e04" providerId="ADAL" clId="{802FACFA-CCA6-43F7-B192-F336C3A17554}" dt="2024-12-03T15:06:26.283" v="154"/>
          <ac:grpSpMkLst>
            <pc:docMk/>
            <pc:sldMk cId="2466507501" sldId="366"/>
            <ac:grpSpMk id="2" creationId="{FE80CC64-D3E5-324A-CBC4-2153388A515B}"/>
          </ac:grpSpMkLst>
        </pc:grpChg>
        <pc:grpChg chg="mod">
          <ac:chgData name="Elaine McGinlay" userId="e7a8ba8a-e0e6-4306-b26a-25227a1a5e04" providerId="ADAL" clId="{802FACFA-CCA6-43F7-B192-F336C3A17554}" dt="2024-12-03T15:06:26.283" v="154"/>
          <ac:grpSpMkLst>
            <pc:docMk/>
            <pc:sldMk cId="2466507501" sldId="366"/>
            <ac:grpSpMk id="14" creationId="{8E8D0D50-DEAC-3B08-C294-FC5F4C258FE5}"/>
          </ac:grpSpMkLst>
        </pc:grpChg>
        <pc:grpChg chg="mod">
          <ac:chgData name="Elaine McGinlay" userId="e7a8ba8a-e0e6-4306-b26a-25227a1a5e04" providerId="ADAL" clId="{802FACFA-CCA6-43F7-B192-F336C3A17554}" dt="2024-12-03T15:06:26.283" v="154"/>
          <ac:grpSpMkLst>
            <pc:docMk/>
            <pc:sldMk cId="2466507501" sldId="366"/>
            <ac:grpSpMk id="17" creationId="{40B3DC1B-740B-AC4F-C789-A6A8295DC8BB}"/>
          </ac:grpSpMkLst>
        </pc:grpChg>
        <pc:picChg chg="mod">
          <ac:chgData name="Elaine McGinlay" userId="e7a8ba8a-e0e6-4306-b26a-25227a1a5e04" providerId="ADAL" clId="{802FACFA-CCA6-43F7-B192-F336C3A17554}" dt="2024-12-03T15:06:26.283" v="154"/>
          <ac:picMkLst>
            <pc:docMk/>
            <pc:sldMk cId="2466507501" sldId="366"/>
            <ac:picMk id="4" creationId="{AFAE634E-8390-0D4A-8994-C95D2B99C759}"/>
          </ac:picMkLst>
        </pc:picChg>
        <pc:picChg chg="mod">
          <ac:chgData name="Elaine McGinlay" userId="e7a8ba8a-e0e6-4306-b26a-25227a1a5e04" providerId="ADAL" clId="{802FACFA-CCA6-43F7-B192-F336C3A17554}" dt="2024-12-03T15:06:26.283" v="154"/>
          <ac:picMkLst>
            <pc:docMk/>
            <pc:sldMk cId="2466507501" sldId="366"/>
            <ac:picMk id="6" creationId="{AFAE634E-8390-0D4A-8994-C95D2B99C759}"/>
          </ac:picMkLst>
        </pc:picChg>
        <pc:picChg chg="mod">
          <ac:chgData name="Elaine McGinlay" userId="e7a8ba8a-e0e6-4306-b26a-25227a1a5e04" providerId="ADAL" clId="{802FACFA-CCA6-43F7-B192-F336C3A17554}" dt="2024-12-03T15:06:26.283" v="154"/>
          <ac:picMkLst>
            <pc:docMk/>
            <pc:sldMk cId="2466507501" sldId="366"/>
            <ac:picMk id="9" creationId="{AFAE634E-8390-0D4A-8994-C95D2B99C759}"/>
          </ac:picMkLst>
        </pc:picChg>
        <pc:picChg chg="mod">
          <ac:chgData name="Elaine McGinlay" userId="e7a8ba8a-e0e6-4306-b26a-25227a1a5e04" providerId="ADAL" clId="{802FACFA-CCA6-43F7-B192-F336C3A17554}" dt="2024-12-03T15:06:26.283" v="154"/>
          <ac:picMkLst>
            <pc:docMk/>
            <pc:sldMk cId="2466507501" sldId="366"/>
            <ac:picMk id="12" creationId="{AFAE634E-8390-0D4A-8994-C95D2B99C759}"/>
          </ac:picMkLst>
        </pc:picChg>
        <pc:picChg chg="mod">
          <ac:chgData name="Elaine McGinlay" userId="e7a8ba8a-e0e6-4306-b26a-25227a1a5e04" providerId="ADAL" clId="{802FACFA-CCA6-43F7-B192-F336C3A17554}" dt="2024-12-03T15:06:26.283" v="154"/>
          <ac:picMkLst>
            <pc:docMk/>
            <pc:sldMk cId="2466507501" sldId="366"/>
            <ac:picMk id="13" creationId="{AFAE634E-8390-0D4A-8994-C95D2B99C759}"/>
          </ac:picMkLst>
        </pc:picChg>
        <pc:picChg chg="mod">
          <ac:chgData name="Elaine McGinlay" userId="e7a8ba8a-e0e6-4306-b26a-25227a1a5e04" providerId="ADAL" clId="{802FACFA-CCA6-43F7-B192-F336C3A17554}" dt="2024-12-03T15:06:26.283" v="154"/>
          <ac:picMkLst>
            <pc:docMk/>
            <pc:sldMk cId="2466507501" sldId="366"/>
            <ac:picMk id="15" creationId="{AFAE634E-8390-0D4A-8994-C95D2B99C759}"/>
          </ac:picMkLst>
        </pc:picChg>
        <pc:picChg chg="mod">
          <ac:chgData name="Elaine McGinlay" userId="e7a8ba8a-e0e6-4306-b26a-25227a1a5e04" providerId="ADAL" clId="{802FACFA-CCA6-43F7-B192-F336C3A17554}" dt="2024-12-03T15:06:26.283" v="154"/>
          <ac:picMkLst>
            <pc:docMk/>
            <pc:sldMk cId="2466507501" sldId="366"/>
            <ac:picMk id="16" creationId="{AFAE634E-8390-0D4A-8994-C95D2B99C759}"/>
          </ac:picMkLst>
        </pc:picChg>
        <pc:picChg chg="mod">
          <ac:chgData name="Elaine McGinlay" userId="e7a8ba8a-e0e6-4306-b26a-25227a1a5e04" providerId="ADAL" clId="{802FACFA-CCA6-43F7-B192-F336C3A17554}" dt="2024-12-03T15:06:26.283" v="154"/>
          <ac:picMkLst>
            <pc:docMk/>
            <pc:sldMk cId="2466507501" sldId="366"/>
            <ac:picMk id="18" creationId="{AFAE634E-8390-0D4A-8994-C95D2B99C759}"/>
          </ac:picMkLst>
        </pc:picChg>
        <pc:picChg chg="mod">
          <ac:chgData name="Elaine McGinlay" userId="e7a8ba8a-e0e6-4306-b26a-25227a1a5e04" providerId="ADAL" clId="{802FACFA-CCA6-43F7-B192-F336C3A17554}" dt="2024-12-03T15:06:26.283" v="154"/>
          <ac:picMkLst>
            <pc:docMk/>
            <pc:sldMk cId="2466507501" sldId="366"/>
            <ac:picMk id="20" creationId="{AFAE634E-8390-0D4A-8994-C95D2B99C759}"/>
          </ac:picMkLst>
        </pc:picChg>
      </pc:sldChg>
      <pc:sldChg chg="addSp delSp modSp add mod">
        <pc:chgData name="Elaine McGinlay" userId="e7a8ba8a-e0e6-4306-b26a-25227a1a5e04" providerId="ADAL" clId="{802FACFA-CCA6-43F7-B192-F336C3A17554}" dt="2024-12-03T15:07:49.203" v="200" actId="120"/>
        <pc:sldMkLst>
          <pc:docMk/>
          <pc:sldMk cId="1333600959" sldId="367"/>
        </pc:sldMkLst>
        <pc:spChg chg="add mod">
          <ac:chgData name="Elaine McGinlay" userId="e7a8ba8a-e0e6-4306-b26a-25227a1a5e04" providerId="ADAL" clId="{802FACFA-CCA6-43F7-B192-F336C3A17554}" dt="2024-12-03T15:07:49.203" v="200" actId="120"/>
          <ac:spMkLst>
            <pc:docMk/>
            <pc:sldMk cId="1333600959" sldId="367"/>
            <ac:spMk id="2" creationId="{00000000-0000-0000-0000-000000000000}"/>
          </ac:spMkLst>
        </pc:spChg>
        <pc:spChg chg="mod">
          <ac:chgData name="Elaine McGinlay" userId="e7a8ba8a-e0e6-4306-b26a-25227a1a5e04" providerId="ADAL" clId="{802FACFA-CCA6-43F7-B192-F336C3A17554}" dt="2024-12-03T15:07:22.823" v="196" actId="20577"/>
          <ac:spMkLst>
            <pc:docMk/>
            <pc:sldMk cId="1333600959" sldId="367"/>
            <ac:spMk id="7" creationId="{2695494F-7764-040F-0C48-F966B6CE7A47}"/>
          </ac:spMkLst>
        </pc:spChg>
        <pc:picChg chg="add del">
          <ac:chgData name="Elaine McGinlay" userId="e7a8ba8a-e0e6-4306-b26a-25227a1a5e04" providerId="ADAL" clId="{802FACFA-CCA6-43F7-B192-F336C3A17554}" dt="2024-12-03T15:07:10.330" v="160" actId="478"/>
          <ac:picMkLst>
            <pc:docMk/>
            <pc:sldMk cId="1333600959" sldId="367"/>
            <ac:picMk id="5" creationId="{2BE2ABB3-A7C5-B84D-AEDD-BBB3547A8395}"/>
          </ac:picMkLst>
        </pc:picChg>
      </pc:sldChg>
      <pc:sldChg chg="modSp mod">
        <pc:chgData name="Elaine McGinlay" userId="e7a8ba8a-e0e6-4306-b26a-25227a1a5e04" providerId="ADAL" clId="{802FACFA-CCA6-43F7-B192-F336C3A17554}" dt="2024-12-03T15:09:46.837" v="263" actId="20577"/>
        <pc:sldMkLst>
          <pc:docMk/>
          <pc:sldMk cId="1836425855" sldId="381"/>
        </pc:sldMkLst>
        <pc:spChg chg="mod">
          <ac:chgData name="Elaine McGinlay" userId="e7a8ba8a-e0e6-4306-b26a-25227a1a5e04" providerId="ADAL" clId="{802FACFA-CCA6-43F7-B192-F336C3A17554}" dt="2024-12-03T15:09:46.837" v="263" actId="20577"/>
          <ac:spMkLst>
            <pc:docMk/>
            <pc:sldMk cId="1836425855" sldId="381"/>
            <ac:spMk id="7" creationId="{A943A2E8-02E8-A046-81E2-E279D6501BD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C8BA74-0CB4-CE4C-ADFF-A60480D93DF4}" type="datetimeFigureOut">
              <a:rPr lang="en-US" smtClean="0"/>
              <a:t>1/6/2025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2DBF2C-C93A-FD4E-BA14-EA660F09FC35}" type="slidenum">
              <a:rPr lang="en-US" smtClean="0"/>
              <a:t>‹#›</a:t>
            </a:fld>
            <a:endParaRPr lang="en-US"/>
          </a:p>
        </p:txBody>
      </p:sp>
    </p:spTree>
    <p:extLst>
      <p:ext uri="{BB962C8B-B14F-4D97-AF65-F5344CB8AC3E}">
        <p14:creationId xmlns:p14="http://schemas.microsoft.com/office/powerpoint/2010/main" val="176565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75115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0B4CE8-0A8F-B832-769E-CBB0F9F211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189798-1424-8A0F-4EBC-746BD7D22D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428608-40B6-6800-1F7B-7137CD2AE8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516F75D-2EFE-5913-338E-BB49342760CD}"/>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51892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04939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GB" sz="1200" b="0" i="0" kern="1200" dirty="0">
                <a:solidFill>
                  <a:schemeClr val="tx1"/>
                </a:solidFill>
                <a:effectLst/>
                <a:latin typeface="+mn-lt"/>
                <a:ea typeface="+mn-ea"/>
                <a:cs typeface="+mn-cs"/>
              </a:rPr>
              <a:t>What do you think these quotes are saying about how we should treat the poorest and most vulnerable?  </a:t>
            </a:r>
          </a:p>
          <a:p>
            <a:pPr rtl="0" fontAlgn="base"/>
            <a:r>
              <a:rPr lang="en-GB" sz="1200" b="0" i="0" kern="1200" dirty="0">
                <a:solidFill>
                  <a:schemeClr val="tx1"/>
                </a:solidFill>
                <a:effectLst/>
                <a:latin typeface="+mn-lt"/>
                <a:ea typeface="+mn-ea"/>
                <a:cs typeface="+mn-cs"/>
              </a:rPr>
              <a:t>What do you think are some of the challenges and injustices faced by people living in poverty globally? What about locally?</a:t>
            </a:r>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5290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B40705-64D4-5A09-E256-D58AA7D99A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B49299-B859-2EE7-303E-BC74CA8D58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ABF5A6-B5C0-D910-358A-684DC9816886}"/>
              </a:ext>
            </a:extLst>
          </p:cNvPr>
          <p:cNvSpPr>
            <a:spLocks noGrp="1"/>
          </p:cNvSpPr>
          <p:nvPr>
            <p:ph type="body" idx="1"/>
          </p:nvPr>
        </p:nvSpPr>
        <p:spPr/>
        <p:txBody>
          <a:bodyPr/>
          <a:lstStyle/>
          <a:p>
            <a:pPr rtl="0" fontAlgn="base"/>
            <a:r>
              <a:rPr lang="en-GB" sz="1200" b="0" i="0" kern="1200" dirty="0">
                <a:solidFill>
                  <a:schemeClr val="tx1"/>
                </a:solidFill>
                <a:effectLst/>
                <a:latin typeface="+mn-lt"/>
                <a:ea typeface="+mn-ea"/>
                <a:cs typeface="+mn-cs"/>
              </a:rPr>
              <a:t>What do you think these quotes are saying about how we should treat the poorest and most vulnerable?  </a:t>
            </a:r>
          </a:p>
          <a:p>
            <a:pPr rtl="0" fontAlgn="base"/>
            <a:r>
              <a:rPr lang="en-GB" sz="1200" b="0" i="0" kern="1200" dirty="0">
                <a:solidFill>
                  <a:schemeClr val="tx1"/>
                </a:solidFill>
                <a:effectLst/>
                <a:latin typeface="+mn-lt"/>
                <a:ea typeface="+mn-ea"/>
                <a:cs typeface="+mn-cs"/>
              </a:rPr>
              <a:t>What do you think they are saying about our</a:t>
            </a:r>
            <a:r>
              <a:rPr lang="en-GB" sz="1200" b="0" i="0" kern="1200" baseline="0" dirty="0">
                <a:solidFill>
                  <a:schemeClr val="tx1"/>
                </a:solidFill>
                <a:effectLst/>
                <a:latin typeface="+mn-lt"/>
                <a:ea typeface="+mn-ea"/>
                <a:cs typeface="+mn-cs"/>
              </a:rPr>
              <a:t> relationship with God?</a:t>
            </a:r>
            <a:endParaRPr lang="en-GB" sz="1200" b="0" i="0" kern="1200" dirty="0">
              <a:solidFill>
                <a:schemeClr val="tx1"/>
              </a:solidFill>
              <a:effectLst/>
              <a:latin typeface="+mn-lt"/>
              <a:ea typeface="+mn-ea"/>
              <a:cs typeface="+mn-cs"/>
            </a:endParaRPr>
          </a:p>
          <a:p>
            <a:pPr rtl="0" fontAlgn="base"/>
            <a:r>
              <a:rPr lang="en-GB" sz="1200" b="0" i="0" kern="1200" dirty="0">
                <a:solidFill>
                  <a:schemeClr val="tx1"/>
                </a:solidFill>
                <a:effectLst/>
                <a:latin typeface="+mn-lt"/>
                <a:ea typeface="+mn-ea"/>
                <a:cs typeface="+mn-cs"/>
              </a:rPr>
              <a:t>What do you think are some of the challenges and injustices faced by people living in poverty globally? What about locally?</a:t>
            </a:r>
            <a:endParaRPr lang="en-GB" dirty="0"/>
          </a:p>
          <a:p>
            <a:endParaRPr lang="en-GB" dirty="0"/>
          </a:p>
        </p:txBody>
      </p:sp>
      <p:sp>
        <p:nvSpPr>
          <p:cNvPr id="4" name="Slide Number Placeholder 3">
            <a:extLst>
              <a:ext uri="{FF2B5EF4-FFF2-40B4-BE49-F238E27FC236}">
                <a16:creationId xmlns:a16="http://schemas.microsoft.com/office/drawing/2014/main" id="{3445CFBC-B068-C788-BC64-06FDABE8ECEE}"/>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6241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71765-3FFD-2D6B-0685-CDC97571C3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3DFAF9-75B0-61B3-6826-F83E942DC87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D6CB9A-8233-14D1-A866-749EEF6D4FBD}"/>
              </a:ext>
            </a:extLst>
          </p:cNvPr>
          <p:cNvSpPr>
            <a:spLocks noGrp="1"/>
          </p:cNvSpPr>
          <p:nvPr>
            <p:ph type="body" idx="1"/>
          </p:nvPr>
        </p:nvSpPr>
        <p:spPr/>
        <p:txBody>
          <a:bodyPr/>
          <a:lstStyle/>
          <a:p>
            <a:pPr rtl="0" fontAlgn="base"/>
            <a:r>
              <a:rPr lang="en-GB" sz="1200" b="0" i="0" kern="1200" dirty="0">
                <a:solidFill>
                  <a:schemeClr val="tx1"/>
                </a:solidFill>
                <a:effectLst/>
                <a:latin typeface="+mn-lt"/>
                <a:ea typeface="+mn-ea"/>
                <a:cs typeface="+mn-cs"/>
              </a:rPr>
              <a:t>What do you think these quotes are saying about how we should treat the poorest and most vulnerable?  </a:t>
            </a:r>
          </a:p>
          <a:p>
            <a:pPr rtl="0" fontAlgn="base"/>
            <a:r>
              <a:rPr lang="en-GB" sz="1200" b="0" i="0" kern="1200" dirty="0">
                <a:solidFill>
                  <a:schemeClr val="tx1"/>
                </a:solidFill>
                <a:effectLst/>
                <a:latin typeface="+mn-lt"/>
                <a:ea typeface="+mn-ea"/>
                <a:cs typeface="+mn-cs"/>
              </a:rPr>
              <a:t>What do you think are some of the challenges and injustices faced by people living in poverty globally? What about locally?</a:t>
            </a:r>
            <a:endParaRPr lang="en-GB" dirty="0"/>
          </a:p>
          <a:p>
            <a:endParaRPr lang="en-GB" dirty="0"/>
          </a:p>
        </p:txBody>
      </p:sp>
      <p:sp>
        <p:nvSpPr>
          <p:cNvPr id="4" name="Slide Number Placeholder 3">
            <a:extLst>
              <a:ext uri="{FF2B5EF4-FFF2-40B4-BE49-F238E27FC236}">
                <a16:creationId xmlns:a16="http://schemas.microsoft.com/office/drawing/2014/main" id="{E0C1A911-B864-7EC2-2F8F-D6CFB3CA8E62}"/>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9604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05F696-4CE6-8BF8-6919-6DE6DFE456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435869-3A19-511C-62C8-F447E6A0A8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6EEFC5-BD92-4180-BAF6-D1FF7C6075F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FC79D46-B6E6-9A40-6A1B-C66119B2C898}"/>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411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D661E7-39DE-5FB2-096D-9896893C47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BF25B1-D97D-648A-815C-EF0892CE4B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9021C3-2C80-69D7-AFD2-8B3941967C0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005F3CF-BAAA-F1F5-F2D5-DAE743A34F6E}"/>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85115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3285C-2122-A38A-CE84-562102956B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4E687E-F904-D0A9-D0F0-FE80E1CC06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51A867-F408-3B7B-E9B9-F228AF484EE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869BB25-5E7D-6E6F-DCF2-891396DF50E2}"/>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51996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CF9BDC-6095-7588-6178-FA4DE3DF42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241E96-C5A3-2332-F803-F035E7597C7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D64CEA-79D9-B9E2-D107-9EEB5FEF6AC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7BB4DE7-C39B-8E72-098E-CA0300C4EB53}"/>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42705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5073C2-DB07-0403-0184-8B178CD357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691E6F-8D8F-6DE4-4F47-26E8D1AA92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FBA22E-7707-E0C5-B327-2437B6D848D5}"/>
              </a:ext>
            </a:extLst>
          </p:cNvPr>
          <p:cNvSpPr>
            <a:spLocks noGrp="1"/>
          </p:cNvSpPr>
          <p:nvPr>
            <p:ph type="body" idx="1"/>
          </p:nvPr>
        </p:nvSpPr>
        <p:spPr/>
        <p:txBody>
          <a:bodyPr/>
          <a:lstStyle/>
          <a:p>
            <a:r>
              <a:rPr lang="en-GB" sz="1200" b="1" i="0" kern="1200" dirty="0">
                <a:solidFill>
                  <a:schemeClr val="tx1"/>
                </a:solidFill>
                <a:effectLst/>
                <a:latin typeface="+mn-lt"/>
                <a:ea typeface="+mn-ea"/>
                <a:cs typeface="+mn-cs"/>
              </a:rPr>
              <a:t>Act</a:t>
            </a:r>
            <a:r>
              <a:rPr lang="en-GB" sz="1200" b="0" i="0" kern="1200" dirty="0">
                <a:solidFill>
                  <a:schemeClr val="tx1"/>
                </a:solidFill>
                <a:effectLst/>
                <a:latin typeface="+mn-lt"/>
                <a:ea typeface="+mn-ea"/>
                <a:cs typeface="+mn-cs"/>
              </a:rPr>
              <a:t>: Living out the preferential option for the poor</a:t>
            </a:r>
          </a:p>
          <a:p>
            <a:r>
              <a:rPr lang="en-GB" dirty="0"/>
              <a:t>Ask pupils to decide on up to 9 actions</a:t>
            </a:r>
            <a:r>
              <a:rPr lang="en-GB" baseline="0" dirty="0"/>
              <a:t> as </a:t>
            </a:r>
            <a:r>
              <a:rPr lang="en-GB" sz="1200" b="0" i="0" kern="1200" dirty="0">
                <a:solidFill>
                  <a:schemeClr val="tx1"/>
                </a:solidFill>
                <a:effectLst/>
                <a:latin typeface="+mn-lt"/>
                <a:ea typeface="+mn-ea"/>
                <a:cs typeface="+mn-cs"/>
              </a:rPr>
              <a:t>examples of how they can live out the principle of the preferential option for the poor in their lives.   </a:t>
            </a:r>
          </a:p>
          <a:p>
            <a:r>
              <a:rPr lang="en-GB" dirty="0"/>
              <a:t>Actions may include volunteering, fundraising, donating to a food bank, donating clothes, buying Fair Trade, wasting less, campaigning on social/climate justice</a:t>
            </a:r>
            <a:r>
              <a:rPr lang="en-GB" baseline="0" dirty="0"/>
              <a:t> etc.</a:t>
            </a:r>
            <a:endParaRPr lang="en-GB" dirty="0"/>
          </a:p>
          <a:p>
            <a:endParaRPr lang="en-GB" dirty="0"/>
          </a:p>
          <a:p>
            <a:r>
              <a:rPr lang="en-GB" dirty="0"/>
              <a:t>Then, ask them to rank the options in a diamond formation</a:t>
            </a:r>
            <a:r>
              <a:rPr lang="en-GB" baseline="0" dirty="0"/>
              <a:t> as above.</a:t>
            </a:r>
            <a:endParaRPr lang="en-GB" dirty="0"/>
          </a:p>
          <a:p>
            <a:r>
              <a:rPr lang="en-GB" dirty="0"/>
              <a:t>Explain that they will feedback on their rankings – for example their top three choices with reasons, or their top and bottom choices with reasons.  </a:t>
            </a:r>
          </a:p>
          <a:p>
            <a:r>
              <a:rPr lang="en-GB" dirty="0"/>
              <a:t>Emphasise that there is no right or wrong answer in the rankings – there will be advantages and disadvantages to every option, and pupils should rank them as </a:t>
            </a:r>
            <a:r>
              <a:rPr lang="en-GB" u="sng" dirty="0"/>
              <a:t>they</a:t>
            </a:r>
            <a:r>
              <a:rPr lang="en-GB" dirty="0"/>
              <a:t> think best</a:t>
            </a:r>
            <a:r>
              <a:rPr lang="en-GB" baseline="0" dirty="0"/>
              <a:t>. Encourage them to explore ideas around about </a:t>
            </a:r>
            <a:r>
              <a:rPr lang="en-GB" sz="1200" b="0" i="0" kern="1200" dirty="0">
                <a:solidFill>
                  <a:schemeClr val="tx1"/>
                </a:solidFill>
                <a:effectLst/>
                <a:latin typeface="+mn-lt"/>
                <a:ea typeface="+mn-ea"/>
                <a:cs typeface="+mn-cs"/>
              </a:rPr>
              <a:t>feasibility, appropriateness, effectiveness or cost</a:t>
            </a:r>
            <a:r>
              <a:rPr lang="en-GB" sz="1200" b="0" i="0" kern="1200" baseline="0" dirty="0">
                <a:solidFill>
                  <a:schemeClr val="tx1"/>
                </a:solidFill>
                <a:effectLst/>
                <a:latin typeface="+mn-lt"/>
                <a:ea typeface="+mn-ea"/>
                <a:cs typeface="+mn-cs"/>
              </a:rPr>
              <a:t> of each action.</a:t>
            </a:r>
            <a:endParaRPr lang="en-GB" dirty="0"/>
          </a:p>
          <a:p>
            <a:endParaRPr lang="en-GB" dirty="0"/>
          </a:p>
          <a:p>
            <a:r>
              <a:rPr lang="en-GB" dirty="0" err="1"/>
              <a:t>E.g</a:t>
            </a:r>
            <a:r>
              <a:rPr lang="en-GB" dirty="0"/>
              <a:t> ‘Are these actions/choices accessible to everyone?’ ‘Does this action make an impact locally or globally’ ‘Is</a:t>
            </a:r>
            <a:r>
              <a:rPr lang="en-GB" baseline="0" dirty="0"/>
              <a:t> this action sustainable?’ ‘Who benefits directly for this action?’ ‘What could be some of the unintended consequences of this action?’</a:t>
            </a:r>
            <a:endParaRPr lang="en-GB" dirty="0"/>
          </a:p>
          <a:p>
            <a:endParaRPr lang="en-GB" dirty="0"/>
          </a:p>
        </p:txBody>
      </p:sp>
      <p:sp>
        <p:nvSpPr>
          <p:cNvPr id="4" name="Slide Number Placeholder 3">
            <a:extLst>
              <a:ext uri="{FF2B5EF4-FFF2-40B4-BE49-F238E27FC236}">
                <a16:creationId xmlns:a16="http://schemas.microsoft.com/office/drawing/2014/main" id="{39F4EC0F-598D-8A33-D997-9DAF459AC612}"/>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2DBF2C-C93A-FD4E-BA14-EA660F09FC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3196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85649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1900226"/>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emf"/><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414EF0-C6A3-B17A-AC37-326CCBA98607}"/>
              </a:ext>
            </a:extLst>
          </p:cNvPr>
          <p:cNvPicPr>
            <a:picLocks noChangeAspect="1"/>
          </p:cNvPicPr>
          <p:nvPr/>
        </p:nvPicPr>
        <p:blipFill>
          <a:blip r:embed="rId3"/>
          <a:stretch>
            <a:fillRect/>
          </a:stretch>
        </p:blipFill>
        <p:spPr>
          <a:xfrm>
            <a:off x="0" y="-20810"/>
            <a:ext cx="9235440" cy="6926580"/>
          </a:xfrm>
          <a:prstGeom prst="rect">
            <a:avLst/>
          </a:prstGeom>
        </p:spPr>
      </p:pic>
    </p:spTree>
    <p:extLst>
      <p:ext uri="{BB962C8B-B14F-4D97-AF65-F5344CB8AC3E}">
        <p14:creationId xmlns:p14="http://schemas.microsoft.com/office/powerpoint/2010/main" val="3537518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21AA877-0C5F-F45F-1DA8-DCF665D76255}"/>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224089D1-9C4D-2262-AA05-B94B2F84F9A0}"/>
              </a:ext>
            </a:extLst>
          </p:cNvPr>
          <p:cNvPicPr>
            <a:picLocks noChangeAspect="1"/>
          </p:cNvPicPr>
          <p:nvPr/>
        </p:nvPicPr>
        <p:blipFill rotWithShape="1">
          <a:blip r:embed="rId3">
            <a:alphaModFix amt="66000"/>
          </a:blip>
          <a:srcRect l="45492" t="27906" r="661"/>
          <a:stretch/>
        </p:blipFill>
        <p:spPr>
          <a:xfrm>
            <a:off x="0" y="-1"/>
            <a:ext cx="5004657" cy="6590652"/>
          </a:xfrm>
          <a:prstGeom prst="rect">
            <a:avLst/>
          </a:prstGeom>
        </p:spPr>
      </p:pic>
      <p:sp>
        <p:nvSpPr>
          <p:cNvPr id="10" name="Rectangle 9">
            <a:extLst>
              <a:ext uri="{FF2B5EF4-FFF2-40B4-BE49-F238E27FC236}">
                <a16:creationId xmlns:a16="http://schemas.microsoft.com/office/drawing/2014/main" id="{B7A070A0-93DB-3944-7C39-78FEC6825A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2BE2ABB3-A7C5-B84D-AEDD-BBB3547A8395}"/>
              </a:ext>
            </a:extLst>
          </p:cNvPr>
          <p:cNvPicPr>
            <a:picLocks noChangeAspect="1"/>
          </p:cNvPicPr>
          <p:nvPr/>
        </p:nvPicPr>
        <p:blipFill>
          <a:blip r:embed="rId4"/>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2695494F-7764-040F-0C48-F966B6CE7A47}"/>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rPr>
              <a:t>ADVOCATES FOR THE POOR</a:t>
            </a:r>
          </a:p>
        </p:txBody>
      </p:sp>
      <p:pic>
        <p:nvPicPr>
          <p:cNvPr id="8" name="Graphic 7">
            <a:extLst>
              <a:ext uri="{FF2B5EF4-FFF2-40B4-BE49-F238E27FC236}">
                <a16:creationId xmlns:a16="http://schemas.microsoft.com/office/drawing/2014/main" id="{13D5FB3A-43A5-1101-7139-331378E2B04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2" name="Rectangle 1"/>
          <p:cNvSpPr/>
          <p:nvPr/>
        </p:nvSpPr>
        <p:spPr>
          <a:xfrm>
            <a:off x="293929" y="1484157"/>
            <a:ext cx="8492262" cy="5223802"/>
          </a:xfrm>
          <a:prstGeom prst="rect">
            <a:avLst/>
          </a:prstGeom>
        </p:spPr>
        <p:txBody>
          <a:bodyPr wrap="square">
            <a:spAutoFit/>
          </a:bodyPr>
          <a:lstStyle/>
          <a:p>
            <a:pPr fontAlgn="base">
              <a:lnSpc>
                <a:spcPct val="107000"/>
              </a:lnSpc>
              <a:spcAft>
                <a:spcPts val="400"/>
              </a:spcAft>
            </a:pPr>
            <a:r>
              <a:rPr lang="en-GB" sz="2200" b="1" dirty="0">
                <a:solidFill>
                  <a:srgbClr val="709749"/>
                </a:solidFill>
                <a:latin typeface="Rubik" panose="020B0604020202020204" charset="-79"/>
                <a:ea typeface="Times New Roman" panose="02020603050405020304" pitchFamily="18" charset="0"/>
                <a:cs typeface="Rubik" panose="020B0604020202020204" charset="-79"/>
              </a:rPr>
              <a:t>Dear Heavenly Father</a:t>
            </a:r>
            <a:endParaRPr lang="en-GB" sz="2200" b="1" dirty="0">
              <a:solidFill>
                <a:srgbClr val="709749"/>
              </a:solidFill>
              <a:latin typeface="Rubik" panose="020B0604020202020204" charset="-79"/>
              <a:ea typeface="Calibri" panose="020F0502020204030204" pitchFamily="34" charset="0"/>
              <a:cs typeface="Rubik" panose="020B0604020202020204" charset="-79"/>
            </a:endParaRPr>
          </a:p>
          <a:p>
            <a:pPr fontAlgn="base">
              <a:lnSpc>
                <a:spcPct val="107000"/>
              </a:lnSpc>
              <a:spcAft>
                <a:spcPts val="400"/>
              </a:spcAft>
            </a:pPr>
            <a:r>
              <a:rPr lang="en-GB" sz="1900" dirty="0">
                <a:solidFill>
                  <a:srgbClr val="12375A"/>
                </a:solidFill>
                <a:latin typeface="Rubik" panose="020B0604020202020204" charset="-79"/>
                <a:ea typeface="Times New Roman" panose="02020603050405020304" pitchFamily="18" charset="0"/>
                <a:cs typeface="Rubik" panose="020B0604020202020204" charset="-79"/>
              </a:rPr>
              <a:t>We recognize, O Lord, that You have a special place in Your heart for those who are vulnerable and in need. </a:t>
            </a:r>
            <a:endParaRPr lang="en-GB" sz="1900" dirty="0">
              <a:solidFill>
                <a:srgbClr val="12375A"/>
              </a:solidFill>
              <a:latin typeface="Rubik" panose="020B0604020202020204" charset="-79"/>
              <a:ea typeface="Calibri" panose="020F0502020204030204" pitchFamily="34" charset="0"/>
              <a:cs typeface="Rubik" panose="020B0604020202020204" charset="-79"/>
            </a:endParaRPr>
          </a:p>
          <a:p>
            <a:pPr fontAlgn="base">
              <a:lnSpc>
                <a:spcPct val="107000"/>
              </a:lnSpc>
              <a:spcAft>
                <a:spcPts val="400"/>
              </a:spcAft>
            </a:pPr>
            <a:r>
              <a:rPr lang="en-GB" sz="1900" dirty="0">
                <a:solidFill>
                  <a:srgbClr val="12375A"/>
                </a:solidFill>
                <a:latin typeface="Rubik" panose="020B0604020202020204" charset="-79"/>
                <a:ea typeface="Times New Roman" panose="02020603050405020304" pitchFamily="18" charset="0"/>
                <a:cs typeface="Rubik" panose="020B0604020202020204" charset="-79"/>
              </a:rPr>
              <a:t>Grant us, we pray, the strength and courage to be advocates for the poor, just as Your Word instructs us.  </a:t>
            </a:r>
            <a:endParaRPr lang="en-GB" sz="1900" dirty="0">
              <a:solidFill>
                <a:srgbClr val="12375A"/>
              </a:solidFill>
              <a:latin typeface="Rubik" panose="020B0604020202020204" charset="-79"/>
              <a:ea typeface="Calibri" panose="020F0502020204030204" pitchFamily="34" charset="0"/>
              <a:cs typeface="Rubik" panose="020B0604020202020204" charset="-79"/>
            </a:endParaRPr>
          </a:p>
          <a:p>
            <a:pPr fontAlgn="base">
              <a:lnSpc>
                <a:spcPct val="107000"/>
              </a:lnSpc>
              <a:spcAft>
                <a:spcPts val="400"/>
              </a:spcAft>
            </a:pPr>
            <a:r>
              <a:rPr lang="en-GB" sz="1900" dirty="0">
                <a:solidFill>
                  <a:srgbClr val="12375A"/>
                </a:solidFill>
                <a:latin typeface="Rubik" panose="020B0604020202020204" charset="-79"/>
                <a:ea typeface="Times New Roman" panose="02020603050405020304" pitchFamily="18" charset="0"/>
                <a:cs typeface="Rubik" panose="020B0604020202020204" charset="-79"/>
              </a:rPr>
              <a:t>May we never turn a blind eye to the struggles and injustices faced by those who are less fortunate. </a:t>
            </a:r>
          </a:p>
          <a:p>
            <a:pPr fontAlgn="base">
              <a:lnSpc>
                <a:spcPct val="107000"/>
              </a:lnSpc>
              <a:spcAft>
                <a:spcPts val="400"/>
              </a:spcAft>
            </a:pPr>
            <a:r>
              <a:rPr lang="en-GB" sz="1900" dirty="0">
                <a:solidFill>
                  <a:srgbClr val="12375A"/>
                </a:solidFill>
                <a:latin typeface="Rubik" panose="020B0604020202020204" charset="-79"/>
                <a:ea typeface="Times New Roman" panose="02020603050405020304" pitchFamily="18" charset="0"/>
                <a:cs typeface="Rubik" panose="020B0604020202020204" charset="-79"/>
              </a:rPr>
              <a:t>Instead, help us to be champions for the marginalized, and defenders of the downtrodden.  </a:t>
            </a:r>
            <a:endParaRPr lang="en-GB" sz="1900" dirty="0">
              <a:solidFill>
                <a:srgbClr val="12375A"/>
              </a:solidFill>
              <a:latin typeface="Rubik" panose="020B0604020202020204" charset="-79"/>
              <a:ea typeface="Calibri" panose="020F0502020204030204" pitchFamily="34" charset="0"/>
              <a:cs typeface="Rubik" panose="020B0604020202020204" charset="-79"/>
            </a:endParaRPr>
          </a:p>
          <a:p>
            <a:pPr fontAlgn="base">
              <a:lnSpc>
                <a:spcPct val="107000"/>
              </a:lnSpc>
              <a:spcAft>
                <a:spcPts val="400"/>
              </a:spcAft>
            </a:pPr>
            <a:r>
              <a:rPr lang="en-GB" sz="1900" dirty="0">
                <a:solidFill>
                  <a:srgbClr val="12375A"/>
                </a:solidFill>
                <a:latin typeface="Rubik" panose="020B0604020202020204" charset="-79"/>
                <a:ea typeface="Times New Roman" panose="02020603050405020304" pitchFamily="18" charset="0"/>
                <a:cs typeface="Rubik" panose="020B0604020202020204" charset="-79"/>
              </a:rPr>
              <a:t>Fill us with empathy and understanding so that we may truly walk in the footsteps of Your Son, Jesus Christ, who spent His earthly ministry caring for the poor and oppressed. </a:t>
            </a:r>
            <a:endParaRPr lang="en-GB" sz="1900" dirty="0">
              <a:solidFill>
                <a:srgbClr val="12375A"/>
              </a:solidFill>
              <a:latin typeface="Rubik" panose="020B0604020202020204" charset="-79"/>
              <a:ea typeface="Calibri" panose="020F0502020204030204" pitchFamily="34" charset="0"/>
              <a:cs typeface="Rubik" panose="020B0604020202020204" charset="-79"/>
            </a:endParaRPr>
          </a:p>
          <a:p>
            <a:pPr fontAlgn="base">
              <a:lnSpc>
                <a:spcPct val="107000"/>
              </a:lnSpc>
              <a:spcAft>
                <a:spcPts val="400"/>
              </a:spcAft>
            </a:pPr>
            <a:r>
              <a:rPr lang="en-GB" sz="1900" dirty="0">
                <a:solidFill>
                  <a:srgbClr val="12375A"/>
                </a:solidFill>
                <a:latin typeface="Rubik" panose="020B0604020202020204" charset="-79"/>
                <a:ea typeface="Times New Roman" panose="02020603050405020304" pitchFamily="18" charset="0"/>
                <a:cs typeface="Rubik" panose="020B0604020202020204" charset="-79"/>
              </a:rPr>
              <a:t>Grant us the wisdom to know how to best serve the poor and to work for a more just and green world.  </a:t>
            </a:r>
            <a:endParaRPr lang="en-GB" sz="1900" dirty="0">
              <a:solidFill>
                <a:srgbClr val="12375A"/>
              </a:solidFill>
              <a:latin typeface="Rubik" panose="020B0604020202020204" charset="-79"/>
              <a:ea typeface="Calibri" panose="020F0502020204030204" pitchFamily="34" charset="0"/>
              <a:cs typeface="Rubik" panose="020B0604020202020204" charset="-79"/>
            </a:endParaRPr>
          </a:p>
          <a:p>
            <a:pPr fontAlgn="base">
              <a:lnSpc>
                <a:spcPct val="107000"/>
              </a:lnSpc>
              <a:spcAft>
                <a:spcPts val="400"/>
              </a:spcAft>
            </a:pPr>
            <a:r>
              <a:rPr lang="en-GB" sz="2200" b="1" dirty="0">
                <a:solidFill>
                  <a:srgbClr val="709749"/>
                </a:solidFill>
                <a:latin typeface="Rubik" panose="020B0604020202020204" charset="-79"/>
                <a:ea typeface="Times New Roman" panose="02020603050405020304" pitchFamily="18" charset="0"/>
                <a:cs typeface="Rubik" panose="020B0604020202020204" charset="-79"/>
              </a:rPr>
              <a:t>Amen</a:t>
            </a:r>
            <a:endParaRPr lang="en-GB" sz="2200" b="1" dirty="0">
              <a:solidFill>
                <a:srgbClr val="709749"/>
              </a:solidFill>
              <a:latin typeface="Rubik" panose="020B0604020202020204" charset="-79"/>
              <a:ea typeface="Calibri" panose="020F0502020204030204" pitchFamily="34" charset="0"/>
              <a:cs typeface="Rubik" panose="020B0604020202020204" charset="-79"/>
            </a:endParaRPr>
          </a:p>
        </p:txBody>
      </p:sp>
    </p:spTree>
    <p:extLst>
      <p:ext uri="{BB962C8B-B14F-4D97-AF65-F5344CB8AC3E}">
        <p14:creationId xmlns:p14="http://schemas.microsoft.com/office/powerpoint/2010/main" val="1333600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883DC4E-8CB1-787E-C547-20017DF742A9}"/>
              </a:ext>
            </a:extLst>
          </p:cNvPr>
          <p:cNvPicPr>
            <a:picLocks noChangeAspect="1"/>
          </p:cNvPicPr>
          <p:nvPr/>
        </p:nvPicPr>
        <p:blipFill rotWithShape="1">
          <a:blip r:embed="rId3">
            <a:alphaModFix amt="66000"/>
          </a:blip>
          <a:srcRect l="45492" t="27906" r="661"/>
          <a:stretch/>
        </p:blipFill>
        <p:spPr>
          <a:xfrm>
            <a:off x="0" y="-1"/>
            <a:ext cx="5004657" cy="6590652"/>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a:stretch>
            <a:fillRect/>
          </a:stretch>
        </p:blipFill>
        <p:spPr>
          <a:xfrm rot="10800000">
            <a:off x="2286" y="0"/>
            <a:ext cx="9141714" cy="1594961"/>
          </a:xfrm>
          <a:prstGeom prst="rect">
            <a:avLst/>
          </a:prstGeom>
        </p:spPr>
      </p:pic>
      <p:sp>
        <p:nvSpPr>
          <p:cNvPr id="7" name="TextBox 6">
            <a:extLst>
              <a:ext uri="{FF2B5EF4-FFF2-40B4-BE49-F238E27FC236}">
                <a16:creationId xmlns:a16="http://schemas.microsoft.com/office/drawing/2014/main" id="{A943A2E8-02E8-A046-81E2-E279D6501BDF}"/>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700" b="1" dirty="0">
                <a:solidFill>
                  <a:prstClr val="white"/>
                </a:solidFill>
                <a:latin typeface="Rubik Black" pitchFamily="2" charset="-79"/>
                <a:ea typeface="Colby StBlk" pitchFamily="2" charset="77"/>
                <a:cs typeface="Rubik Black" pitchFamily="2" charset="-79"/>
              </a:rPr>
              <a:t>WEE BOX 2025</a:t>
            </a:r>
            <a:endPar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endParaRPr>
          </a:p>
        </p:txBody>
      </p:sp>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3" name="TextBox 2">
            <a:extLst>
              <a:ext uri="{FF2B5EF4-FFF2-40B4-BE49-F238E27FC236}">
                <a16:creationId xmlns:a16="http://schemas.microsoft.com/office/drawing/2014/main" id="{69DFD5E1-36AA-5406-975E-5C2D4A601132}"/>
              </a:ext>
            </a:extLst>
          </p:cNvPr>
          <p:cNvSpPr txBox="1"/>
          <p:nvPr/>
        </p:nvSpPr>
        <p:spPr>
          <a:xfrm>
            <a:off x="291511" y="1758720"/>
            <a:ext cx="6603833" cy="1754326"/>
          </a:xfrm>
          <a:prstGeom prst="rect">
            <a:avLst/>
          </a:prstGeom>
          <a:noFill/>
        </p:spPr>
        <p:txBody>
          <a:bodyPr wrap="square" rtlCol="0">
            <a:sp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altLang="en-US" sz="2700" b="0" i="0" u="none" strike="noStrike" kern="1200" cap="none" spc="0" normalizeH="0" baseline="0" noProof="0" dirty="0">
                <a:ln>
                  <a:noFill/>
                </a:ln>
                <a:solidFill>
                  <a:srgbClr val="018EBB"/>
                </a:solidFill>
                <a:effectLst/>
                <a:uLnTx/>
                <a:uFillTx/>
                <a:latin typeface="Rubik Black" pitchFamily="2" charset="-79"/>
                <a:ea typeface="Colby StBlk" pitchFamily="2" charset="77"/>
                <a:cs typeface="Rubik Black" pitchFamily="2" charset="-79"/>
              </a:rPr>
              <a:t>A JUST WORLD, FREE OF POVERTY, WHERE WE FLOURISH AND LIVE </a:t>
            </a: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altLang="en-US" sz="2700" b="0" i="0" u="none" strike="noStrike" kern="1200" cap="none" spc="0" normalizeH="0" baseline="0" noProof="0" dirty="0">
                <a:ln>
                  <a:noFill/>
                </a:ln>
                <a:solidFill>
                  <a:srgbClr val="018EBB"/>
                </a:solidFill>
                <a:effectLst/>
                <a:uLnTx/>
                <a:uFillTx/>
                <a:latin typeface="Rubik Black" pitchFamily="2" charset="-79"/>
                <a:ea typeface="Colby StBlk" pitchFamily="2" charset="77"/>
                <a:cs typeface="Rubik Black" pitchFamily="2" charset="-79"/>
              </a:rPr>
              <a:t>IN HARMONY WITH EACH OTHER AND ALL CREATION.</a:t>
            </a:r>
            <a:endParaRPr kumimoji="0" lang="en-GB" sz="2700" b="0" i="0" u="none" strike="noStrike" kern="1200" cap="none" spc="0" normalizeH="0" baseline="0" noProof="0" dirty="0">
              <a:ln>
                <a:noFill/>
              </a:ln>
              <a:solidFill>
                <a:srgbClr val="018EBB"/>
              </a:solidFill>
              <a:effectLst/>
              <a:uLnTx/>
              <a:uFillTx/>
              <a:latin typeface="Rubik Black" pitchFamily="2" charset="-79"/>
              <a:ea typeface="Colby StBlk" pitchFamily="2" charset="77"/>
              <a:cs typeface="Rubik Black" pitchFamily="2" charset="-79"/>
            </a:endParaRPr>
          </a:p>
        </p:txBody>
      </p:sp>
      <p:sp>
        <p:nvSpPr>
          <p:cNvPr id="4" name="TextBox 3">
            <a:extLst>
              <a:ext uri="{FF2B5EF4-FFF2-40B4-BE49-F238E27FC236}">
                <a16:creationId xmlns:a16="http://schemas.microsoft.com/office/drawing/2014/main" id="{7C4CD576-1266-983F-8837-5F4DF75E460D}"/>
              </a:ext>
            </a:extLst>
          </p:cNvPr>
          <p:cNvSpPr txBox="1"/>
          <p:nvPr/>
        </p:nvSpPr>
        <p:spPr>
          <a:xfrm>
            <a:off x="270658" y="5413778"/>
            <a:ext cx="6624686" cy="1138773"/>
          </a:xfrm>
          <a:prstGeom prst="rect">
            <a:avLst/>
          </a:prstGeom>
          <a:noFill/>
        </p:spPr>
        <p:txBody>
          <a:bodyPr wrap="square" rtlCol="0">
            <a:sp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altLang="en-US" sz="1000" b="1" i="0" u="none" strike="noStrike" kern="1200" cap="none" spc="0" normalizeH="0" baseline="0" noProof="0" dirty="0">
                <a:ln>
                  <a:noFill/>
                </a:ln>
                <a:solidFill>
                  <a:prstClr val="black"/>
                </a:solidFill>
                <a:effectLst/>
                <a:uLnTx/>
                <a:uFillTx/>
                <a:latin typeface="Rubik" pitchFamily="2" charset="-79"/>
                <a:ea typeface="Colby StBlk" pitchFamily="2" charset="77"/>
                <a:cs typeface="Rubik" pitchFamily="2" charset="-79"/>
              </a:rPr>
              <a:t>Scottish Catholic International Aid Fund</a:t>
            </a: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altLang="en-US" sz="1000" b="0" i="0" u="none" strike="noStrike" kern="1200" cap="none" spc="0" normalizeH="0" baseline="0" noProof="0" dirty="0">
                <a:ln>
                  <a:noFill/>
                </a:ln>
                <a:solidFill>
                  <a:prstClr val="black"/>
                </a:solidFill>
                <a:effectLst/>
                <a:uLnTx/>
                <a:uFillTx/>
                <a:latin typeface="Rubik" pitchFamily="2" charset="-79"/>
                <a:ea typeface="Colby StBlk" pitchFamily="2" charset="77"/>
                <a:cs typeface="Rubik" pitchFamily="2" charset="-79"/>
              </a:rPr>
              <a:t>SCIAF is the official relief and development agency of the Catholic Church in Scotland </a:t>
            </a: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altLang="en-US" sz="1000" b="0" i="0" u="none" strike="noStrike" kern="1200" cap="none" spc="0" normalizeH="0" baseline="0" noProof="0" dirty="0">
                <a:ln>
                  <a:noFill/>
                </a:ln>
                <a:solidFill>
                  <a:prstClr val="black"/>
                </a:solidFill>
                <a:effectLst/>
                <a:uLnTx/>
                <a:uFillTx/>
                <a:latin typeface="Rubik" pitchFamily="2" charset="-79"/>
                <a:ea typeface="Colby StBlk" pitchFamily="2" charset="77"/>
                <a:cs typeface="Rubik" pitchFamily="2" charset="-79"/>
              </a:rPr>
              <a:t>and a proud member of the Caritas family. 7 West Nile Street, Glasgow G1 2PR. </a:t>
            </a: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altLang="en-US" sz="1000" b="0" i="0" u="none" strike="noStrike" kern="1200" cap="none" spc="0" normalizeH="0" baseline="0" noProof="0" dirty="0">
                <a:ln>
                  <a:noFill/>
                </a:ln>
                <a:solidFill>
                  <a:prstClr val="black"/>
                </a:solidFill>
                <a:effectLst/>
                <a:uLnTx/>
                <a:uFillTx/>
                <a:latin typeface="Rubik" pitchFamily="2" charset="-79"/>
                <a:ea typeface="Colby StBlk" pitchFamily="2" charset="77"/>
                <a:cs typeface="Rubik" pitchFamily="2" charset="-79"/>
              </a:rPr>
              <a:t>Tel: 0141 354 5555. Scottish Charity No: SC012302. Company No: SC197327.</a:t>
            </a:r>
          </a:p>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Rubik" pitchFamily="2" charset="-79"/>
              <a:ea typeface="Colby StBlk" pitchFamily="2" charset="77"/>
              <a:cs typeface="Rubik" pitchFamily="2" charset="-79"/>
            </a:endParaRP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1400" b="1" i="0" u="none" strike="noStrike" kern="1200" cap="none" spc="0" normalizeH="0" baseline="0" noProof="0" dirty="0" err="1">
                <a:ln>
                  <a:noFill/>
                </a:ln>
                <a:solidFill>
                  <a:prstClr val="black"/>
                </a:solidFill>
                <a:effectLst/>
                <a:uLnTx/>
                <a:uFillTx/>
                <a:latin typeface="Rubik" pitchFamily="2" charset="-79"/>
                <a:ea typeface="Colby StBlk" pitchFamily="2" charset="77"/>
                <a:cs typeface="Rubik" pitchFamily="2" charset="-79"/>
              </a:rPr>
              <a:t>sciaf@sciaf.org.uk</a:t>
            </a:r>
            <a:endParaRPr kumimoji="0" lang="en-GB" sz="1400" b="1" i="0" u="none" strike="noStrike" kern="1200" cap="none" spc="0" normalizeH="0" baseline="0" noProof="0" dirty="0">
              <a:ln>
                <a:noFill/>
              </a:ln>
              <a:solidFill>
                <a:prstClr val="black"/>
              </a:solidFill>
              <a:effectLst/>
              <a:uLnTx/>
              <a:uFillTx/>
              <a:latin typeface="Rubik" pitchFamily="2" charset="-79"/>
              <a:ea typeface="Colby StBlk" pitchFamily="2" charset="77"/>
              <a:cs typeface="Rubik" pitchFamily="2" charset="-79"/>
            </a:endParaRPr>
          </a:p>
        </p:txBody>
      </p:sp>
      <p:pic>
        <p:nvPicPr>
          <p:cNvPr id="6" name="Picture 5">
            <a:extLst>
              <a:ext uri="{FF2B5EF4-FFF2-40B4-BE49-F238E27FC236}">
                <a16:creationId xmlns:a16="http://schemas.microsoft.com/office/drawing/2014/main" id="{0737F21D-12C8-B697-EF01-959645D05804}"/>
              </a:ext>
            </a:extLst>
          </p:cNvPr>
          <p:cNvPicPr>
            <a:picLocks noChangeAspect="1"/>
          </p:cNvPicPr>
          <p:nvPr/>
        </p:nvPicPr>
        <p:blipFill rotWithShape="1">
          <a:blip r:embed="rId7"/>
          <a:srcRect t="1928" r="9854" b="7941"/>
          <a:stretch/>
        </p:blipFill>
        <p:spPr>
          <a:xfrm>
            <a:off x="6688959" y="4403376"/>
            <a:ext cx="2455041" cy="2454624"/>
          </a:xfrm>
          <a:prstGeom prst="rect">
            <a:avLst/>
          </a:prstGeom>
        </p:spPr>
      </p:pic>
    </p:spTree>
    <p:extLst>
      <p:ext uri="{BB962C8B-B14F-4D97-AF65-F5344CB8AC3E}">
        <p14:creationId xmlns:p14="http://schemas.microsoft.com/office/powerpoint/2010/main" val="1836425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883DC4E-8CB1-787E-C547-20017DF742A9}"/>
              </a:ext>
            </a:extLst>
          </p:cNvPr>
          <p:cNvPicPr>
            <a:picLocks noChangeAspect="1"/>
          </p:cNvPicPr>
          <p:nvPr/>
        </p:nvPicPr>
        <p:blipFill rotWithShape="1">
          <a:blip r:embed="rId3">
            <a:alphaModFix amt="66000"/>
          </a:blip>
          <a:srcRect l="45492" t="27906" r="661"/>
          <a:stretch/>
        </p:blipFill>
        <p:spPr>
          <a:xfrm>
            <a:off x="0" y="-1"/>
            <a:ext cx="5004657" cy="6590652"/>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1F58799-662D-E7EB-7188-F68D9447AA5D}"/>
              </a:ext>
            </a:extLst>
          </p:cNvPr>
          <p:cNvPicPr>
            <a:picLocks noChangeAspect="1"/>
          </p:cNvPicPr>
          <p:nvPr/>
        </p:nvPicPr>
        <p:blipFill>
          <a:blip r:embed="rId4"/>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681ECF89-59F1-70EF-278D-CDD36E6486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4" name="Rectangle 3"/>
          <p:cNvSpPr/>
          <p:nvPr/>
        </p:nvSpPr>
        <p:spPr>
          <a:xfrm>
            <a:off x="1513684" y="1817547"/>
            <a:ext cx="6116630" cy="738664"/>
          </a:xfrm>
          <a:prstGeom prst="rect">
            <a:avLst/>
          </a:prstGeom>
        </p:spPr>
        <p:txBody>
          <a:bodyPr wrap="square">
            <a:spAutoFit/>
          </a:bodyPr>
          <a:lstStyle/>
          <a:p>
            <a:pPr algn="ctr"/>
            <a:r>
              <a:rPr lang="en-GB" sz="2400" b="1" dirty="0">
                <a:solidFill>
                  <a:srgbClr val="ED9838"/>
                </a:solidFill>
                <a:latin typeface="Rubik" panose="020B0604020202020204" charset="-79"/>
                <a:cs typeface="Rubik" panose="020B0604020202020204" charset="-79"/>
              </a:rPr>
              <a:t>“The Lord hears the cry of the poor.” </a:t>
            </a:r>
            <a:r>
              <a:rPr lang="en-GB" b="1" dirty="0">
                <a:solidFill>
                  <a:srgbClr val="ED9838"/>
                </a:solidFill>
                <a:latin typeface="Rubik" panose="020B0604020202020204" charset="-79"/>
                <a:cs typeface="Rubik" panose="020B0604020202020204" charset="-79"/>
              </a:rPr>
              <a:t>Job 34:28 </a:t>
            </a:r>
          </a:p>
        </p:txBody>
      </p:sp>
      <p:sp>
        <p:nvSpPr>
          <p:cNvPr id="6" name="Rectangle 5"/>
          <p:cNvSpPr/>
          <p:nvPr/>
        </p:nvSpPr>
        <p:spPr>
          <a:xfrm>
            <a:off x="1288743" y="4761503"/>
            <a:ext cx="6566513" cy="1846659"/>
          </a:xfrm>
          <a:prstGeom prst="rect">
            <a:avLst/>
          </a:prstGeom>
        </p:spPr>
        <p:txBody>
          <a:bodyPr wrap="square">
            <a:spAutoFit/>
          </a:bodyPr>
          <a:lstStyle/>
          <a:p>
            <a:pPr algn="ctr"/>
            <a:r>
              <a:rPr lang="en-GB" sz="2400" b="1" dirty="0">
                <a:solidFill>
                  <a:srgbClr val="A1CA5E"/>
                </a:solidFill>
                <a:latin typeface="Rubik" panose="020B0604020202020204" charset="-79"/>
                <a:cs typeface="Rubik" panose="020B0604020202020204" charset="-79"/>
              </a:rPr>
              <a:t>“Speak out for those who cannot speak, for the rights of all the destitute. </a:t>
            </a:r>
          </a:p>
          <a:p>
            <a:pPr algn="ctr"/>
            <a:r>
              <a:rPr lang="en-GB" sz="2400" b="1" dirty="0">
                <a:solidFill>
                  <a:srgbClr val="A1CA5E"/>
                </a:solidFill>
                <a:latin typeface="Rubik" panose="020B0604020202020204" charset="-79"/>
                <a:cs typeface="Rubik" panose="020B0604020202020204" charset="-79"/>
              </a:rPr>
              <a:t>Speak out, judge righteously, defend the rights of the poor and needy.”</a:t>
            </a:r>
          </a:p>
          <a:p>
            <a:pPr algn="ctr"/>
            <a:r>
              <a:rPr lang="en-GB" b="1" dirty="0">
                <a:solidFill>
                  <a:srgbClr val="A1CA5E"/>
                </a:solidFill>
                <a:latin typeface="Rubik" panose="020B0604020202020204" charset="-79"/>
                <a:cs typeface="Rubik" panose="020B0604020202020204" charset="-79"/>
              </a:rPr>
              <a:t>Proverbs 31:8-9  </a:t>
            </a:r>
          </a:p>
        </p:txBody>
      </p:sp>
      <p:sp>
        <p:nvSpPr>
          <p:cNvPr id="9" name="Rectangle 8"/>
          <p:cNvSpPr/>
          <p:nvPr/>
        </p:nvSpPr>
        <p:spPr>
          <a:xfrm>
            <a:off x="339112" y="2791301"/>
            <a:ext cx="8465774" cy="1815882"/>
          </a:xfrm>
          <a:prstGeom prst="rect">
            <a:avLst/>
          </a:prstGeom>
        </p:spPr>
        <p:txBody>
          <a:bodyPr wrap="square">
            <a:spAutoFit/>
          </a:bodyPr>
          <a:lstStyle/>
          <a:p>
            <a:pPr algn="ctr"/>
            <a:r>
              <a:rPr lang="en-GB" sz="2400" b="1" dirty="0">
                <a:solidFill>
                  <a:srgbClr val="12375A"/>
                </a:solidFill>
                <a:latin typeface="Rubik" panose="020B0604020202020204" charset="-79"/>
                <a:cs typeface="Rubik" panose="020B0604020202020204" charset="-79"/>
              </a:rPr>
              <a:t>"The obligation to provide justice for all means that the poor have the single most urgent economic claim on the conscience of the nation." </a:t>
            </a:r>
          </a:p>
          <a:p>
            <a:pPr algn="ctr"/>
            <a:r>
              <a:rPr lang="en-GB" b="1" dirty="0">
                <a:solidFill>
                  <a:srgbClr val="12375A"/>
                </a:solidFill>
                <a:latin typeface="Rubik" panose="020B0604020202020204" charset="-79"/>
                <a:cs typeface="Rubik" panose="020B0604020202020204" charset="-79"/>
              </a:rPr>
              <a:t>United States Conference of Catholic Bishops, </a:t>
            </a:r>
          </a:p>
          <a:p>
            <a:pPr algn="ctr"/>
            <a:r>
              <a:rPr lang="en-GB" b="1" dirty="0">
                <a:solidFill>
                  <a:srgbClr val="12375A"/>
                </a:solidFill>
                <a:latin typeface="Rubik" panose="020B0604020202020204" charset="-79"/>
                <a:cs typeface="Rubik" panose="020B0604020202020204" charset="-79"/>
              </a:rPr>
              <a:t>Economic Justice for All, no. 86</a:t>
            </a:r>
          </a:p>
        </p:txBody>
      </p:sp>
      <p:sp>
        <p:nvSpPr>
          <p:cNvPr id="3" name="TextBox 2">
            <a:extLst>
              <a:ext uri="{FF2B5EF4-FFF2-40B4-BE49-F238E27FC236}">
                <a16:creationId xmlns:a16="http://schemas.microsoft.com/office/drawing/2014/main" id="{3D110041-9988-852D-5225-D6B98AD5CB95}"/>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700" b="1" dirty="0">
                <a:solidFill>
                  <a:prstClr val="white"/>
                </a:solidFill>
                <a:latin typeface="Rubik Black" pitchFamily="2" charset="-79"/>
                <a:ea typeface="Colby StBlk" pitchFamily="2" charset="77"/>
                <a:cs typeface="Rubik Black" pitchFamily="2" charset="-79"/>
              </a:rPr>
              <a:t>CST – OPTION FOR THE POOR</a:t>
            </a:r>
            <a:endPar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endParaRPr>
          </a:p>
        </p:txBody>
      </p:sp>
    </p:spTree>
    <p:extLst>
      <p:ext uri="{BB962C8B-B14F-4D97-AF65-F5344CB8AC3E}">
        <p14:creationId xmlns:p14="http://schemas.microsoft.com/office/powerpoint/2010/main" val="1784066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8357A87-0CF1-B730-8D7D-9F2DBE5422F4}"/>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F2AF7C88-FEBA-B942-431F-CAD8093365A1}"/>
              </a:ext>
            </a:extLst>
          </p:cNvPr>
          <p:cNvPicPr>
            <a:picLocks noChangeAspect="1"/>
          </p:cNvPicPr>
          <p:nvPr/>
        </p:nvPicPr>
        <p:blipFill rotWithShape="1">
          <a:blip r:embed="rId3">
            <a:alphaModFix amt="66000"/>
          </a:blip>
          <a:srcRect l="45492" t="27906" r="661"/>
          <a:stretch/>
        </p:blipFill>
        <p:spPr>
          <a:xfrm>
            <a:off x="0" y="-1"/>
            <a:ext cx="5004657" cy="6590652"/>
          </a:xfrm>
          <a:prstGeom prst="rect">
            <a:avLst/>
          </a:prstGeom>
        </p:spPr>
      </p:pic>
      <p:sp>
        <p:nvSpPr>
          <p:cNvPr id="10" name="Rectangle 9">
            <a:extLst>
              <a:ext uri="{FF2B5EF4-FFF2-40B4-BE49-F238E27FC236}">
                <a16:creationId xmlns:a16="http://schemas.microsoft.com/office/drawing/2014/main" id="{2271F8AB-48AD-039B-7E85-42CC8F14F1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810F585A-6656-018F-8D07-E9C53A37BE5B}"/>
              </a:ext>
            </a:extLst>
          </p:cNvPr>
          <p:cNvPicPr>
            <a:picLocks noChangeAspect="1"/>
          </p:cNvPicPr>
          <p:nvPr/>
        </p:nvPicPr>
        <p:blipFill>
          <a:blip r:embed="rId4"/>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640E9FDA-D4C6-B2A2-E531-52005B1B23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2" name="Rectangle 1"/>
          <p:cNvSpPr/>
          <p:nvPr/>
        </p:nvSpPr>
        <p:spPr>
          <a:xfrm>
            <a:off x="286218" y="1664270"/>
            <a:ext cx="4862252" cy="4401205"/>
          </a:xfrm>
          <a:prstGeom prst="rect">
            <a:avLst/>
          </a:prstGeom>
        </p:spPr>
        <p:txBody>
          <a:bodyPr wrap="square" lIns="91440" tIns="45720" rIns="91440" bIns="45720" anchor="t">
            <a:spAutoFit/>
          </a:bodyPr>
          <a:lstStyle/>
          <a:p>
            <a:r>
              <a:rPr lang="en-GB" sz="2000" b="1" dirty="0">
                <a:solidFill>
                  <a:srgbClr val="12375A"/>
                </a:solidFill>
                <a:latin typeface="Rubik"/>
                <a:cs typeface="Rubik"/>
              </a:rPr>
              <a:t>"Is such the fast that I choose,</a:t>
            </a:r>
          </a:p>
          <a:p>
            <a:r>
              <a:rPr lang="en-GB" sz="2000" b="1" dirty="0">
                <a:solidFill>
                  <a:srgbClr val="12375A"/>
                </a:solidFill>
                <a:latin typeface="Rubik" panose="020B0604020202020204" charset="-79"/>
                <a:cs typeface="Rubik" panose="020B0604020202020204" charset="-79"/>
              </a:rPr>
              <a:t>a day to humble oneself?</a:t>
            </a:r>
          </a:p>
          <a:p>
            <a:r>
              <a:rPr lang="en-GB" sz="2000" b="1" dirty="0">
                <a:solidFill>
                  <a:srgbClr val="12375A"/>
                </a:solidFill>
                <a:latin typeface="Rubik" panose="020B0604020202020204" charset="-79"/>
                <a:cs typeface="Rubik" panose="020B0604020202020204" charset="-79"/>
              </a:rPr>
              <a:t>Is it to bow down the head like a bulrush, and to lie in sackcloth and ashes?</a:t>
            </a:r>
          </a:p>
          <a:p>
            <a:endParaRPr lang="en-GB" sz="2000" b="1" dirty="0">
              <a:solidFill>
                <a:srgbClr val="12375A"/>
              </a:solidFill>
              <a:latin typeface="Rubik" panose="020B0604020202020204" charset="-79"/>
              <a:cs typeface="Rubik" panose="020B0604020202020204" charset="-79"/>
            </a:endParaRPr>
          </a:p>
          <a:p>
            <a:r>
              <a:rPr lang="en-GB" sz="2000" b="1" dirty="0">
                <a:solidFill>
                  <a:srgbClr val="12375A"/>
                </a:solidFill>
                <a:latin typeface="Rubik" panose="020B0604020202020204" charset="-79"/>
                <a:cs typeface="Rubik" panose="020B0604020202020204" charset="-79"/>
              </a:rPr>
              <a:t>Will you call this a fast, a day acceptable to the Lord?</a:t>
            </a:r>
          </a:p>
          <a:p>
            <a:endParaRPr lang="en-GB" sz="2000" b="1" dirty="0">
              <a:solidFill>
                <a:srgbClr val="12375A"/>
              </a:solidFill>
              <a:latin typeface="Rubik" panose="020B0604020202020204" charset="-79"/>
              <a:cs typeface="Rubik" panose="020B0604020202020204" charset="-79"/>
            </a:endParaRPr>
          </a:p>
          <a:p>
            <a:r>
              <a:rPr lang="en-GB" sz="2000" b="1" dirty="0">
                <a:solidFill>
                  <a:srgbClr val="12375A"/>
                </a:solidFill>
                <a:latin typeface="Rubik"/>
                <a:cs typeface="Rubik"/>
              </a:rPr>
              <a:t>Is not this the fast that I choose: to loose the bonds of injustice, to undo the thongs of the yoke, to let the oppressed go free, and to break every yoke?</a:t>
            </a:r>
          </a:p>
        </p:txBody>
      </p:sp>
      <p:sp>
        <p:nvSpPr>
          <p:cNvPr id="3" name="Rectangle 2"/>
          <p:cNvSpPr/>
          <p:nvPr/>
        </p:nvSpPr>
        <p:spPr>
          <a:xfrm>
            <a:off x="5148470" y="1659507"/>
            <a:ext cx="3788824" cy="2523768"/>
          </a:xfrm>
          <a:prstGeom prst="rect">
            <a:avLst/>
          </a:prstGeom>
        </p:spPr>
        <p:txBody>
          <a:bodyPr wrap="square" lIns="91440" tIns="45720" rIns="91440" bIns="45720" anchor="t">
            <a:spAutoFit/>
          </a:bodyPr>
          <a:lstStyle/>
          <a:p>
            <a:r>
              <a:rPr lang="en-GB" sz="2000" b="1" dirty="0">
                <a:solidFill>
                  <a:srgbClr val="12375A"/>
                </a:solidFill>
                <a:latin typeface="Rubik"/>
                <a:cs typeface="Rubik"/>
              </a:rPr>
              <a:t>Is it not to share your bread with the hungry, and bring the homeless poor into your house; when you see the naked, to cover them, and not to hide yourself from your own kin?"</a:t>
            </a:r>
            <a:endParaRPr lang="en-GB" b="1" dirty="0">
              <a:solidFill>
                <a:srgbClr val="12375A"/>
              </a:solidFill>
              <a:latin typeface="Rubik" panose="020B0604020202020204" charset="-79"/>
              <a:cs typeface="Rubik" panose="020B0604020202020204" charset="-79"/>
            </a:endParaRPr>
          </a:p>
          <a:p>
            <a:pPr algn="r"/>
            <a:r>
              <a:rPr lang="en-GB" b="1" dirty="0">
                <a:solidFill>
                  <a:srgbClr val="12375A"/>
                </a:solidFill>
                <a:latin typeface="Rubik" panose="020B0604020202020204" charset="-79"/>
                <a:cs typeface="Rubik" panose="020B0604020202020204" charset="-79"/>
              </a:rPr>
              <a:t>Isaiah 58:5-7</a:t>
            </a:r>
          </a:p>
        </p:txBody>
      </p:sp>
      <p:sp>
        <p:nvSpPr>
          <p:cNvPr id="12" name="TextBox 11">
            <a:extLst>
              <a:ext uri="{FF2B5EF4-FFF2-40B4-BE49-F238E27FC236}">
                <a16:creationId xmlns:a16="http://schemas.microsoft.com/office/drawing/2014/main" id="{191E91A6-A238-7831-ADE1-9422CC112786}"/>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700" b="1" dirty="0">
                <a:solidFill>
                  <a:prstClr val="white"/>
                </a:solidFill>
                <a:latin typeface="Rubik Black" pitchFamily="2" charset="-79"/>
                <a:ea typeface="Colby StBlk" pitchFamily="2" charset="77"/>
                <a:cs typeface="Rubik Black" pitchFamily="2" charset="-79"/>
              </a:rPr>
              <a:t>CST – OPTION FOR THE POOR</a:t>
            </a:r>
            <a:endPar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endParaRPr>
          </a:p>
        </p:txBody>
      </p:sp>
    </p:spTree>
    <p:extLst>
      <p:ext uri="{BB962C8B-B14F-4D97-AF65-F5344CB8AC3E}">
        <p14:creationId xmlns:p14="http://schemas.microsoft.com/office/powerpoint/2010/main" val="3965082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EE4140A-4AF3-4EC3-7EE0-EF1E1DFB9442}"/>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30915B5A-862E-C8B2-9F4D-A365A27F070A}"/>
              </a:ext>
            </a:extLst>
          </p:cNvPr>
          <p:cNvPicPr>
            <a:picLocks noChangeAspect="1"/>
          </p:cNvPicPr>
          <p:nvPr/>
        </p:nvPicPr>
        <p:blipFill rotWithShape="1">
          <a:blip r:embed="rId3">
            <a:alphaModFix amt="66000"/>
          </a:blip>
          <a:srcRect l="45492" t="27906" r="661"/>
          <a:stretch/>
        </p:blipFill>
        <p:spPr>
          <a:xfrm>
            <a:off x="0" y="-1"/>
            <a:ext cx="5004657" cy="6590652"/>
          </a:xfrm>
          <a:prstGeom prst="rect">
            <a:avLst/>
          </a:prstGeom>
        </p:spPr>
      </p:pic>
      <p:sp>
        <p:nvSpPr>
          <p:cNvPr id="10" name="Rectangle 9">
            <a:extLst>
              <a:ext uri="{FF2B5EF4-FFF2-40B4-BE49-F238E27FC236}">
                <a16:creationId xmlns:a16="http://schemas.microsoft.com/office/drawing/2014/main" id="{311B6492-770D-4ACE-2303-D5699B081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027BC589-0122-C3DD-A124-1876058B38E9}"/>
              </a:ext>
            </a:extLst>
          </p:cNvPr>
          <p:cNvPicPr>
            <a:picLocks noChangeAspect="1"/>
          </p:cNvPicPr>
          <p:nvPr/>
        </p:nvPicPr>
        <p:blipFill>
          <a:blip r:embed="rId4"/>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B2D51855-1668-5FBF-EAD9-063C1C17126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3" name="Rectangle 2"/>
          <p:cNvSpPr/>
          <p:nvPr/>
        </p:nvSpPr>
        <p:spPr>
          <a:xfrm>
            <a:off x="1364456" y="1798262"/>
            <a:ext cx="6415088" cy="4431983"/>
          </a:xfrm>
          <a:prstGeom prst="rect">
            <a:avLst/>
          </a:prstGeom>
        </p:spPr>
        <p:txBody>
          <a:bodyPr wrap="square" lIns="91440" tIns="45720" rIns="91440" bIns="45720" anchor="t">
            <a:spAutoFit/>
          </a:bodyPr>
          <a:lstStyle/>
          <a:p>
            <a:pPr algn="ctr"/>
            <a:r>
              <a:rPr lang="en-GB" sz="2400" b="1" dirty="0">
                <a:solidFill>
                  <a:srgbClr val="12375A"/>
                </a:solidFill>
                <a:latin typeface="Rubik"/>
                <a:cs typeface="Rubik"/>
              </a:rPr>
              <a:t>"For I was hungry and you gave me food, I was thirsty and you gave me something to drink, I was a stranger and you welcomed me, I was naked and you gave me clothing, I was sick and you took care of me, I was in prison and you visited me.</a:t>
            </a:r>
          </a:p>
          <a:p>
            <a:pPr algn="ctr"/>
            <a:endParaRPr lang="en-GB" sz="2400" b="1" dirty="0">
              <a:solidFill>
                <a:srgbClr val="12375A"/>
              </a:solidFill>
              <a:latin typeface="Rubik" panose="020B0604020202020204" charset="-79"/>
              <a:cs typeface="Rubik" panose="020B0604020202020204" charset="-79"/>
            </a:endParaRPr>
          </a:p>
          <a:p>
            <a:pPr algn="ctr"/>
            <a:r>
              <a:rPr lang="en-GB" sz="2400" b="1" dirty="0">
                <a:solidFill>
                  <a:srgbClr val="12375A"/>
                </a:solidFill>
                <a:latin typeface="Rubik"/>
                <a:cs typeface="Rubik"/>
              </a:rPr>
              <a:t>Truly I tell you, just as you did it to one of the least of these who are members of my family, you did it to me."</a:t>
            </a:r>
            <a:endParaRPr lang="en-GB" sz="2400" b="1" dirty="0">
              <a:solidFill>
                <a:srgbClr val="12375A"/>
              </a:solidFill>
              <a:latin typeface="Rubik" panose="020B0604020202020204" charset="-79"/>
              <a:cs typeface="Rubik" panose="020B0604020202020204" charset="-79"/>
            </a:endParaRPr>
          </a:p>
          <a:p>
            <a:pPr algn="ctr"/>
            <a:endParaRPr lang="en-GB" sz="2400" b="1" dirty="0">
              <a:solidFill>
                <a:srgbClr val="12375A"/>
              </a:solidFill>
              <a:latin typeface="Rubik" panose="020B0604020202020204" charset="-79"/>
              <a:cs typeface="Rubik" panose="020B0604020202020204" charset="-79"/>
            </a:endParaRPr>
          </a:p>
          <a:p>
            <a:pPr algn="ctr"/>
            <a:r>
              <a:rPr lang="en-GB" sz="1400" b="1" dirty="0">
                <a:solidFill>
                  <a:srgbClr val="12375A"/>
                </a:solidFill>
                <a:latin typeface="Rubik"/>
                <a:cs typeface="Rubik"/>
              </a:rPr>
              <a:t>Matthew 25:34-40  </a:t>
            </a:r>
            <a:endParaRPr lang="en-GB" sz="1400" b="1" dirty="0">
              <a:solidFill>
                <a:srgbClr val="12375A"/>
              </a:solidFill>
              <a:latin typeface="Rubik" panose="020B0604020202020204" charset="-79"/>
              <a:cs typeface="Rubik" panose="020B0604020202020204" charset="-79"/>
            </a:endParaRPr>
          </a:p>
        </p:txBody>
      </p:sp>
      <p:sp>
        <p:nvSpPr>
          <p:cNvPr id="2" name="TextBox 1">
            <a:extLst>
              <a:ext uri="{FF2B5EF4-FFF2-40B4-BE49-F238E27FC236}">
                <a16:creationId xmlns:a16="http://schemas.microsoft.com/office/drawing/2014/main" id="{E75C35B5-CDD8-1E78-ECE0-633E0C46AAB2}"/>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700" b="1" dirty="0">
                <a:solidFill>
                  <a:prstClr val="white"/>
                </a:solidFill>
                <a:latin typeface="Rubik Black" pitchFamily="2" charset="-79"/>
                <a:ea typeface="Colby StBlk" pitchFamily="2" charset="77"/>
                <a:cs typeface="Rubik Black" pitchFamily="2" charset="-79"/>
              </a:rPr>
              <a:t>CST – OPTION FOR THE POOR</a:t>
            </a:r>
            <a:endPar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endParaRPr>
          </a:p>
        </p:txBody>
      </p:sp>
    </p:spTree>
    <p:extLst>
      <p:ext uri="{BB962C8B-B14F-4D97-AF65-F5344CB8AC3E}">
        <p14:creationId xmlns:p14="http://schemas.microsoft.com/office/powerpoint/2010/main" val="2607946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D227EE2-52FB-A73F-0650-5B9016120AC4}"/>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B85B8940-10B1-2E75-4A1C-0821ADBCB24B}"/>
              </a:ext>
            </a:extLst>
          </p:cNvPr>
          <p:cNvPicPr>
            <a:picLocks noChangeAspect="1"/>
          </p:cNvPicPr>
          <p:nvPr/>
        </p:nvPicPr>
        <p:blipFill rotWithShape="1">
          <a:blip r:embed="rId3">
            <a:alphaModFix amt="66000"/>
          </a:blip>
          <a:srcRect l="45492" t="27906" r="661"/>
          <a:stretch/>
        </p:blipFill>
        <p:spPr>
          <a:xfrm>
            <a:off x="0" y="-1"/>
            <a:ext cx="5004657" cy="6590652"/>
          </a:xfrm>
          <a:prstGeom prst="rect">
            <a:avLst/>
          </a:prstGeom>
        </p:spPr>
      </p:pic>
      <p:sp>
        <p:nvSpPr>
          <p:cNvPr id="10" name="Rectangle 9">
            <a:extLst>
              <a:ext uri="{FF2B5EF4-FFF2-40B4-BE49-F238E27FC236}">
                <a16:creationId xmlns:a16="http://schemas.microsoft.com/office/drawing/2014/main" id="{33815675-3297-F658-364A-986C4952D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EA350065-4F3A-A33E-943C-B1A7ADD3D97D}"/>
              </a:ext>
            </a:extLst>
          </p:cNvPr>
          <p:cNvPicPr>
            <a:picLocks noChangeAspect="1"/>
          </p:cNvPicPr>
          <p:nvPr/>
        </p:nvPicPr>
        <p:blipFill>
          <a:blip r:embed="rId4"/>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54A94623-AD9F-2E09-1887-B3AB2EF3005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2" name="Rectangle 1"/>
          <p:cNvSpPr/>
          <p:nvPr/>
        </p:nvSpPr>
        <p:spPr>
          <a:xfrm>
            <a:off x="684846" y="2171088"/>
            <a:ext cx="7774307" cy="1938992"/>
          </a:xfrm>
          <a:prstGeom prst="rect">
            <a:avLst/>
          </a:prstGeom>
        </p:spPr>
        <p:txBody>
          <a:bodyPr wrap="square">
            <a:spAutoFit/>
          </a:bodyPr>
          <a:lstStyle/>
          <a:p>
            <a:pPr algn="ctr"/>
            <a:r>
              <a:rPr lang="en-GB" sz="2400" b="1" dirty="0">
                <a:solidFill>
                  <a:srgbClr val="12375A"/>
                </a:solidFill>
                <a:latin typeface="Rubik" panose="020B0604020202020204" charset="-79"/>
                <a:cs typeface="Rubik" panose="020B0604020202020204" charset="-79"/>
              </a:rPr>
              <a:t>“How does God’s love abide in anyone who has the world’s goods and sees a brother or sister in need and refuses to help?</a:t>
            </a:r>
          </a:p>
          <a:p>
            <a:pPr algn="ctr"/>
            <a:r>
              <a:rPr lang="en-GB" sz="2400" b="1" dirty="0">
                <a:solidFill>
                  <a:srgbClr val="12375A"/>
                </a:solidFill>
                <a:latin typeface="Rubik" panose="020B0604020202020204" charset="-79"/>
                <a:cs typeface="Rubik" panose="020B0604020202020204" charset="-79"/>
              </a:rPr>
              <a:t>Little children, let us love, not in word or speech, but in truth and action.” </a:t>
            </a:r>
            <a:r>
              <a:rPr lang="en-GB" sz="1500" dirty="0">
                <a:solidFill>
                  <a:srgbClr val="12375A"/>
                </a:solidFill>
                <a:latin typeface="Rubik Medium" pitchFamily="2" charset="-79"/>
                <a:cs typeface="Rubik Medium" pitchFamily="2" charset="-79"/>
              </a:rPr>
              <a:t>1 John 3:17-18</a:t>
            </a:r>
          </a:p>
        </p:txBody>
      </p:sp>
      <p:sp>
        <p:nvSpPr>
          <p:cNvPr id="3" name="Rectangle 2"/>
          <p:cNvSpPr/>
          <p:nvPr/>
        </p:nvSpPr>
        <p:spPr>
          <a:xfrm>
            <a:off x="684845" y="4412065"/>
            <a:ext cx="7774307" cy="1569660"/>
          </a:xfrm>
          <a:prstGeom prst="rect">
            <a:avLst/>
          </a:prstGeom>
        </p:spPr>
        <p:txBody>
          <a:bodyPr wrap="square">
            <a:spAutoFit/>
          </a:bodyPr>
          <a:lstStyle/>
          <a:p>
            <a:pPr algn="ctr"/>
            <a:r>
              <a:rPr lang="en-GB" sz="2400" b="1" dirty="0">
                <a:solidFill>
                  <a:srgbClr val="709749"/>
                </a:solidFill>
                <a:latin typeface="Rubik" panose="020B0604020202020204" charset="-79"/>
                <a:cs typeface="Rubik" panose="020B0604020202020204" charset="-79"/>
              </a:rPr>
              <a:t>"Love for others, and in the first place  love for the poor, in whom the Church sees Christ himself, is made concrete in the promotion of justice." </a:t>
            </a:r>
            <a:r>
              <a:rPr lang="en-GB" sz="1500" dirty="0">
                <a:solidFill>
                  <a:srgbClr val="709749"/>
                </a:solidFill>
                <a:latin typeface="Rubik Medium" pitchFamily="2" charset="-79"/>
                <a:cs typeface="Rubik Medium" pitchFamily="2" charset="-79"/>
              </a:rPr>
              <a:t>St. John Paul II, On the Hundredth Year [</a:t>
            </a:r>
            <a:r>
              <a:rPr lang="en-GB" sz="1500" dirty="0" err="1">
                <a:solidFill>
                  <a:srgbClr val="709749"/>
                </a:solidFill>
                <a:latin typeface="Rubik Medium" pitchFamily="2" charset="-79"/>
                <a:cs typeface="Rubik Medium" pitchFamily="2" charset="-79"/>
              </a:rPr>
              <a:t>Centesimus</a:t>
            </a:r>
            <a:r>
              <a:rPr lang="en-GB" sz="1500" dirty="0">
                <a:solidFill>
                  <a:srgbClr val="709749"/>
                </a:solidFill>
                <a:latin typeface="Rubik Medium" pitchFamily="2" charset="-79"/>
                <a:cs typeface="Rubik Medium" pitchFamily="2" charset="-79"/>
              </a:rPr>
              <a:t> Annus], no. 58</a:t>
            </a:r>
          </a:p>
        </p:txBody>
      </p:sp>
      <p:sp>
        <p:nvSpPr>
          <p:cNvPr id="4" name="TextBox 3">
            <a:extLst>
              <a:ext uri="{FF2B5EF4-FFF2-40B4-BE49-F238E27FC236}">
                <a16:creationId xmlns:a16="http://schemas.microsoft.com/office/drawing/2014/main" id="{05210086-3FAE-EB62-278F-57EA65267E28}"/>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700" b="1" dirty="0">
                <a:solidFill>
                  <a:prstClr val="white"/>
                </a:solidFill>
                <a:latin typeface="Rubik Black" pitchFamily="2" charset="-79"/>
                <a:ea typeface="Colby StBlk" pitchFamily="2" charset="77"/>
                <a:cs typeface="Rubik Black" pitchFamily="2" charset="-79"/>
              </a:rPr>
              <a:t>CST – OPTION FOR THE POOR</a:t>
            </a:r>
            <a:endPar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endParaRPr>
          </a:p>
        </p:txBody>
      </p:sp>
    </p:spTree>
    <p:extLst>
      <p:ext uri="{BB962C8B-B14F-4D97-AF65-F5344CB8AC3E}">
        <p14:creationId xmlns:p14="http://schemas.microsoft.com/office/powerpoint/2010/main" val="484686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DA48BDB-DBE6-88C3-0B28-41F6F461D368}"/>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5EE44D07-7437-8890-3DC0-E029C99DAA45}"/>
              </a:ext>
            </a:extLst>
          </p:cNvPr>
          <p:cNvPicPr>
            <a:picLocks noChangeAspect="1"/>
          </p:cNvPicPr>
          <p:nvPr/>
        </p:nvPicPr>
        <p:blipFill rotWithShape="1">
          <a:blip r:embed="rId3">
            <a:alphaModFix amt="66000"/>
          </a:blip>
          <a:srcRect l="45492" t="27906" r="661"/>
          <a:stretch/>
        </p:blipFill>
        <p:spPr>
          <a:xfrm>
            <a:off x="0" y="-1"/>
            <a:ext cx="5004657" cy="6590652"/>
          </a:xfrm>
          <a:prstGeom prst="rect">
            <a:avLst/>
          </a:prstGeom>
        </p:spPr>
      </p:pic>
      <p:sp>
        <p:nvSpPr>
          <p:cNvPr id="10" name="Rectangle 9">
            <a:extLst>
              <a:ext uri="{FF2B5EF4-FFF2-40B4-BE49-F238E27FC236}">
                <a16:creationId xmlns:a16="http://schemas.microsoft.com/office/drawing/2014/main" id="{78115775-0626-5B7C-A93D-52BE4F4D6C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4CEA62BD-99ED-BDA6-55A9-E68BB1EA9FE1}"/>
              </a:ext>
            </a:extLst>
          </p:cNvPr>
          <p:cNvPicPr>
            <a:picLocks noChangeAspect="1"/>
          </p:cNvPicPr>
          <p:nvPr/>
        </p:nvPicPr>
        <p:blipFill>
          <a:blip r:embed="rId4"/>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6FF16FAD-8D01-CEA7-B8D5-65A3C195C7C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2" name="Rectangle 1"/>
          <p:cNvSpPr/>
          <p:nvPr/>
        </p:nvSpPr>
        <p:spPr>
          <a:xfrm>
            <a:off x="293929" y="2091645"/>
            <a:ext cx="8512141" cy="3970318"/>
          </a:xfrm>
          <a:prstGeom prst="rect">
            <a:avLst/>
          </a:prstGeom>
        </p:spPr>
        <p:txBody>
          <a:bodyPr wrap="square" lIns="91440" tIns="45720" rIns="91440" bIns="45720" anchor="t">
            <a:spAutoFit/>
          </a:bodyPr>
          <a:lstStyle/>
          <a:p>
            <a:r>
              <a:rPr lang="en-GB" sz="2400" b="1" dirty="0">
                <a:solidFill>
                  <a:srgbClr val="12375A"/>
                </a:solidFill>
                <a:latin typeface="Rubik" panose="020B0604020202020204" charset="-79"/>
                <a:cs typeface="Rubik" panose="020B0604020202020204" charset="-79"/>
              </a:rPr>
              <a:t>"'The Church's love for the poor . . . is a part of her constant tradition.' This love is inspired by the Gospel of the Beatitudes, of the poverty of Jesus, and of his concern for the poor. 'Those who are oppressed by poverty are the object of a preferential love on the part of the Church which, since her origin and in spite of the failings of many of her members, has not ceased to work for their relief, defence, and liberation.’”</a:t>
            </a:r>
          </a:p>
          <a:p>
            <a:endParaRPr lang="en-GB" sz="1500" b="1" dirty="0">
              <a:solidFill>
                <a:srgbClr val="12375A"/>
              </a:solidFill>
              <a:latin typeface="Rubik" panose="020B0604020202020204" charset="-79"/>
              <a:cs typeface="Rubik" panose="020B0604020202020204" charset="-79"/>
            </a:endParaRPr>
          </a:p>
          <a:p>
            <a:r>
              <a:rPr lang="en-GB" sz="1500" dirty="0">
                <a:solidFill>
                  <a:srgbClr val="12375A"/>
                </a:solidFill>
                <a:latin typeface="Rubik"/>
                <a:cs typeface="Rubik"/>
              </a:rPr>
              <a:t>Catechism of the Catholic Church, </a:t>
            </a:r>
          </a:p>
          <a:p>
            <a:r>
              <a:rPr lang="en-GB" sz="1500" dirty="0">
                <a:solidFill>
                  <a:srgbClr val="12375A"/>
                </a:solidFill>
                <a:latin typeface="Rubik"/>
                <a:cs typeface="Rubik"/>
              </a:rPr>
              <a:t>nos. 2444, 2448, quoting </a:t>
            </a:r>
            <a:r>
              <a:rPr lang="en-GB" sz="1500" dirty="0" err="1">
                <a:solidFill>
                  <a:srgbClr val="12375A"/>
                </a:solidFill>
                <a:latin typeface="Rubik"/>
                <a:cs typeface="Rubik"/>
              </a:rPr>
              <a:t>Centesimus</a:t>
            </a:r>
            <a:r>
              <a:rPr lang="en-GB" sz="1500" dirty="0">
                <a:solidFill>
                  <a:srgbClr val="12375A"/>
                </a:solidFill>
                <a:latin typeface="Rubik"/>
                <a:cs typeface="Rubik"/>
              </a:rPr>
              <a:t> annus, no. 57, </a:t>
            </a:r>
            <a:endParaRPr lang="en-GB" sz="1500" dirty="0">
              <a:solidFill>
                <a:srgbClr val="12375A"/>
              </a:solidFill>
              <a:latin typeface="Rubik" panose="020B0604020202020204" charset="-79"/>
              <a:cs typeface="Rubik" panose="020B0604020202020204" charset="-79"/>
            </a:endParaRPr>
          </a:p>
          <a:p>
            <a:r>
              <a:rPr lang="en-GB" sz="1500" dirty="0">
                <a:solidFill>
                  <a:srgbClr val="12375A"/>
                </a:solidFill>
                <a:latin typeface="Rubik"/>
                <a:cs typeface="Rubik"/>
              </a:rPr>
              <a:t>and </a:t>
            </a:r>
            <a:r>
              <a:rPr lang="en-GB" sz="1500" dirty="0" err="1">
                <a:solidFill>
                  <a:srgbClr val="12375A"/>
                </a:solidFill>
                <a:latin typeface="Rubik"/>
                <a:cs typeface="Rubik"/>
              </a:rPr>
              <a:t>Libertatis</a:t>
            </a:r>
            <a:r>
              <a:rPr lang="en-GB" sz="1500" dirty="0">
                <a:solidFill>
                  <a:srgbClr val="12375A"/>
                </a:solidFill>
                <a:latin typeface="Rubik"/>
                <a:cs typeface="Rubik"/>
              </a:rPr>
              <a:t> </a:t>
            </a:r>
            <a:r>
              <a:rPr lang="en-GB" sz="1500" dirty="0" err="1">
                <a:solidFill>
                  <a:srgbClr val="12375A"/>
                </a:solidFill>
                <a:latin typeface="Rubik"/>
                <a:cs typeface="Rubik"/>
              </a:rPr>
              <a:t>conscientia</a:t>
            </a:r>
            <a:r>
              <a:rPr lang="en-GB" sz="1500" dirty="0">
                <a:solidFill>
                  <a:srgbClr val="12375A"/>
                </a:solidFill>
                <a:latin typeface="Rubik"/>
                <a:cs typeface="Rubik"/>
              </a:rPr>
              <a:t>, no. 68</a:t>
            </a:r>
          </a:p>
        </p:txBody>
      </p:sp>
      <p:sp>
        <p:nvSpPr>
          <p:cNvPr id="3" name="TextBox 2">
            <a:extLst>
              <a:ext uri="{FF2B5EF4-FFF2-40B4-BE49-F238E27FC236}">
                <a16:creationId xmlns:a16="http://schemas.microsoft.com/office/drawing/2014/main" id="{F9890E1C-5CA8-6079-53D0-9132E6C7192C}"/>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700" b="1" dirty="0">
                <a:solidFill>
                  <a:prstClr val="white"/>
                </a:solidFill>
                <a:latin typeface="Rubik Black" pitchFamily="2" charset="-79"/>
                <a:ea typeface="Colby StBlk" pitchFamily="2" charset="77"/>
                <a:cs typeface="Rubik Black" pitchFamily="2" charset="-79"/>
              </a:rPr>
              <a:t>CST – OPTION FOR THE POOR</a:t>
            </a:r>
            <a:endPar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endParaRPr>
          </a:p>
        </p:txBody>
      </p:sp>
    </p:spTree>
    <p:extLst>
      <p:ext uri="{BB962C8B-B14F-4D97-AF65-F5344CB8AC3E}">
        <p14:creationId xmlns:p14="http://schemas.microsoft.com/office/powerpoint/2010/main" val="2244852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3D572EF-353F-48E4-044B-284570A7ECDE}"/>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D167DE4B-F0DB-458C-2F33-F6E0EC8C3AD6}"/>
              </a:ext>
            </a:extLst>
          </p:cNvPr>
          <p:cNvPicPr>
            <a:picLocks noChangeAspect="1"/>
          </p:cNvPicPr>
          <p:nvPr/>
        </p:nvPicPr>
        <p:blipFill rotWithShape="1">
          <a:blip r:embed="rId3">
            <a:alphaModFix amt="66000"/>
          </a:blip>
          <a:srcRect l="45492" t="27906" r="661"/>
          <a:stretch/>
        </p:blipFill>
        <p:spPr>
          <a:xfrm>
            <a:off x="0" y="-1"/>
            <a:ext cx="5004657" cy="6590652"/>
          </a:xfrm>
          <a:prstGeom prst="rect">
            <a:avLst/>
          </a:prstGeom>
        </p:spPr>
      </p:pic>
      <p:sp>
        <p:nvSpPr>
          <p:cNvPr id="10" name="Rectangle 9">
            <a:extLst>
              <a:ext uri="{FF2B5EF4-FFF2-40B4-BE49-F238E27FC236}">
                <a16:creationId xmlns:a16="http://schemas.microsoft.com/office/drawing/2014/main" id="{3024EE55-09E5-FE92-6201-0A6EF1105B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EDFBE452-95F3-1E88-5752-C8D663A4ACBB}"/>
              </a:ext>
            </a:extLst>
          </p:cNvPr>
          <p:cNvPicPr>
            <a:picLocks noChangeAspect="1"/>
          </p:cNvPicPr>
          <p:nvPr/>
        </p:nvPicPr>
        <p:blipFill>
          <a:blip r:embed="rId4"/>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000E89A6-8C1C-B3C4-1C05-152ACE44029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2" name="Rectangle 1"/>
          <p:cNvSpPr/>
          <p:nvPr/>
        </p:nvSpPr>
        <p:spPr>
          <a:xfrm>
            <a:off x="293929" y="1971539"/>
            <a:ext cx="8671167" cy="4308872"/>
          </a:xfrm>
          <a:prstGeom prst="rect">
            <a:avLst/>
          </a:prstGeom>
        </p:spPr>
        <p:txBody>
          <a:bodyPr wrap="square" lIns="91440" tIns="45720" rIns="91440" bIns="45720" anchor="t">
            <a:spAutoFit/>
          </a:bodyPr>
          <a:lstStyle/>
          <a:p>
            <a:r>
              <a:rPr lang="en-GB" sz="2200" b="1" dirty="0">
                <a:solidFill>
                  <a:srgbClr val="709749"/>
                </a:solidFill>
                <a:latin typeface="Rubik" panose="020B0604020202020204" charset="-79"/>
                <a:cs typeface="Rubik" panose="020B0604020202020204" charset="-79"/>
              </a:rPr>
              <a:t>“Dialogue must not only favour the preferential option on behalf of the poor, the marginalized and the excluded, but also respect them as having a leading role to play. Others must be acknowledged and esteemed precisely as others, each with his or her own feelings, choices and ways of living and working. Otherwise, the result would be, once again, ‘a plan drawn up by the few for the few,’ if not ‘a consensus on paper or a transient peace for a contented minority.’ Should this be the case, ‘a prophetic voice must be raised,’ and we as Christians are called to make it heard.” </a:t>
            </a:r>
          </a:p>
          <a:p>
            <a:endParaRPr lang="en-GB" b="1" dirty="0">
              <a:solidFill>
                <a:srgbClr val="709749"/>
              </a:solidFill>
              <a:latin typeface="Rubik" panose="020B0604020202020204" charset="-79"/>
              <a:cs typeface="Rubik" panose="020B0604020202020204" charset="-79"/>
            </a:endParaRPr>
          </a:p>
          <a:p>
            <a:r>
              <a:rPr lang="en-GB" sz="1500" dirty="0">
                <a:solidFill>
                  <a:srgbClr val="709749"/>
                </a:solidFill>
                <a:latin typeface="Rubik"/>
                <a:cs typeface="Rubik"/>
              </a:rPr>
              <a:t>Pope Francis, </a:t>
            </a:r>
            <a:endParaRPr lang="en-GB" sz="1500" dirty="0">
              <a:solidFill>
                <a:srgbClr val="709749"/>
              </a:solidFill>
              <a:latin typeface="Rubik" panose="020B0604020202020204" charset="-79"/>
              <a:cs typeface="Rubik" panose="020B0604020202020204" charset="-79"/>
            </a:endParaRPr>
          </a:p>
          <a:p>
            <a:r>
              <a:rPr lang="en-GB" sz="1500" dirty="0">
                <a:solidFill>
                  <a:srgbClr val="709749"/>
                </a:solidFill>
                <a:latin typeface="Rubik"/>
                <a:cs typeface="Rubik"/>
              </a:rPr>
              <a:t>The Beloved Amazon [Querida Amazonia], no. 27</a:t>
            </a:r>
          </a:p>
        </p:txBody>
      </p:sp>
      <p:sp>
        <p:nvSpPr>
          <p:cNvPr id="3" name="TextBox 2">
            <a:extLst>
              <a:ext uri="{FF2B5EF4-FFF2-40B4-BE49-F238E27FC236}">
                <a16:creationId xmlns:a16="http://schemas.microsoft.com/office/drawing/2014/main" id="{A6B85F5B-CB37-9A3D-32E2-1C1DA0880847}"/>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700" b="1" dirty="0">
                <a:solidFill>
                  <a:prstClr val="white"/>
                </a:solidFill>
                <a:latin typeface="Rubik Black" pitchFamily="2" charset="-79"/>
                <a:ea typeface="Colby StBlk" pitchFamily="2" charset="77"/>
                <a:cs typeface="Rubik Black" pitchFamily="2" charset="-79"/>
              </a:rPr>
              <a:t>CST – OPTION FOR THE POOR</a:t>
            </a:r>
            <a:endPar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endParaRPr>
          </a:p>
        </p:txBody>
      </p:sp>
    </p:spTree>
    <p:extLst>
      <p:ext uri="{BB962C8B-B14F-4D97-AF65-F5344CB8AC3E}">
        <p14:creationId xmlns:p14="http://schemas.microsoft.com/office/powerpoint/2010/main" val="3159833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F804263-6ABE-922D-52C7-E76378167F01}"/>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80ACF784-CC15-B006-EAB1-4931E46377EB}"/>
              </a:ext>
            </a:extLst>
          </p:cNvPr>
          <p:cNvPicPr>
            <a:picLocks noChangeAspect="1"/>
          </p:cNvPicPr>
          <p:nvPr/>
        </p:nvPicPr>
        <p:blipFill rotWithShape="1">
          <a:blip r:embed="rId3">
            <a:alphaModFix amt="66000"/>
          </a:blip>
          <a:srcRect l="45492" t="27906" r="661"/>
          <a:stretch/>
        </p:blipFill>
        <p:spPr>
          <a:xfrm>
            <a:off x="0" y="-1"/>
            <a:ext cx="5004657" cy="6590652"/>
          </a:xfrm>
          <a:prstGeom prst="rect">
            <a:avLst/>
          </a:prstGeom>
        </p:spPr>
      </p:pic>
      <p:sp>
        <p:nvSpPr>
          <p:cNvPr id="10" name="Rectangle 9">
            <a:extLst>
              <a:ext uri="{FF2B5EF4-FFF2-40B4-BE49-F238E27FC236}">
                <a16:creationId xmlns:a16="http://schemas.microsoft.com/office/drawing/2014/main" id="{1B7C4BAE-BDED-60D1-3E44-F389F9AC25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34B343D9-07F0-76D3-6328-B09938C721B0}"/>
              </a:ext>
            </a:extLst>
          </p:cNvPr>
          <p:cNvPicPr>
            <a:picLocks noChangeAspect="1"/>
          </p:cNvPicPr>
          <p:nvPr/>
        </p:nvPicPr>
        <p:blipFill>
          <a:blip r:embed="rId4"/>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908AA883-DAD9-FD27-F3D9-1BECC7FBC4E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sp>
        <p:nvSpPr>
          <p:cNvPr id="3" name="Rectangle 2"/>
          <p:cNvSpPr/>
          <p:nvPr/>
        </p:nvSpPr>
        <p:spPr>
          <a:xfrm>
            <a:off x="412532" y="2158178"/>
            <a:ext cx="8294146" cy="3046988"/>
          </a:xfrm>
          <a:prstGeom prst="rect">
            <a:avLst/>
          </a:prstGeom>
        </p:spPr>
        <p:txBody>
          <a:bodyPr wrap="square" lIns="91440" tIns="45720" rIns="91440" bIns="45720" anchor="t">
            <a:spAutoFit/>
          </a:bodyPr>
          <a:lstStyle/>
          <a:p>
            <a:r>
              <a:rPr lang="en-GB" sz="2400" b="1" dirty="0">
                <a:solidFill>
                  <a:srgbClr val="12375A"/>
                </a:solidFill>
                <a:latin typeface="Rubik" panose="020B0604020202020204" charset="-79"/>
                <a:cs typeface="Rubik" panose="020B0604020202020204" charset="-79"/>
              </a:rPr>
              <a:t>"The needs of the poor take priority over the desires of the rich; the rights of workers over the maximization of profits; the preservation of the environment over uncontrolled industrial expansion; the production to meet social needs over production for military purposes.“</a:t>
            </a:r>
          </a:p>
          <a:p>
            <a:endParaRPr lang="en-GB" b="1" dirty="0">
              <a:solidFill>
                <a:srgbClr val="12375A"/>
              </a:solidFill>
              <a:latin typeface="Rubik" panose="020B0604020202020204" charset="-79"/>
              <a:cs typeface="Rubik" panose="020B0604020202020204" charset="-79"/>
            </a:endParaRPr>
          </a:p>
          <a:p>
            <a:r>
              <a:rPr lang="en-GB" sz="1500" dirty="0">
                <a:solidFill>
                  <a:srgbClr val="12375A"/>
                </a:solidFill>
                <a:latin typeface="Rubik"/>
                <a:cs typeface="Rubik"/>
              </a:rPr>
              <a:t>United States Conference of Catholic Bishops, </a:t>
            </a:r>
            <a:endParaRPr lang="en-GB" sz="1500" dirty="0">
              <a:solidFill>
                <a:srgbClr val="12375A"/>
              </a:solidFill>
              <a:latin typeface="Rubik" panose="020B0604020202020204" charset="-79"/>
              <a:cs typeface="Rubik" panose="020B0604020202020204" charset="-79"/>
            </a:endParaRPr>
          </a:p>
          <a:p>
            <a:r>
              <a:rPr lang="en-GB" sz="1500" dirty="0">
                <a:solidFill>
                  <a:srgbClr val="12375A"/>
                </a:solidFill>
                <a:latin typeface="Rubik"/>
                <a:cs typeface="Rubik"/>
              </a:rPr>
              <a:t>Economic Justice for All, no. 94 citing St. John Paul II's Address September 14, 1984</a:t>
            </a:r>
          </a:p>
        </p:txBody>
      </p:sp>
      <p:sp>
        <p:nvSpPr>
          <p:cNvPr id="4" name="TextBox 3">
            <a:extLst>
              <a:ext uri="{FF2B5EF4-FFF2-40B4-BE49-F238E27FC236}">
                <a16:creationId xmlns:a16="http://schemas.microsoft.com/office/drawing/2014/main" id="{69539CB3-2686-C196-9363-EF67B7AB4722}"/>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700" b="1" dirty="0">
                <a:solidFill>
                  <a:prstClr val="white"/>
                </a:solidFill>
                <a:latin typeface="Rubik Black" pitchFamily="2" charset="-79"/>
                <a:ea typeface="Colby StBlk" pitchFamily="2" charset="77"/>
                <a:cs typeface="Rubik Black" pitchFamily="2" charset="-79"/>
              </a:rPr>
              <a:t>CST – OPTION FOR THE POOR</a:t>
            </a:r>
            <a:endPar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endParaRPr>
          </a:p>
        </p:txBody>
      </p:sp>
    </p:spTree>
    <p:extLst>
      <p:ext uri="{BB962C8B-B14F-4D97-AF65-F5344CB8AC3E}">
        <p14:creationId xmlns:p14="http://schemas.microsoft.com/office/powerpoint/2010/main" val="1482782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2CFA06D-75BA-6B9B-1413-D4E2171C1907}"/>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8CB7F932-EC81-8623-545C-706E04CEC881}"/>
              </a:ext>
            </a:extLst>
          </p:cNvPr>
          <p:cNvPicPr>
            <a:picLocks noChangeAspect="1"/>
          </p:cNvPicPr>
          <p:nvPr/>
        </p:nvPicPr>
        <p:blipFill rotWithShape="1">
          <a:blip r:embed="rId3">
            <a:alphaModFix amt="66000"/>
          </a:blip>
          <a:srcRect l="45492" t="27906" r="661"/>
          <a:stretch/>
        </p:blipFill>
        <p:spPr>
          <a:xfrm>
            <a:off x="0" y="-1"/>
            <a:ext cx="5004657" cy="6590652"/>
          </a:xfrm>
          <a:prstGeom prst="rect">
            <a:avLst/>
          </a:prstGeom>
        </p:spPr>
      </p:pic>
      <p:sp>
        <p:nvSpPr>
          <p:cNvPr id="10" name="Rectangle 9">
            <a:extLst>
              <a:ext uri="{FF2B5EF4-FFF2-40B4-BE49-F238E27FC236}">
                <a16:creationId xmlns:a16="http://schemas.microsoft.com/office/drawing/2014/main" id="{A089B554-6340-ABB2-550D-D649920373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een screen with a black border&#10;&#10;Description automatically generated">
            <a:extLst>
              <a:ext uri="{FF2B5EF4-FFF2-40B4-BE49-F238E27FC236}">
                <a16:creationId xmlns:a16="http://schemas.microsoft.com/office/drawing/2014/main" id="{D3F3DB3F-90C4-4A8F-F81C-B96C69F40529}"/>
              </a:ext>
            </a:extLst>
          </p:cNvPr>
          <p:cNvPicPr>
            <a:picLocks noChangeAspect="1"/>
          </p:cNvPicPr>
          <p:nvPr/>
        </p:nvPicPr>
        <p:blipFill>
          <a:blip r:embed="rId4"/>
          <a:stretch>
            <a:fillRect/>
          </a:stretch>
        </p:blipFill>
        <p:spPr>
          <a:xfrm rot="10800000">
            <a:off x="2286" y="0"/>
            <a:ext cx="9141714" cy="1594961"/>
          </a:xfrm>
          <a:prstGeom prst="rect">
            <a:avLst/>
          </a:prstGeom>
        </p:spPr>
      </p:pic>
      <p:pic>
        <p:nvPicPr>
          <p:cNvPr id="8" name="Graphic 7">
            <a:extLst>
              <a:ext uri="{FF2B5EF4-FFF2-40B4-BE49-F238E27FC236}">
                <a16:creationId xmlns:a16="http://schemas.microsoft.com/office/drawing/2014/main" id="{08A271AA-158F-17E1-98DC-31A4F991CF3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24786" y="464052"/>
            <a:ext cx="1600203" cy="571501"/>
          </a:xfrm>
          <a:prstGeom prst="rect">
            <a:avLst/>
          </a:prstGeom>
        </p:spPr>
      </p:pic>
      <p:grpSp>
        <p:nvGrpSpPr>
          <p:cNvPr id="2" name="Group 1">
            <a:extLst>
              <a:ext uri="{FF2B5EF4-FFF2-40B4-BE49-F238E27FC236}">
                <a16:creationId xmlns:a16="http://schemas.microsoft.com/office/drawing/2014/main" id="{FE80CC64-D3E5-324A-CBC4-2153388A515B}"/>
              </a:ext>
            </a:extLst>
          </p:cNvPr>
          <p:cNvGrpSpPr/>
          <p:nvPr/>
        </p:nvGrpSpPr>
        <p:grpSpPr>
          <a:xfrm>
            <a:off x="4528527" y="1580949"/>
            <a:ext cx="3801590" cy="4936064"/>
            <a:chOff x="4528527" y="1580949"/>
            <a:chExt cx="3801590" cy="4936064"/>
          </a:xfrm>
        </p:grpSpPr>
        <p:pic>
          <p:nvPicPr>
            <p:cNvPr id="4" name="Picture 3">
              <a:extLst>
                <a:ext uri="{FF2B5EF4-FFF2-40B4-BE49-F238E27FC236}">
                  <a16:creationId xmlns:a16="http://schemas.microsoft.com/office/drawing/2014/main" id="{AFAE634E-8390-0D4A-8994-C95D2B99C759}"/>
                </a:ext>
              </a:extLst>
            </p:cNvPr>
            <p:cNvPicPr>
              <a:picLocks noChangeAspect="1"/>
            </p:cNvPicPr>
            <p:nvPr/>
          </p:nvPicPr>
          <p:blipFill>
            <a:blip r:embed="rId7"/>
            <a:srcRect/>
            <a:stretch/>
          </p:blipFill>
          <p:spPr>
            <a:xfrm>
              <a:off x="4528527" y="3602501"/>
              <a:ext cx="1179150" cy="880776"/>
            </a:xfrm>
            <a:prstGeom prst="rect">
              <a:avLst/>
            </a:prstGeom>
          </p:spPr>
        </p:pic>
        <p:pic>
          <p:nvPicPr>
            <p:cNvPr id="9" name="Picture 8">
              <a:extLst>
                <a:ext uri="{FF2B5EF4-FFF2-40B4-BE49-F238E27FC236}">
                  <a16:creationId xmlns:a16="http://schemas.microsoft.com/office/drawing/2014/main" id="{AFAE634E-8390-0D4A-8994-C95D2B99C759}"/>
                </a:ext>
              </a:extLst>
            </p:cNvPr>
            <p:cNvPicPr>
              <a:picLocks noChangeAspect="1"/>
            </p:cNvPicPr>
            <p:nvPr/>
          </p:nvPicPr>
          <p:blipFill>
            <a:blip r:embed="rId7"/>
            <a:srcRect/>
            <a:stretch/>
          </p:blipFill>
          <p:spPr>
            <a:xfrm>
              <a:off x="5839747" y="3598675"/>
              <a:ext cx="1179150" cy="880776"/>
            </a:xfrm>
            <a:prstGeom prst="rect">
              <a:avLst/>
            </a:prstGeom>
          </p:spPr>
        </p:pic>
        <p:pic>
          <p:nvPicPr>
            <p:cNvPr id="6" name="Picture 5">
              <a:extLst>
                <a:ext uri="{FF2B5EF4-FFF2-40B4-BE49-F238E27FC236}">
                  <a16:creationId xmlns:a16="http://schemas.microsoft.com/office/drawing/2014/main" id="{AFAE634E-8390-0D4A-8994-C95D2B99C759}"/>
                </a:ext>
              </a:extLst>
            </p:cNvPr>
            <p:cNvPicPr>
              <a:picLocks noChangeAspect="1"/>
            </p:cNvPicPr>
            <p:nvPr/>
          </p:nvPicPr>
          <p:blipFill>
            <a:blip r:embed="rId7"/>
            <a:srcRect/>
            <a:stretch/>
          </p:blipFill>
          <p:spPr>
            <a:xfrm>
              <a:off x="7150967" y="3598675"/>
              <a:ext cx="1179150" cy="880776"/>
            </a:xfrm>
            <a:prstGeom prst="rect">
              <a:avLst/>
            </a:prstGeom>
          </p:spPr>
        </p:pic>
        <p:pic>
          <p:nvPicPr>
            <p:cNvPr id="12" name="Picture 11">
              <a:extLst>
                <a:ext uri="{FF2B5EF4-FFF2-40B4-BE49-F238E27FC236}">
                  <a16:creationId xmlns:a16="http://schemas.microsoft.com/office/drawing/2014/main" id="{AFAE634E-8390-0D4A-8994-C95D2B99C759}"/>
                </a:ext>
              </a:extLst>
            </p:cNvPr>
            <p:cNvPicPr>
              <a:picLocks noChangeAspect="1"/>
            </p:cNvPicPr>
            <p:nvPr/>
          </p:nvPicPr>
          <p:blipFill>
            <a:blip r:embed="rId7"/>
            <a:srcRect/>
            <a:stretch/>
          </p:blipFill>
          <p:spPr>
            <a:xfrm>
              <a:off x="5250172" y="2579894"/>
              <a:ext cx="1179150" cy="880776"/>
            </a:xfrm>
            <a:prstGeom prst="rect">
              <a:avLst/>
            </a:prstGeom>
          </p:spPr>
        </p:pic>
        <p:pic>
          <p:nvPicPr>
            <p:cNvPr id="13" name="Picture 12">
              <a:extLst>
                <a:ext uri="{FF2B5EF4-FFF2-40B4-BE49-F238E27FC236}">
                  <a16:creationId xmlns:a16="http://schemas.microsoft.com/office/drawing/2014/main" id="{AFAE634E-8390-0D4A-8994-C95D2B99C759}"/>
                </a:ext>
              </a:extLst>
            </p:cNvPr>
            <p:cNvPicPr>
              <a:picLocks noChangeAspect="1"/>
            </p:cNvPicPr>
            <p:nvPr/>
          </p:nvPicPr>
          <p:blipFill>
            <a:blip r:embed="rId7"/>
            <a:srcRect/>
            <a:stretch/>
          </p:blipFill>
          <p:spPr>
            <a:xfrm>
              <a:off x="6543018" y="2589812"/>
              <a:ext cx="1179150" cy="880776"/>
            </a:xfrm>
            <a:prstGeom prst="rect">
              <a:avLst/>
            </a:prstGeom>
          </p:spPr>
        </p:pic>
        <p:pic>
          <p:nvPicPr>
            <p:cNvPr id="15" name="Picture 14">
              <a:extLst>
                <a:ext uri="{FF2B5EF4-FFF2-40B4-BE49-F238E27FC236}">
                  <a16:creationId xmlns:a16="http://schemas.microsoft.com/office/drawing/2014/main" id="{AFAE634E-8390-0D4A-8994-C95D2B99C759}"/>
                </a:ext>
              </a:extLst>
            </p:cNvPr>
            <p:cNvPicPr>
              <a:picLocks noChangeAspect="1"/>
            </p:cNvPicPr>
            <p:nvPr/>
          </p:nvPicPr>
          <p:blipFill>
            <a:blip r:embed="rId7"/>
            <a:srcRect/>
            <a:stretch/>
          </p:blipFill>
          <p:spPr>
            <a:xfrm>
              <a:off x="5267343" y="4617456"/>
              <a:ext cx="1179150" cy="880776"/>
            </a:xfrm>
            <a:prstGeom prst="rect">
              <a:avLst/>
            </a:prstGeom>
          </p:spPr>
        </p:pic>
        <p:pic>
          <p:nvPicPr>
            <p:cNvPr id="16" name="Picture 15">
              <a:extLst>
                <a:ext uri="{FF2B5EF4-FFF2-40B4-BE49-F238E27FC236}">
                  <a16:creationId xmlns:a16="http://schemas.microsoft.com/office/drawing/2014/main" id="{AFAE634E-8390-0D4A-8994-C95D2B99C759}"/>
                </a:ext>
              </a:extLst>
            </p:cNvPr>
            <p:cNvPicPr>
              <a:picLocks noChangeAspect="1"/>
            </p:cNvPicPr>
            <p:nvPr/>
          </p:nvPicPr>
          <p:blipFill>
            <a:blip r:embed="rId7"/>
            <a:srcRect/>
            <a:stretch/>
          </p:blipFill>
          <p:spPr>
            <a:xfrm>
              <a:off x="6561392" y="4617456"/>
              <a:ext cx="1179150" cy="880776"/>
            </a:xfrm>
            <a:prstGeom prst="rect">
              <a:avLst/>
            </a:prstGeom>
          </p:spPr>
        </p:pic>
        <p:grpSp>
          <p:nvGrpSpPr>
            <p:cNvPr id="14" name="Group 13">
              <a:extLst>
                <a:ext uri="{FF2B5EF4-FFF2-40B4-BE49-F238E27FC236}">
                  <a16:creationId xmlns:a16="http://schemas.microsoft.com/office/drawing/2014/main" id="{8E8D0D50-DEAC-3B08-C294-FC5F4C258FE5}"/>
                </a:ext>
              </a:extLst>
            </p:cNvPr>
            <p:cNvGrpSpPr/>
            <p:nvPr/>
          </p:nvGrpSpPr>
          <p:grpSpPr>
            <a:xfrm>
              <a:off x="5839747" y="1580949"/>
              <a:ext cx="1179150" cy="880776"/>
              <a:chOff x="5839747" y="1580949"/>
              <a:chExt cx="1179150" cy="880776"/>
            </a:xfrm>
          </p:grpSpPr>
          <p:pic>
            <p:nvPicPr>
              <p:cNvPr id="20" name="Picture 19">
                <a:extLst>
                  <a:ext uri="{FF2B5EF4-FFF2-40B4-BE49-F238E27FC236}">
                    <a16:creationId xmlns:a16="http://schemas.microsoft.com/office/drawing/2014/main" id="{AFAE634E-8390-0D4A-8994-C95D2B99C759}"/>
                  </a:ext>
                </a:extLst>
              </p:cNvPr>
              <p:cNvPicPr>
                <a:picLocks noChangeAspect="1"/>
              </p:cNvPicPr>
              <p:nvPr/>
            </p:nvPicPr>
            <p:blipFill>
              <a:blip r:embed="rId7"/>
              <a:srcRect/>
              <a:stretch/>
            </p:blipFill>
            <p:spPr>
              <a:xfrm>
                <a:off x="5839747" y="1580949"/>
                <a:ext cx="1179150" cy="880776"/>
              </a:xfrm>
              <a:prstGeom prst="rect">
                <a:avLst/>
              </a:prstGeom>
            </p:spPr>
          </p:pic>
          <p:sp>
            <p:nvSpPr>
              <p:cNvPr id="21" name="TextBox 20"/>
              <p:cNvSpPr txBox="1"/>
              <p:nvPr/>
            </p:nvSpPr>
            <p:spPr>
              <a:xfrm>
                <a:off x="5839747" y="1713778"/>
                <a:ext cx="1179150"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u="none" strike="noStrike" kern="1200" cap="none" spc="0" normalizeH="0" baseline="0" noProof="0" dirty="0">
                    <a:ln>
                      <a:noFill/>
                    </a:ln>
                    <a:solidFill>
                      <a:prstClr val="white"/>
                    </a:solidFill>
                    <a:effectLst/>
                    <a:uLnTx/>
                    <a:uFillTx/>
                    <a:latin typeface="Colby StLt" pitchFamily="2" charset="77"/>
                    <a:ea typeface="Colby StLt" pitchFamily="2" charset="77"/>
                    <a:cs typeface="Rubik" panose="020B0604020202020204" charset="-79"/>
                  </a:rPr>
                  <a:t>Most important</a:t>
                </a:r>
              </a:p>
            </p:txBody>
          </p:sp>
        </p:grpSp>
        <p:grpSp>
          <p:nvGrpSpPr>
            <p:cNvPr id="17" name="Group 16">
              <a:extLst>
                <a:ext uri="{FF2B5EF4-FFF2-40B4-BE49-F238E27FC236}">
                  <a16:creationId xmlns:a16="http://schemas.microsoft.com/office/drawing/2014/main" id="{40B3DC1B-740B-AC4F-C789-A6A8295DC8BB}"/>
                </a:ext>
              </a:extLst>
            </p:cNvPr>
            <p:cNvGrpSpPr/>
            <p:nvPr/>
          </p:nvGrpSpPr>
          <p:grpSpPr>
            <a:xfrm>
              <a:off x="5839747" y="5636237"/>
              <a:ext cx="1179150" cy="880776"/>
              <a:chOff x="5839747" y="5636237"/>
              <a:chExt cx="1179150" cy="880776"/>
            </a:xfrm>
          </p:grpSpPr>
          <p:pic>
            <p:nvPicPr>
              <p:cNvPr id="18" name="Picture 17">
                <a:extLst>
                  <a:ext uri="{FF2B5EF4-FFF2-40B4-BE49-F238E27FC236}">
                    <a16:creationId xmlns:a16="http://schemas.microsoft.com/office/drawing/2014/main" id="{AFAE634E-8390-0D4A-8994-C95D2B99C759}"/>
                  </a:ext>
                </a:extLst>
              </p:cNvPr>
              <p:cNvPicPr>
                <a:picLocks noChangeAspect="1"/>
              </p:cNvPicPr>
              <p:nvPr/>
            </p:nvPicPr>
            <p:blipFill>
              <a:blip r:embed="rId7"/>
              <a:srcRect/>
              <a:stretch/>
            </p:blipFill>
            <p:spPr>
              <a:xfrm>
                <a:off x="5839747" y="5636237"/>
                <a:ext cx="1179150" cy="880776"/>
              </a:xfrm>
              <a:prstGeom prst="rect">
                <a:avLst/>
              </a:prstGeom>
            </p:spPr>
          </p:pic>
          <p:sp>
            <p:nvSpPr>
              <p:cNvPr id="19" name="TextBox 18"/>
              <p:cNvSpPr txBox="1"/>
              <p:nvPr/>
            </p:nvSpPr>
            <p:spPr>
              <a:xfrm>
                <a:off x="5839747" y="5738831"/>
                <a:ext cx="1179150"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u="none" strike="noStrike" kern="1200" cap="none" spc="0" normalizeH="0" baseline="0" noProof="0" dirty="0">
                    <a:ln>
                      <a:noFill/>
                    </a:ln>
                    <a:solidFill>
                      <a:prstClr val="white"/>
                    </a:solidFill>
                    <a:effectLst/>
                    <a:uLnTx/>
                    <a:uFillTx/>
                    <a:latin typeface="Colby StLt" pitchFamily="2" charset="77"/>
                    <a:ea typeface="Colby StLt" pitchFamily="2" charset="77"/>
                    <a:cs typeface="Rubik" panose="020B0604020202020204" charset="-79"/>
                  </a:rPr>
                  <a:t>Least important</a:t>
                </a:r>
              </a:p>
            </p:txBody>
          </p:sp>
        </p:grpSp>
      </p:grpSp>
      <p:sp>
        <p:nvSpPr>
          <p:cNvPr id="22" name="TextBox 21">
            <a:extLst>
              <a:ext uri="{FF2B5EF4-FFF2-40B4-BE49-F238E27FC236}">
                <a16:creationId xmlns:a16="http://schemas.microsoft.com/office/drawing/2014/main" id="{1CDB2F2F-2017-B44C-A23F-AEF7C1EA7B5F}"/>
              </a:ext>
            </a:extLst>
          </p:cNvPr>
          <p:cNvSpPr txBox="1"/>
          <p:nvPr/>
        </p:nvSpPr>
        <p:spPr>
          <a:xfrm>
            <a:off x="492915" y="2761790"/>
            <a:ext cx="3586700" cy="2554545"/>
          </a:xfrm>
          <a:prstGeom prst="rect">
            <a:avLst/>
          </a:prstGeom>
          <a:noFill/>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709749"/>
                </a:solidFill>
                <a:effectLst/>
                <a:uLnTx/>
                <a:uFillTx/>
                <a:latin typeface="Colby StBlk" pitchFamily="2" charset="77"/>
                <a:ea typeface="Colby StBlk" pitchFamily="2" charset="77"/>
                <a:cs typeface="+mn-cs"/>
              </a:rPr>
              <a:t>How can you live out the</a:t>
            </a:r>
            <a:r>
              <a:rPr kumimoji="0" lang="en-GB" sz="3200" b="1" i="0" u="none" strike="noStrike" kern="1200" cap="none" spc="0" normalizeH="0" noProof="0" dirty="0">
                <a:ln>
                  <a:noFill/>
                </a:ln>
                <a:solidFill>
                  <a:srgbClr val="709749"/>
                </a:solidFill>
                <a:effectLst/>
                <a:uLnTx/>
                <a:uFillTx/>
                <a:latin typeface="Colby StBlk" pitchFamily="2" charset="77"/>
                <a:ea typeface="Colby StBlk" pitchFamily="2" charset="77"/>
                <a:cs typeface="+mn-cs"/>
              </a:rPr>
              <a:t> preferential option for the poor?</a:t>
            </a:r>
            <a:endParaRPr kumimoji="0" lang="en-GB" sz="3200" b="1" i="0" u="none" strike="noStrike" kern="1200" cap="none" spc="0" normalizeH="0" baseline="0" noProof="0" dirty="0">
              <a:ln>
                <a:noFill/>
              </a:ln>
              <a:solidFill>
                <a:srgbClr val="709749"/>
              </a:solidFill>
              <a:effectLst/>
              <a:uLnTx/>
              <a:uFillTx/>
              <a:latin typeface="Colby StBlk" pitchFamily="2" charset="77"/>
              <a:ea typeface="Colby StBlk" pitchFamily="2" charset="77"/>
              <a:cs typeface="+mn-cs"/>
            </a:endParaRPr>
          </a:p>
        </p:txBody>
      </p:sp>
      <p:sp>
        <p:nvSpPr>
          <p:cNvPr id="23" name="TextBox 22">
            <a:extLst>
              <a:ext uri="{FF2B5EF4-FFF2-40B4-BE49-F238E27FC236}">
                <a16:creationId xmlns:a16="http://schemas.microsoft.com/office/drawing/2014/main" id="{1523E21E-4A9F-389D-A94F-3FC1C7A128B1}"/>
              </a:ext>
            </a:extLst>
          </p:cNvPr>
          <p:cNvSpPr txBox="1"/>
          <p:nvPr/>
        </p:nvSpPr>
        <p:spPr>
          <a:xfrm>
            <a:off x="293929" y="464052"/>
            <a:ext cx="5577482" cy="5078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700" b="1" dirty="0">
                <a:solidFill>
                  <a:prstClr val="white"/>
                </a:solidFill>
                <a:latin typeface="Rubik Black" pitchFamily="2" charset="-79"/>
                <a:ea typeface="Colby StBlk" pitchFamily="2" charset="77"/>
                <a:cs typeface="Rubik Black" pitchFamily="2" charset="-79"/>
              </a:rPr>
              <a:t>CST – OPTION FOR THE POOR</a:t>
            </a:r>
            <a:endParaRPr kumimoji="0" lang="en-GB" sz="2700" b="1" i="0" u="none" strike="noStrike" kern="1200" cap="none" spc="0" normalizeH="0" baseline="0" noProof="0" dirty="0">
              <a:ln>
                <a:noFill/>
              </a:ln>
              <a:solidFill>
                <a:prstClr val="white"/>
              </a:solidFill>
              <a:effectLst/>
              <a:uLnTx/>
              <a:uFillTx/>
              <a:latin typeface="Rubik Black" pitchFamily="2" charset="-79"/>
              <a:ea typeface="Colby StBlk" pitchFamily="2" charset="77"/>
              <a:cs typeface="Rubik Black" pitchFamily="2" charset="-79"/>
            </a:endParaRPr>
          </a:p>
        </p:txBody>
      </p:sp>
    </p:spTree>
    <p:extLst>
      <p:ext uri="{BB962C8B-B14F-4D97-AF65-F5344CB8AC3E}">
        <p14:creationId xmlns:p14="http://schemas.microsoft.com/office/powerpoint/2010/main" val="246650750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6E2A07E94AC05448C594CAA6E0A924B" ma:contentTypeVersion="14" ma:contentTypeDescription="Create a new document." ma:contentTypeScope="" ma:versionID="5ccad65f66f32f43248115940259969d">
  <xsd:schema xmlns:xsd="http://www.w3.org/2001/XMLSchema" xmlns:xs="http://www.w3.org/2001/XMLSchema" xmlns:p="http://schemas.microsoft.com/office/2006/metadata/properties" xmlns:ns2="b8272850-4b3f-444f-8ab6-9bc8b014a2aa" xmlns:ns3="33ff375b-edcb-4318-b297-03708cd48d6d" targetNamespace="http://schemas.microsoft.com/office/2006/metadata/properties" ma:root="true" ma:fieldsID="5b67653ede5d947c34f724eb93f1009d" ns2:_="" ns3:_="">
    <xsd:import namespace="b8272850-4b3f-444f-8ab6-9bc8b014a2aa"/>
    <xsd:import namespace="33ff375b-edcb-4318-b297-03708cd48d6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272850-4b3f-444f-8ab6-9bc8b014a2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bd4a124e-ca87-4357-b891-080022d937d6"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3ff375b-edcb-4318-b297-03708cd48d6d"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8cd0887e-a51a-4900-b42c-eb0d0f9b2423}" ma:internalName="TaxCatchAll" ma:showField="CatchAllData" ma:web="33ff375b-edcb-4318-b297-03708cd48d6d">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33ff375b-edcb-4318-b297-03708cd48d6d">
      <UserInfo>
        <DisplayName>Katie Ann McGeary</DisplayName>
        <AccountId>953</AccountId>
        <AccountType/>
      </UserInfo>
    </SharedWithUsers>
    <TaxCatchAll xmlns="33ff375b-edcb-4318-b297-03708cd48d6d" xsi:nil="true"/>
    <lcf76f155ced4ddcb4097134ff3c332f xmlns="b8272850-4b3f-444f-8ab6-9bc8b014a2aa">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4BE8CA3-3A21-4481-9F8F-2C0B1FF33F8B}"/>
</file>

<file path=customXml/itemProps2.xml><?xml version="1.0" encoding="utf-8"?>
<ds:datastoreItem xmlns:ds="http://schemas.openxmlformats.org/officeDocument/2006/customXml" ds:itemID="{AF523C4F-92D0-4C07-B8D5-72BA0200B906}">
  <ds:schemaRefs>
    <ds:schemaRef ds:uri="http://schemas.microsoft.com/office/2006/documentManagement/types"/>
    <ds:schemaRef ds:uri="http://schemas.microsoft.com/office/2006/metadata/properties"/>
    <ds:schemaRef ds:uri="8a85751e-8a6e-426b-9b46-e950c15a4d7e"/>
    <ds:schemaRef ds:uri="http://purl.org/dc/terms/"/>
    <ds:schemaRef ds:uri="http://schemas.openxmlformats.org/package/2006/metadata/core-properties"/>
    <ds:schemaRef ds:uri="http://purl.org/dc/dcmitype/"/>
    <ds:schemaRef ds:uri="a082e9d2-b095-487d-b169-bfc3ea0b7fd6"/>
    <ds:schemaRef ds:uri="http://schemas.microsoft.com/office/infopath/2007/PartnerControls"/>
    <ds:schemaRef ds:uri="http://www.w3.org/XML/1998/namespace"/>
    <ds:schemaRef ds:uri="http://purl.org/dc/elements/1.1/"/>
  </ds:schemaRefs>
</ds:datastoreItem>
</file>

<file path=customXml/itemProps3.xml><?xml version="1.0" encoding="utf-8"?>
<ds:datastoreItem xmlns:ds="http://schemas.openxmlformats.org/officeDocument/2006/customXml" ds:itemID="{F95ED3C1-2848-4B52-B482-65682039D3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1532</TotalTime>
  <Words>1395</Words>
  <Application>Microsoft Office PowerPoint</Application>
  <PresentationFormat>On-screen Show (4:3)</PresentationFormat>
  <Paragraphs>93</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Rubik</vt:lpstr>
      <vt:lpstr>Colby StBlk</vt:lpstr>
      <vt:lpstr>Calibri</vt:lpstr>
      <vt:lpstr>Arial</vt:lpstr>
      <vt:lpstr>Colby StLt</vt:lpstr>
      <vt:lpstr>Rubik Medium</vt:lpstr>
      <vt:lpstr>Rubik Black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Iain Lindsay</dc:creator>
  <cp:lastModifiedBy>Elaine McGinlay</cp:lastModifiedBy>
  <cp:revision>86</cp:revision>
  <dcterms:created xsi:type="dcterms:W3CDTF">2021-07-26T14:29:33Z</dcterms:created>
  <dcterms:modified xsi:type="dcterms:W3CDTF">2025-01-06T16:53:08Z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0x01010086E2A07E94AC05448C594CAA6E0A924B</vt:lpwstr>
  </property>
  <property fmtid="{D5CDD505-2E9C-101B-9397-08002B2CF9AE}" pid="3" name="MediaServiceImageTags">
    <vt:lpwstr/>
  </property>
</Properties>
</file>