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 id="2147483662" r:id="rId5"/>
  </p:sldMasterIdLst>
  <p:notesMasterIdLst>
    <p:notesMasterId r:id="rId20"/>
  </p:notesMasterIdLst>
  <p:sldIdLst>
    <p:sldId id="353" r:id="rId6"/>
    <p:sldId id="393" r:id="rId7"/>
    <p:sldId id="397" r:id="rId8"/>
    <p:sldId id="396" r:id="rId9"/>
    <p:sldId id="389" r:id="rId10"/>
    <p:sldId id="357" r:id="rId11"/>
    <p:sldId id="384" r:id="rId12"/>
    <p:sldId id="374" r:id="rId13"/>
    <p:sldId id="382" r:id="rId14"/>
    <p:sldId id="383" r:id="rId15"/>
    <p:sldId id="391" r:id="rId16"/>
    <p:sldId id="352" r:id="rId17"/>
    <p:sldId id="398" r:id="rId18"/>
    <p:sldId id="381" r:id="rId19"/>
  </p:sldIdLst>
  <p:sldSz cx="9144000" cy="6858000" type="screen4x3"/>
  <p:notesSz cx="6858000" cy="9144000"/>
  <p:embeddedFontLst>
    <p:embeddedFont>
      <p:font typeface="Colby StBlk" panose="00000A00000000000000" charset="0"/>
      <p:bold r:id="rId21"/>
    </p:embeddedFont>
    <p:embeddedFont>
      <p:font typeface="Rubik" panose="020B0604020202020204" charset="-79"/>
      <p:regular r:id="rId22"/>
      <p:bold r:id="rId23"/>
      <p:italic r:id="rId24"/>
      <p:boldItalic r:id="rId25"/>
    </p:embeddedFont>
    <p:embeddedFont>
      <p:font typeface="Rubik Black" panose="020B0604020202020204" charset="-79"/>
      <p:bold r:id="rId26"/>
      <p:italic r:id="rId27"/>
      <p:boldItalic r:id="rId2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38092B-C68E-233F-5FA3-640900EE51CD}" name="Sarah Swaroop" initials="SS" userId="S::sswaroop@sciaf.org.uk::40f56f85-3516-4ffe-ae26-b830dc872dc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BB"/>
    <a:srgbClr val="FECC0C"/>
    <a:srgbClr val="F5EB63"/>
    <a:srgbClr val="EA7125"/>
    <a:srgbClr val="ED9838"/>
    <a:srgbClr val="000000"/>
    <a:srgbClr val="EAE8DD"/>
    <a:srgbClr val="709749"/>
    <a:srgbClr val="12375A"/>
    <a:srgbClr val="A1C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0585AB-077E-4FA0-9190-2E1727068BC7}" v="66" dt="2025-01-06T13:49:06.492"/>
    <p1510:client id="{BA224B9A-58D1-4DFC-A364-80731907B8C7}" v="77" dt="2025-01-06T16:46:46.7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18" autoAdjust="0"/>
    <p:restoredTop sz="60827" autoAdjust="0"/>
  </p:normalViewPr>
  <p:slideViewPr>
    <p:cSldViewPr snapToGrid="0">
      <p:cViewPr varScale="1">
        <p:scale>
          <a:sx n="45" d="100"/>
          <a:sy n="45" d="100"/>
        </p:scale>
        <p:origin x="182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6.fntdata"/><Relationship Id="rId3" Type="http://schemas.openxmlformats.org/officeDocument/2006/relationships/customXml" Target="../customXml/item3.xml"/><Relationship Id="rId21" Type="http://schemas.openxmlformats.org/officeDocument/2006/relationships/font" Target="fonts/font1.fntdata"/><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5.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aine McGinlay" userId="e7a8ba8a-e0e6-4306-b26a-25227a1a5e04" providerId="ADAL" clId="{BA224B9A-58D1-4DFC-A364-80731907B8C7}"/>
    <pc:docChg chg="undo custSel addSld delSld modSld sldOrd">
      <pc:chgData name="Elaine McGinlay" userId="e7a8ba8a-e0e6-4306-b26a-25227a1a5e04" providerId="ADAL" clId="{BA224B9A-58D1-4DFC-A364-80731907B8C7}" dt="2025-01-06T16:48:15.828" v="2225" actId="20577"/>
      <pc:docMkLst>
        <pc:docMk/>
      </pc:docMkLst>
      <pc:sldChg chg="addSp delSp modSp mod ord modNotesTx">
        <pc:chgData name="Elaine McGinlay" userId="e7a8ba8a-e0e6-4306-b26a-25227a1a5e04" providerId="ADAL" clId="{BA224B9A-58D1-4DFC-A364-80731907B8C7}" dt="2025-01-06T16:40:51.164" v="2150" actId="20577"/>
        <pc:sldMkLst>
          <pc:docMk/>
          <pc:sldMk cId="481916991" sldId="352"/>
        </pc:sldMkLst>
        <pc:spChg chg="mod">
          <ac:chgData name="Elaine McGinlay" userId="e7a8ba8a-e0e6-4306-b26a-25227a1a5e04" providerId="ADAL" clId="{BA224B9A-58D1-4DFC-A364-80731907B8C7}" dt="2025-01-06T16:38:30.943" v="2051" actId="20577"/>
          <ac:spMkLst>
            <pc:docMk/>
            <pc:sldMk cId="481916991" sldId="352"/>
            <ac:spMk id="5" creationId="{C586C8CD-029F-AF06-549A-027F8B9C5405}"/>
          </ac:spMkLst>
        </pc:spChg>
        <pc:picChg chg="add del mod">
          <ac:chgData name="Elaine McGinlay" userId="e7a8ba8a-e0e6-4306-b26a-25227a1a5e04" providerId="ADAL" clId="{BA224B9A-58D1-4DFC-A364-80731907B8C7}" dt="2025-01-06T16:04:25.080" v="1023" actId="478"/>
          <ac:picMkLst>
            <pc:docMk/>
            <pc:sldMk cId="481916991" sldId="352"/>
            <ac:picMk id="2" creationId="{981A5D78-651D-EF75-28AF-B2354F557595}"/>
          </ac:picMkLst>
        </pc:picChg>
        <pc:picChg chg="mod">
          <ac:chgData name="Elaine McGinlay" userId="e7a8ba8a-e0e6-4306-b26a-25227a1a5e04" providerId="ADAL" clId="{BA224B9A-58D1-4DFC-A364-80731907B8C7}" dt="2025-01-06T15:59:33.372" v="1009" actId="1076"/>
          <ac:picMkLst>
            <pc:docMk/>
            <pc:sldMk cId="481916991" sldId="352"/>
            <ac:picMk id="11" creationId="{0885C579-310B-C45D-F785-3F6537E74E1E}"/>
          </ac:picMkLst>
        </pc:picChg>
        <pc:picChg chg="add mod">
          <ac:chgData name="Elaine McGinlay" userId="e7a8ba8a-e0e6-4306-b26a-25227a1a5e04" providerId="ADAL" clId="{BA224B9A-58D1-4DFC-A364-80731907B8C7}" dt="2025-01-06T15:59:33.372" v="1009" actId="1076"/>
          <ac:picMkLst>
            <pc:docMk/>
            <pc:sldMk cId="481916991" sldId="352"/>
            <ac:picMk id="1026" creationId="{6E756196-1D92-FD0E-CEAF-B3B07E8E7E0D}"/>
          </ac:picMkLst>
        </pc:picChg>
        <pc:picChg chg="add del mod">
          <ac:chgData name="Elaine McGinlay" userId="e7a8ba8a-e0e6-4306-b26a-25227a1a5e04" providerId="ADAL" clId="{BA224B9A-58D1-4DFC-A364-80731907B8C7}" dt="2025-01-06T16:01:16.410" v="1017" actId="478"/>
          <ac:picMkLst>
            <pc:docMk/>
            <pc:sldMk cId="481916991" sldId="352"/>
            <ac:picMk id="1028" creationId="{CB9F1873-D7BA-F85C-936E-86058BF66548}"/>
          </ac:picMkLst>
        </pc:picChg>
        <pc:picChg chg="add del mod">
          <ac:chgData name="Elaine McGinlay" userId="e7a8ba8a-e0e6-4306-b26a-25227a1a5e04" providerId="ADAL" clId="{BA224B9A-58D1-4DFC-A364-80731907B8C7}" dt="2025-01-06T16:05:18.146" v="1029" actId="21"/>
          <ac:picMkLst>
            <pc:docMk/>
            <pc:sldMk cId="481916991" sldId="352"/>
            <ac:picMk id="1030" creationId="{89A88067-C46A-EBC2-A830-C6BE8526487C}"/>
          </ac:picMkLst>
        </pc:picChg>
      </pc:sldChg>
      <pc:sldChg chg="modSp mod modNotesTx">
        <pc:chgData name="Elaine McGinlay" userId="e7a8ba8a-e0e6-4306-b26a-25227a1a5e04" providerId="ADAL" clId="{BA224B9A-58D1-4DFC-A364-80731907B8C7}" dt="2025-01-06T16:24:26.024" v="1724" actId="20577"/>
        <pc:sldMkLst>
          <pc:docMk/>
          <pc:sldMk cId="3982267519" sldId="353"/>
        </pc:sldMkLst>
        <pc:spChg chg="mod">
          <ac:chgData name="Elaine McGinlay" userId="e7a8ba8a-e0e6-4306-b26a-25227a1a5e04" providerId="ADAL" clId="{BA224B9A-58D1-4DFC-A364-80731907B8C7}" dt="2025-01-06T15:23:52.312" v="7" actId="20577"/>
          <ac:spMkLst>
            <pc:docMk/>
            <pc:sldMk cId="3982267519" sldId="353"/>
            <ac:spMk id="5" creationId="{116E3003-A323-576A-58F6-C0557C74202F}"/>
          </ac:spMkLst>
        </pc:spChg>
      </pc:sldChg>
      <pc:sldChg chg="add del">
        <pc:chgData name="Elaine McGinlay" userId="e7a8ba8a-e0e6-4306-b26a-25227a1a5e04" providerId="ADAL" clId="{BA224B9A-58D1-4DFC-A364-80731907B8C7}" dt="2025-01-06T15:53:18.190" v="908" actId="2696"/>
        <pc:sldMkLst>
          <pc:docMk/>
          <pc:sldMk cId="1414130290" sldId="356"/>
        </pc:sldMkLst>
      </pc:sldChg>
      <pc:sldChg chg="ord modNotesTx">
        <pc:chgData name="Elaine McGinlay" userId="e7a8ba8a-e0e6-4306-b26a-25227a1a5e04" providerId="ADAL" clId="{BA224B9A-58D1-4DFC-A364-80731907B8C7}" dt="2025-01-06T16:28:45.464" v="1841" actId="20577"/>
        <pc:sldMkLst>
          <pc:docMk/>
          <pc:sldMk cId="783135899" sldId="357"/>
        </pc:sldMkLst>
      </pc:sldChg>
      <pc:sldChg chg="del">
        <pc:chgData name="Elaine McGinlay" userId="e7a8ba8a-e0e6-4306-b26a-25227a1a5e04" providerId="ADAL" clId="{BA224B9A-58D1-4DFC-A364-80731907B8C7}" dt="2025-01-06T15:52:43.016" v="901" actId="2696"/>
        <pc:sldMkLst>
          <pc:docMk/>
          <pc:sldMk cId="294251727" sldId="358"/>
        </pc:sldMkLst>
      </pc:sldChg>
      <pc:sldChg chg="del ord">
        <pc:chgData name="Elaine McGinlay" userId="e7a8ba8a-e0e6-4306-b26a-25227a1a5e04" providerId="ADAL" clId="{BA224B9A-58D1-4DFC-A364-80731907B8C7}" dt="2025-01-06T15:54:09.260" v="911" actId="2696"/>
        <pc:sldMkLst>
          <pc:docMk/>
          <pc:sldMk cId="3660436604" sldId="365"/>
        </pc:sldMkLst>
      </pc:sldChg>
      <pc:sldChg chg="addSp delSp modSp del mod ord modNotesTx">
        <pc:chgData name="Elaine McGinlay" userId="e7a8ba8a-e0e6-4306-b26a-25227a1a5e04" providerId="ADAL" clId="{BA224B9A-58D1-4DFC-A364-80731907B8C7}" dt="2025-01-06T16:09:18.705" v="1104" actId="2696"/>
        <pc:sldMkLst>
          <pc:docMk/>
          <pc:sldMk cId="1885755268" sldId="369"/>
        </pc:sldMkLst>
        <pc:spChg chg="del">
          <ac:chgData name="Elaine McGinlay" userId="e7a8ba8a-e0e6-4306-b26a-25227a1a5e04" providerId="ADAL" clId="{BA224B9A-58D1-4DFC-A364-80731907B8C7}" dt="2025-01-06T16:05:42.228" v="1057" actId="478"/>
          <ac:spMkLst>
            <pc:docMk/>
            <pc:sldMk cId="1885755268" sldId="369"/>
            <ac:spMk id="2" creationId="{7ABFAE52-A978-DF04-4DDF-99DDE763C7A3}"/>
          </ac:spMkLst>
        </pc:spChg>
        <pc:spChg chg="del mod">
          <ac:chgData name="Elaine McGinlay" userId="e7a8ba8a-e0e6-4306-b26a-25227a1a5e04" providerId="ADAL" clId="{BA224B9A-58D1-4DFC-A364-80731907B8C7}" dt="2025-01-06T16:05:34.960" v="1055" actId="478"/>
          <ac:spMkLst>
            <pc:docMk/>
            <pc:sldMk cId="1885755268" sldId="369"/>
            <ac:spMk id="3" creationId="{1CDB2F2F-2017-B44C-A23F-AEF7C1EA7B5F}"/>
          </ac:spMkLst>
        </pc:spChg>
        <pc:spChg chg="del">
          <ac:chgData name="Elaine McGinlay" userId="e7a8ba8a-e0e6-4306-b26a-25227a1a5e04" providerId="ADAL" clId="{BA224B9A-58D1-4DFC-A364-80731907B8C7}" dt="2025-01-06T16:05:45.836" v="1060" actId="478"/>
          <ac:spMkLst>
            <pc:docMk/>
            <pc:sldMk cId="1885755268" sldId="369"/>
            <ac:spMk id="4" creationId="{DFBD4848-8D3A-0E48-BABB-768D0259CA97}"/>
          </ac:spMkLst>
        </pc:spChg>
        <pc:spChg chg="del mod">
          <ac:chgData name="Elaine McGinlay" userId="e7a8ba8a-e0e6-4306-b26a-25227a1a5e04" providerId="ADAL" clId="{BA224B9A-58D1-4DFC-A364-80731907B8C7}" dt="2025-01-06T16:05:47.414" v="1061" actId="478"/>
          <ac:spMkLst>
            <pc:docMk/>
            <pc:sldMk cId="1885755268" sldId="369"/>
            <ac:spMk id="6" creationId="{1CDB2F2F-2017-B44C-A23F-AEF7C1EA7B5F}"/>
          </ac:spMkLst>
        </pc:spChg>
        <pc:spChg chg="mod">
          <ac:chgData name="Elaine McGinlay" userId="e7a8ba8a-e0e6-4306-b26a-25227a1a5e04" providerId="ADAL" clId="{BA224B9A-58D1-4DFC-A364-80731907B8C7}" dt="2025-01-06T16:05:30.305" v="1053" actId="20577"/>
          <ac:spMkLst>
            <pc:docMk/>
            <pc:sldMk cId="1885755268" sldId="369"/>
            <ac:spMk id="7" creationId="{A943A2E8-02E8-A046-81E2-E279D6501BDF}"/>
          </ac:spMkLst>
        </pc:spChg>
        <pc:picChg chg="del">
          <ac:chgData name="Elaine McGinlay" userId="e7a8ba8a-e0e6-4306-b26a-25227a1a5e04" providerId="ADAL" clId="{BA224B9A-58D1-4DFC-A364-80731907B8C7}" dt="2025-01-06T16:05:42.952" v="1058" actId="478"/>
          <ac:picMkLst>
            <pc:docMk/>
            <pc:sldMk cId="1885755268" sldId="369"/>
            <ac:picMk id="9" creationId="{EB3768AE-854D-76AD-82C8-AB51CBA53AD0}"/>
          </ac:picMkLst>
        </pc:picChg>
        <pc:picChg chg="del">
          <ac:chgData name="Elaine McGinlay" userId="e7a8ba8a-e0e6-4306-b26a-25227a1a5e04" providerId="ADAL" clId="{BA224B9A-58D1-4DFC-A364-80731907B8C7}" dt="2025-01-06T16:05:40.100" v="1056" actId="478"/>
          <ac:picMkLst>
            <pc:docMk/>
            <pc:sldMk cId="1885755268" sldId="369"/>
            <ac:picMk id="11" creationId="{9883DC4E-8CB1-787E-C547-20017DF742A9}"/>
          </ac:picMkLst>
        </pc:picChg>
        <pc:picChg chg="del">
          <ac:chgData name="Elaine McGinlay" userId="e7a8ba8a-e0e6-4306-b26a-25227a1a5e04" providerId="ADAL" clId="{BA224B9A-58D1-4DFC-A364-80731907B8C7}" dt="2025-01-06T16:05:43.597" v="1059" actId="478"/>
          <ac:picMkLst>
            <pc:docMk/>
            <pc:sldMk cId="1885755268" sldId="369"/>
            <ac:picMk id="1026" creationId="{AA156E7F-163F-8588-54C9-6CA303FE6EF2}"/>
          </ac:picMkLst>
        </pc:picChg>
        <pc:picChg chg="add del mod">
          <ac:chgData name="Elaine McGinlay" userId="e7a8ba8a-e0e6-4306-b26a-25227a1a5e04" providerId="ADAL" clId="{BA224B9A-58D1-4DFC-A364-80731907B8C7}" dt="2025-01-06T16:08:22.137" v="1066" actId="21"/>
          <ac:picMkLst>
            <pc:docMk/>
            <pc:sldMk cId="1885755268" sldId="369"/>
            <ac:picMk id="2050" creationId="{86B53E2C-CDD0-037C-C1E6-C3D676F22D84}"/>
          </ac:picMkLst>
        </pc:picChg>
      </pc:sldChg>
      <pc:sldChg chg="del">
        <pc:chgData name="Elaine McGinlay" userId="e7a8ba8a-e0e6-4306-b26a-25227a1a5e04" providerId="ADAL" clId="{BA224B9A-58D1-4DFC-A364-80731907B8C7}" dt="2025-01-06T16:38:39.857" v="2052" actId="2696"/>
        <pc:sldMkLst>
          <pc:docMk/>
          <pc:sldMk cId="3877914396" sldId="370"/>
        </pc:sldMkLst>
      </pc:sldChg>
      <pc:sldChg chg="addSp delSp modSp del mod modNotesTx">
        <pc:chgData name="Elaine McGinlay" userId="e7a8ba8a-e0e6-4306-b26a-25227a1a5e04" providerId="ADAL" clId="{BA224B9A-58D1-4DFC-A364-80731907B8C7}" dt="2025-01-06T16:16:31.758" v="1246" actId="2696"/>
        <pc:sldMkLst>
          <pc:docMk/>
          <pc:sldMk cId="406768691" sldId="371"/>
        </pc:sldMkLst>
        <pc:spChg chg="mod">
          <ac:chgData name="Elaine McGinlay" userId="e7a8ba8a-e0e6-4306-b26a-25227a1a5e04" providerId="ADAL" clId="{BA224B9A-58D1-4DFC-A364-80731907B8C7}" dt="2025-01-06T16:09:05.150" v="1103" actId="20577"/>
          <ac:spMkLst>
            <pc:docMk/>
            <pc:sldMk cId="406768691" sldId="371"/>
            <ac:spMk id="7" creationId="{A943A2E8-02E8-A046-81E2-E279D6501BDF}"/>
          </ac:spMkLst>
        </pc:spChg>
        <pc:picChg chg="add del mod">
          <ac:chgData name="Elaine McGinlay" userId="e7a8ba8a-e0e6-4306-b26a-25227a1a5e04" providerId="ADAL" clId="{BA224B9A-58D1-4DFC-A364-80731907B8C7}" dt="2025-01-06T16:11:31.953" v="1107" actId="21"/>
          <ac:picMkLst>
            <pc:docMk/>
            <pc:sldMk cId="406768691" sldId="371"/>
            <ac:picMk id="2050" creationId="{86B53E2C-CDD0-037C-C1E6-C3D676F22D84}"/>
          </ac:picMkLst>
        </pc:picChg>
      </pc:sldChg>
      <pc:sldChg chg="del">
        <pc:chgData name="Elaine McGinlay" userId="e7a8ba8a-e0e6-4306-b26a-25227a1a5e04" providerId="ADAL" clId="{BA224B9A-58D1-4DFC-A364-80731907B8C7}" dt="2025-01-06T16:38:43.081" v="2053" actId="2696"/>
        <pc:sldMkLst>
          <pc:docMk/>
          <pc:sldMk cId="3408858674" sldId="373"/>
        </pc:sldMkLst>
      </pc:sldChg>
      <pc:sldChg chg="modSp mod modNotesTx">
        <pc:chgData name="Elaine McGinlay" userId="e7a8ba8a-e0e6-4306-b26a-25227a1a5e04" providerId="ADAL" clId="{BA224B9A-58D1-4DFC-A364-80731907B8C7}" dt="2025-01-06T16:48:15.828" v="2225" actId="20577"/>
        <pc:sldMkLst>
          <pc:docMk/>
          <pc:sldMk cId="19957940" sldId="374"/>
        </pc:sldMkLst>
        <pc:spChg chg="mod">
          <ac:chgData name="Elaine McGinlay" userId="e7a8ba8a-e0e6-4306-b26a-25227a1a5e04" providerId="ADAL" clId="{BA224B9A-58D1-4DFC-A364-80731907B8C7}" dt="2025-01-06T16:48:15.828" v="2225" actId="20577"/>
          <ac:spMkLst>
            <pc:docMk/>
            <pc:sldMk cId="19957940" sldId="374"/>
            <ac:spMk id="7" creationId="{A943A2E8-02E8-A046-81E2-E279D6501BDF}"/>
          </ac:spMkLst>
        </pc:spChg>
      </pc:sldChg>
      <pc:sldChg chg="modSp mod modNotesTx">
        <pc:chgData name="Elaine McGinlay" userId="e7a8ba8a-e0e6-4306-b26a-25227a1a5e04" providerId="ADAL" clId="{BA224B9A-58D1-4DFC-A364-80731907B8C7}" dt="2025-01-06T16:35:06.363" v="1936" actId="20577"/>
        <pc:sldMkLst>
          <pc:docMk/>
          <pc:sldMk cId="2368100221" sldId="382"/>
        </pc:sldMkLst>
        <pc:spChg chg="mod">
          <ac:chgData name="Elaine McGinlay" userId="e7a8ba8a-e0e6-4306-b26a-25227a1a5e04" providerId="ADAL" clId="{BA224B9A-58D1-4DFC-A364-80731907B8C7}" dt="2025-01-06T16:23:39.443" v="1689" actId="20577"/>
          <ac:spMkLst>
            <pc:docMk/>
            <pc:sldMk cId="2368100221" sldId="382"/>
            <ac:spMk id="7" creationId="{DB1F8591-9F18-1BB3-3475-00989D7349E8}"/>
          </ac:spMkLst>
        </pc:spChg>
      </pc:sldChg>
      <pc:sldChg chg="modNotesTx">
        <pc:chgData name="Elaine McGinlay" userId="e7a8ba8a-e0e6-4306-b26a-25227a1a5e04" providerId="ADAL" clId="{BA224B9A-58D1-4DFC-A364-80731907B8C7}" dt="2025-01-06T16:35:21.329" v="1937"/>
        <pc:sldMkLst>
          <pc:docMk/>
          <pc:sldMk cId="4234986505" sldId="383"/>
        </pc:sldMkLst>
      </pc:sldChg>
      <pc:sldChg chg="modSp mod ord modNotesTx">
        <pc:chgData name="Elaine McGinlay" userId="e7a8ba8a-e0e6-4306-b26a-25227a1a5e04" providerId="ADAL" clId="{BA224B9A-58D1-4DFC-A364-80731907B8C7}" dt="2025-01-06T16:47:04.786" v="2210" actId="20577"/>
        <pc:sldMkLst>
          <pc:docMk/>
          <pc:sldMk cId="501298007" sldId="384"/>
        </pc:sldMkLst>
        <pc:spChg chg="mod">
          <ac:chgData name="Elaine McGinlay" userId="e7a8ba8a-e0e6-4306-b26a-25227a1a5e04" providerId="ADAL" clId="{BA224B9A-58D1-4DFC-A364-80731907B8C7}" dt="2025-01-06T16:20:35.889" v="1440" actId="20577"/>
          <ac:spMkLst>
            <pc:docMk/>
            <pc:sldMk cId="501298007" sldId="384"/>
            <ac:spMk id="16" creationId="{30BB7357-59DB-7695-28E8-97D6F2024052}"/>
          </ac:spMkLst>
        </pc:spChg>
      </pc:sldChg>
      <pc:sldChg chg="del">
        <pc:chgData name="Elaine McGinlay" userId="e7a8ba8a-e0e6-4306-b26a-25227a1a5e04" providerId="ADAL" clId="{BA224B9A-58D1-4DFC-A364-80731907B8C7}" dt="2025-01-06T15:52:50.526" v="902" actId="2696"/>
        <pc:sldMkLst>
          <pc:docMk/>
          <pc:sldMk cId="2722431963" sldId="385"/>
        </pc:sldMkLst>
      </pc:sldChg>
      <pc:sldChg chg="del">
        <pc:chgData name="Elaine McGinlay" userId="e7a8ba8a-e0e6-4306-b26a-25227a1a5e04" providerId="ADAL" clId="{BA224B9A-58D1-4DFC-A364-80731907B8C7}" dt="2025-01-06T15:54:29.997" v="913" actId="2696"/>
        <pc:sldMkLst>
          <pc:docMk/>
          <pc:sldMk cId="2829459967" sldId="386"/>
        </pc:sldMkLst>
      </pc:sldChg>
      <pc:sldChg chg="modSp del mod">
        <pc:chgData name="Elaine McGinlay" userId="e7a8ba8a-e0e6-4306-b26a-25227a1a5e04" providerId="ADAL" clId="{BA224B9A-58D1-4DFC-A364-80731907B8C7}" dt="2025-01-06T15:23:40.064" v="5" actId="2696"/>
        <pc:sldMkLst>
          <pc:docMk/>
          <pc:sldMk cId="2247374360" sldId="388"/>
        </pc:sldMkLst>
        <pc:spChg chg="mod">
          <ac:chgData name="Elaine McGinlay" userId="e7a8ba8a-e0e6-4306-b26a-25227a1a5e04" providerId="ADAL" clId="{BA224B9A-58D1-4DFC-A364-80731907B8C7}" dt="2025-01-06T15:23:00.030" v="4" actId="20577"/>
          <ac:spMkLst>
            <pc:docMk/>
            <pc:sldMk cId="2247374360" sldId="388"/>
            <ac:spMk id="6" creationId="{CD3E5AD8-F013-AD4E-AC1D-E9A7B2A481A3}"/>
          </ac:spMkLst>
        </pc:spChg>
      </pc:sldChg>
      <pc:sldChg chg="modSp mod ord modNotesTx">
        <pc:chgData name="Elaine McGinlay" userId="e7a8ba8a-e0e6-4306-b26a-25227a1a5e04" providerId="ADAL" clId="{BA224B9A-58D1-4DFC-A364-80731907B8C7}" dt="2025-01-06T16:19:42.237" v="1418" actId="20577"/>
        <pc:sldMkLst>
          <pc:docMk/>
          <pc:sldMk cId="1439046085" sldId="389"/>
        </pc:sldMkLst>
        <pc:spChg chg="mod">
          <ac:chgData name="Elaine McGinlay" userId="e7a8ba8a-e0e6-4306-b26a-25227a1a5e04" providerId="ADAL" clId="{BA224B9A-58D1-4DFC-A364-80731907B8C7}" dt="2025-01-06T15:56:37.183" v="974" actId="20577"/>
          <ac:spMkLst>
            <pc:docMk/>
            <pc:sldMk cId="1439046085" sldId="389"/>
            <ac:spMk id="12" creationId="{1C182C38-C27B-6367-B74A-7CCC1958ACD5}"/>
          </ac:spMkLst>
        </pc:spChg>
      </pc:sldChg>
      <pc:sldChg chg="del">
        <pc:chgData name="Elaine McGinlay" userId="e7a8ba8a-e0e6-4306-b26a-25227a1a5e04" providerId="ADAL" clId="{BA224B9A-58D1-4DFC-A364-80731907B8C7}" dt="2025-01-06T15:53:04.630" v="905" actId="2696"/>
        <pc:sldMkLst>
          <pc:docMk/>
          <pc:sldMk cId="3959364280" sldId="390"/>
        </pc:sldMkLst>
      </pc:sldChg>
      <pc:sldChg chg="ord modNotesTx">
        <pc:chgData name="Elaine McGinlay" userId="e7a8ba8a-e0e6-4306-b26a-25227a1a5e04" providerId="ADAL" clId="{BA224B9A-58D1-4DFC-A364-80731907B8C7}" dt="2025-01-06T16:38:12.234" v="2039" actId="20577"/>
        <pc:sldMkLst>
          <pc:docMk/>
          <pc:sldMk cId="3190147600" sldId="391"/>
        </pc:sldMkLst>
      </pc:sldChg>
      <pc:sldChg chg="del ord">
        <pc:chgData name="Elaine McGinlay" userId="e7a8ba8a-e0e6-4306-b26a-25227a1a5e04" providerId="ADAL" clId="{BA224B9A-58D1-4DFC-A364-80731907B8C7}" dt="2025-01-06T15:52:11.792" v="900" actId="2696"/>
        <pc:sldMkLst>
          <pc:docMk/>
          <pc:sldMk cId="701982573" sldId="392"/>
        </pc:sldMkLst>
      </pc:sldChg>
      <pc:sldChg chg="addSp modSp mod ord modNotesTx">
        <pc:chgData name="Elaine McGinlay" userId="e7a8ba8a-e0e6-4306-b26a-25227a1a5e04" providerId="ADAL" clId="{BA224B9A-58D1-4DFC-A364-80731907B8C7}" dt="2025-01-06T16:16:46.923" v="1248" actId="1076"/>
        <pc:sldMkLst>
          <pc:docMk/>
          <pc:sldMk cId="24251896" sldId="393"/>
        </pc:sldMkLst>
        <pc:spChg chg="mod">
          <ac:chgData name="Elaine McGinlay" userId="e7a8ba8a-e0e6-4306-b26a-25227a1a5e04" providerId="ADAL" clId="{BA224B9A-58D1-4DFC-A364-80731907B8C7}" dt="2025-01-06T16:14:37.074" v="1200" actId="20577"/>
          <ac:spMkLst>
            <pc:docMk/>
            <pc:sldMk cId="24251896" sldId="393"/>
            <ac:spMk id="7" creationId="{EF0221A8-56C8-D03F-C87B-BE4CF9DEEB72}"/>
          </ac:spMkLst>
        </pc:spChg>
        <pc:spChg chg="mod">
          <ac:chgData name="Elaine McGinlay" userId="e7a8ba8a-e0e6-4306-b26a-25227a1a5e04" providerId="ADAL" clId="{BA224B9A-58D1-4DFC-A364-80731907B8C7}" dt="2025-01-06T16:16:40.865" v="1247" actId="14100"/>
          <ac:spMkLst>
            <pc:docMk/>
            <pc:sldMk cId="24251896" sldId="393"/>
            <ac:spMk id="25" creationId="{13875B07-B2E2-2908-4B38-A36BDA508A66}"/>
          </ac:spMkLst>
        </pc:spChg>
        <pc:picChg chg="add mod">
          <ac:chgData name="Elaine McGinlay" userId="e7a8ba8a-e0e6-4306-b26a-25227a1a5e04" providerId="ADAL" clId="{BA224B9A-58D1-4DFC-A364-80731907B8C7}" dt="2025-01-06T16:16:46.923" v="1248" actId="1076"/>
          <ac:picMkLst>
            <pc:docMk/>
            <pc:sldMk cId="24251896" sldId="393"/>
            <ac:picMk id="2050" creationId="{86B53E2C-CDD0-037C-C1E6-C3D676F22D84}"/>
          </ac:picMkLst>
        </pc:picChg>
      </pc:sldChg>
      <pc:sldChg chg="modNotesTx">
        <pc:chgData name="Elaine McGinlay" userId="e7a8ba8a-e0e6-4306-b26a-25227a1a5e04" providerId="ADAL" clId="{BA224B9A-58D1-4DFC-A364-80731907B8C7}" dt="2025-01-06T15:39:11.110" v="506" actId="20577"/>
        <pc:sldMkLst>
          <pc:docMk/>
          <pc:sldMk cId="245817717" sldId="396"/>
        </pc:sldMkLst>
      </pc:sldChg>
      <pc:sldChg chg="add modNotesTx">
        <pc:chgData name="Elaine McGinlay" userId="e7a8ba8a-e0e6-4306-b26a-25227a1a5e04" providerId="ADAL" clId="{BA224B9A-58D1-4DFC-A364-80731907B8C7}" dt="2025-01-06T16:16:16.465" v="1245" actId="20577"/>
        <pc:sldMkLst>
          <pc:docMk/>
          <pc:sldMk cId="3236817951" sldId="397"/>
        </pc:sldMkLst>
      </pc:sldChg>
      <pc:sldChg chg="modSp mod">
        <pc:chgData name="Elaine McGinlay" userId="e7a8ba8a-e0e6-4306-b26a-25227a1a5e04" providerId="ADAL" clId="{BA224B9A-58D1-4DFC-A364-80731907B8C7}" dt="2025-01-06T16:42:40.575" v="2170" actId="20577"/>
        <pc:sldMkLst>
          <pc:docMk/>
          <pc:sldMk cId="657759887" sldId="398"/>
        </pc:sldMkLst>
        <pc:spChg chg="mod">
          <ac:chgData name="Elaine McGinlay" userId="e7a8ba8a-e0e6-4306-b26a-25227a1a5e04" providerId="ADAL" clId="{BA224B9A-58D1-4DFC-A364-80731907B8C7}" dt="2025-01-06T16:42:40.575" v="2170" actId="20577"/>
          <ac:spMkLst>
            <pc:docMk/>
            <pc:sldMk cId="657759887" sldId="398"/>
            <ac:spMk id="7" creationId="{C54DD3D3-DF31-4E63-192E-CF05CD346D9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8BA74-0CB4-CE4C-ADFF-A60480D93DF4}" type="datetimeFigureOut">
              <a:rPr lang="en-US" smtClean="0"/>
              <a:t>1/6/2025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2DBF2C-C93A-FD4E-BA14-EA660F09FC35}" type="slidenum">
              <a:rPr lang="en-US" smtClean="0"/>
              <a:t>‹#›</a:t>
            </a:fld>
            <a:endParaRPr lang="en-US"/>
          </a:p>
        </p:txBody>
      </p:sp>
    </p:spTree>
    <p:extLst>
      <p:ext uri="{BB962C8B-B14F-4D97-AF65-F5344CB8AC3E}">
        <p14:creationId xmlns:p14="http://schemas.microsoft.com/office/powerpoint/2010/main" val="17656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Teacher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Use this PowerPoint to help your Laudato Si’ School share their learning about peace, justice and environmental activism in Colombia with parents, the parish, a local councilor or at assembly.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PowerPoint is suitable for a range of ages and stages to present to an audience. Feel free to amend and use the teacher notes to help write the read-aloud script suitable for the audience.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8056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GB" dirty="0"/>
              <a:t>The group have named themselves </a:t>
            </a:r>
            <a:r>
              <a:rPr lang="en-GB" sz="1200" b="0" dirty="0">
                <a:solidFill>
                  <a:schemeClr val="bg1"/>
                </a:solidFill>
                <a:latin typeface="Rubik" pitchFamily="2" charset="-79"/>
                <a:ea typeface="Colby StBlk" pitchFamily="2" charset="77"/>
                <a:cs typeface="Rubik" pitchFamily="2" charset="-79"/>
              </a:rPr>
              <a:t>the Young Friends of the Planet – or “Amigos Del Planeta”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Arial" panose="020B0604020202020204" pitchFamily="34" charset="0"/>
              </a:rPr>
              <a:t>The group put faith into action by campaigning on river pollution and arranging litter picking. </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2658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ubik" pitchFamily="2" charset="-79"/>
                <a:ea typeface="Colby StBlk" panose="00000A00000000000000" charset="0"/>
                <a:cs typeface="Rubik" pitchFamily="2" charset="-79"/>
              </a:rPr>
              <a:t>“A faith without ​works, a faith that ​doesn’t get you ​involved, isn’t faith. ​It is words and ​nothing more than ​words.” </a:t>
            </a:r>
            <a:r>
              <a:rPr kumimoji="0" lang="en-GB" sz="1100" b="0" i="0" u="none" strike="noStrike" kern="1200" cap="none" spc="0" normalizeH="0" baseline="0" noProof="0" dirty="0">
                <a:ln>
                  <a:noFill/>
                </a:ln>
                <a:solidFill>
                  <a:prstClr val="black"/>
                </a:solidFill>
                <a:effectLst/>
                <a:uLnTx/>
                <a:uFillTx/>
                <a:latin typeface="Rubik" pitchFamily="2" charset="-79"/>
                <a:ea typeface="Colby StBlk" panose="00000A00000000000000" charset="0"/>
                <a:cs typeface="Rubik" pitchFamily="2" charset="-79"/>
              </a:rPr>
              <a:t>Pope Francis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GB" dirty="0"/>
              <a:t>Pope Francis reminds us </a:t>
            </a:r>
            <a:r>
              <a:rPr lang="en-US" dirty="0"/>
              <a:t>that real faith isn’t just about what we say or believe; it’s about what we do. </a:t>
            </a:r>
          </a:p>
          <a:p>
            <a:endParaRPr lang="en-US" dirty="0"/>
          </a:p>
          <a:p>
            <a:r>
              <a:rPr lang="en-US" dirty="0"/>
              <a:t>We show our faith through our actions - by helping others, caring for the earth, and standing up for the poor and vulnerable.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7562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US" dirty="0"/>
              <a:t>Now that you’ve learned about SCIAF’s work in Colombia we invite you to pray with us.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7511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A575D-61E2-B2B6-AC6A-834258E222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BE4321-DE32-74F0-2F69-153073069F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A61C92-1476-6EF9-4556-B9192E61151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9F0293-2715-6D42-E67A-9AB25BE76B59}"/>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3157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12DBF2C-C93A-FD4E-BA14-EA660F09FC35}" type="slidenum">
              <a:rPr lang="en-US" smtClean="0"/>
              <a:t>14</a:t>
            </a:fld>
            <a:endParaRPr lang="en-US"/>
          </a:p>
        </p:txBody>
      </p:sp>
    </p:spTree>
    <p:extLst>
      <p:ext uri="{BB962C8B-B14F-4D97-AF65-F5344CB8AC3E}">
        <p14:creationId xmlns:p14="http://schemas.microsoft.com/office/powerpoint/2010/main" val="2004939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D0682-8B08-1F38-9D5F-57A52CE9CC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7F42CE-A903-6CBA-FDD0-29C20D612F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4F1145-AA7B-9505-8969-B6D1C0190CB0}"/>
              </a:ext>
            </a:extLst>
          </p:cNvPr>
          <p:cNvSpPr>
            <a:spLocks noGrp="1"/>
          </p:cNvSpPr>
          <p:nvPr>
            <p:ph type="body" idx="1"/>
          </p:nvPr>
        </p:nvSpPr>
        <p:spPr/>
        <p:txBody>
          <a:bodyPr/>
          <a:lstStyle/>
          <a:p>
            <a:r>
              <a:rPr lang="en-US" b="1" dirty="0"/>
              <a:t>Read aloud script:</a:t>
            </a:r>
          </a:p>
          <a:p>
            <a:r>
              <a:rPr lang="en-US" dirty="0"/>
              <a:t>We are a Laudato Si’ School. We are committed to praying, learning and acting for global justice.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18EBB"/>
                </a:solidFill>
                <a:effectLst/>
                <a:uLnTx/>
                <a:uFillTx/>
                <a:latin typeface="Rubik" panose="020B0604020202020204" charset="-79"/>
                <a:ea typeface="Colby StBlk" pitchFamily="2" charset="77"/>
                <a:cs typeface="Rubik" panose="020B0604020202020204" charset="-79"/>
              </a:rPr>
              <a:t>We are responding to the call to be stewards of God’s creation.</a:t>
            </a:r>
            <a:endParaRPr kumimoji="0" lang="en-GB" sz="1200" b="0" i="0" u="none" strike="noStrike" kern="1200" cap="none" spc="0" normalizeH="0" baseline="0" noProof="0" dirty="0">
              <a:ln>
                <a:noFill/>
              </a:ln>
              <a:solidFill>
                <a:srgbClr val="FF0000"/>
              </a:solidFill>
              <a:effectLst/>
              <a:uLnTx/>
              <a:uFillTx/>
              <a:latin typeface="Rubik" panose="020B0604020202020204" charset="-79"/>
              <a:ea typeface="Colby StBlk" pitchFamily="2" charset="77"/>
              <a:cs typeface="Rubik" panose="020B0604020202020204" charset="-79"/>
            </a:endParaRPr>
          </a:p>
          <a:p>
            <a:r>
              <a:rPr lang="en-US" dirty="0"/>
              <a:t>One way we do this is through our support of SCIAF.</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SCIAF are one of the official charities of the Bishops Conference of Scotland. </a:t>
            </a:r>
          </a:p>
        </p:txBody>
      </p:sp>
      <p:sp>
        <p:nvSpPr>
          <p:cNvPr id="4" name="Slide Number Placeholder 3">
            <a:extLst>
              <a:ext uri="{FF2B5EF4-FFF2-40B4-BE49-F238E27FC236}">
                <a16:creationId xmlns:a16="http://schemas.microsoft.com/office/drawing/2014/main" id="{C1C61A42-F967-D9D2-F81E-272F608F6BA5}"/>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6744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DE31B1-DCF2-1856-E349-3FF0B36F82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023E21-51D2-B050-7A59-D18689D6A4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F26AB3-E867-F38C-480C-BCD5C4180D1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GB" dirty="0"/>
              <a:t>SCIAF work around the world helping the poorest people to grow enough food to eat, get clean water to drink and helping to make communities safe for everyone.</a:t>
            </a:r>
          </a:p>
          <a:p>
            <a:r>
              <a:rPr lang="en-GB" dirty="0"/>
              <a:t>They also respond to global emergencies like floods and droughts and provide aid for refugees during conflicts.</a:t>
            </a:r>
          </a:p>
          <a:p>
            <a:r>
              <a:rPr lang="en-GB" dirty="0"/>
              <a:t>Evey year, SCIAF help over 1 million people to recover from disaster and to have a brighter future. </a:t>
            </a:r>
          </a:p>
        </p:txBody>
      </p:sp>
      <p:sp>
        <p:nvSpPr>
          <p:cNvPr id="4" name="Slide Number Placeholder 3">
            <a:extLst>
              <a:ext uri="{FF2B5EF4-FFF2-40B4-BE49-F238E27FC236}">
                <a16:creationId xmlns:a16="http://schemas.microsoft.com/office/drawing/2014/main" id="{8E54109B-BFA2-B8C5-16C2-E655CBDCB2FD}"/>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3050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Calibri" panose="020F0502020204030204" pitchFamily="34" charset="0"/>
              </a:rPr>
              <a:t>Every year schools and parishes across Scotland donate to SCIAF’s WEE BOX appeal during Lent.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Calibri" panose="020F0502020204030204" pitchFamily="34" charset="0"/>
              </a:rPr>
              <a:t>This year the WEE BOX focuses on SCIAF’s work in Colombia </a:t>
            </a:r>
            <a:r>
              <a:rPr lang="en-US" sz="1200" b="0" i="0" dirty="0"/>
              <a:t>with the poorest communities in and around </a:t>
            </a:r>
            <a:r>
              <a:rPr lang="en-US" b="0" i="0" dirty="0"/>
              <a:t>Chocó </a:t>
            </a:r>
            <a:r>
              <a:rPr lang="en-US" i="1" dirty="0"/>
              <a:t>(</a:t>
            </a:r>
            <a:r>
              <a:rPr lang="en-GB" i="1" dirty="0"/>
              <a:t>Cho-KOH)</a:t>
            </a:r>
            <a:r>
              <a:rPr lang="en-US" b="0" i="0" dirty="0"/>
              <a:t> </a:t>
            </a:r>
            <a:r>
              <a:rPr lang="en-GB" b="0" i="0" dirty="0"/>
              <a:t>and the River </a:t>
            </a:r>
            <a:r>
              <a:rPr lang="en-GB" b="0" i="0" dirty="0" err="1"/>
              <a:t>Atrato</a:t>
            </a:r>
            <a:r>
              <a:rPr lang="en-GB" b="0" i="0" dirty="0"/>
              <a:t> </a:t>
            </a:r>
            <a:r>
              <a:rPr lang="en-US" i="1" dirty="0"/>
              <a:t>(</a:t>
            </a:r>
            <a:r>
              <a:rPr lang="en-GB" i="1" dirty="0"/>
              <a:t>Ah-TRAH-</a:t>
            </a:r>
            <a:r>
              <a:rPr lang="en-GB" i="1" dirty="0" err="1"/>
              <a:t>toh</a:t>
            </a:r>
            <a:r>
              <a:rPr lang="en-GB" i="1" dirty="0"/>
              <a:t>) </a:t>
            </a:r>
            <a:r>
              <a:rPr lang="en-GB" b="0" i="0" dirty="0"/>
              <a:t>.</a:t>
            </a:r>
            <a:endParaRPr lang="en-GB"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Colombia is the fourth largest country in South America and home to 49 million people.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It has natural resources like oil, gold, silver, emeralds, platinum, and coal. However, the society in Colombia is very unequal, with big differences between rich areas and poorer communities.</a:t>
            </a:r>
            <a:endParaRPr lang="en-GB"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789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324033-0C5F-F7E8-31F8-24D3B31596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D89D80-8649-229F-90E1-A108DF629A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E3D73F-12BC-B6CD-3B46-FA98B00F4A2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those living along the River </a:t>
            </a:r>
            <a:r>
              <a:rPr lang="en-US" dirty="0" err="1"/>
              <a:t>Atrato</a:t>
            </a:r>
            <a:r>
              <a:rPr lang="en-US" dirty="0"/>
              <a:t> </a:t>
            </a:r>
            <a:r>
              <a:rPr lang="en-US" i="1" dirty="0"/>
              <a:t>(</a:t>
            </a:r>
            <a:r>
              <a:rPr lang="en-GB" i="1" dirty="0"/>
              <a:t>Ah-TRAH-</a:t>
            </a:r>
            <a:r>
              <a:rPr lang="en-GB" i="1" dirty="0" err="1"/>
              <a:t>toh</a:t>
            </a:r>
            <a:r>
              <a:rPr lang="en-GB" i="1" dirty="0"/>
              <a:t>) </a:t>
            </a:r>
            <a:r>
              <a:rPr lang="en-US" dirty="0"/>
              <a:t>in northwest Colombia, the river is a vital part of their lives.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Even though Colombia is a beautiful country with amazing rivers and forests, many people face poverty and violence because of illegal mining and drug trafficking. </a:t>
            </a:r>
          </a:p>
          <a:p>
            <a:endParaRPr lang="en-US" dirty="0"/>
          </a:p>
        </p:txBody>
      </p:sp>
      <p:sp>
        <p:nvSpPr>
          <p:cNvPr id="4" name="Slide Number Placeholder 3">
            <a:extLst>
              <a:ext uri="{FF2B5EF4-FFF2-40B4-BE49-F238E27FC236}">
                <a16:creationId xmlns:a16="http://schemas.microsoft.com/office/drawing/2014/main" id="{C3F1DD49-784F-7CD9-E948-CE62D3B1A147}"/>
              </a:ext>
            </a:extLst>
          </p:cNvPr>
          <p:cNvSpPr>
            <a:spLocks noGrp="1"/>
          </p:cNvSpPr>
          <p:nvPr>
            <p:ph type="sldNum" sz="quarter" idx="10"/>
          </p:nvPr>
        </p:nvSpPr>
        <p:spPr/>
        <p:txBody>
          <a:bodyPr/>
          <a:lstStyle/>
          <a:p>
            <a:fld id="{E12DBF2C-C93A-FD4E-BA14-EA660F09FC35}" type="slidenum">
              <a:rPr lang="en-US" smtClean="0"/>
              <a:t>5</a:t>
            </a:fld>
            <a:endParaRPr lang="en-US"/>
          </a:p>
        </p:txBody>
      </p:sp>
    </p:spTree>
    <p:extLst>
      <p:ext uri="{BB962C8B-B14F-4D97-AF65-F5344CB8AC3E}">
        <p14:creationId xmlns:p14="http://schemas.microsoft.com/office/powerpoint/2010/main" val="3511931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US" dirty="0"/>
              <a:t>The River Atrato in Colombia has many serious environmental and social issues including illegal gold mining, drug trafficking and conflict. </a:t>
            </a:r>
          </a:p>
          <a:p>
            <a:endParaRPr lang="en-US" dirty="0"/>
          </a:p>
          <a:p>
            <a:r>
              <a:rPr lang="en-US" u="sng" dirty="0"/>
              <a:t>Pollution: </a:t>
            </a:r>
            <a:r>
              <a:rPr lang="en-US" dirty="0"/>
              <a:t>Human activity has polluted the river casing serious environmental issues. </a:t>
            </a:r>
          </a:p>
          <a:p>
            <a:endParaRPr lang="en-US" dirty="0"/>
          </a:p>
          <a:p>
            <a:r>
              <a:rPr lang="en-US" u="sng" dirty="0"/>
              <a:t>Illegal gold mining: </a:t>
            </a:r>
            <a:r>
              <a:rPr lang="en-US" dirty="0"/>
              <a:t>Miners use mercury, a toxic chemical, to help get gold out of the ground, which often ends up in the river, polluting the water, the fish and affecting the people who rely on the river. Communities relying on the river for drinking water, fishing, and agriculture suffer from mercury poisoning and waterborne diseases.</a:t>
            </a:r>
          </a:p>
          <a:p>
            <a:endParaRPr lang="en-US" dirty="0"/>
          </a:p>
          <a:p>
            <a:r>
              <a:rPr lang="en-US" u="sng" dirty="0"/>
              <a:t>Deforestation: </a:t>
            </a:r>
            <a:r>
              <a:rPr lang="en-US" dirty="0"/>
              <a:t>To make way for illegal mining often forests near the river are cut down, which causes the soil to wash into the water, making it muddy and unhealthy for the plants and animals who live there. Deforestation also reduces habitats for animals that depend on the river.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Conflict: </a:t>
            </a:r>
            <a:r>
              <a:rPr lang="en-US" dirty="0"/>
              <a:t>The conflict in Colombia is complex. There are many different armed groups who want control over the land and rivers to traffic people, drugs and illegally mined gold.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Cultural impact: </a:t>
            </a:r>
            <a:r>
              <a:rPr lang="en-US" dirty="0"/>
              <a:t>People are often displaced from their homes to make way for illegal mining and cannot return because the are is controlled by armed gangs. Over 6.9 million people have been forced to leave their homes because they feel unsafe. Indigenous and Afro-Colombian communities, who have deep cultural and spiritual ties to the river, face threats to their way of life.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u="sng" dirty="0">
                <a:solidFill>
                  <a:srgbClr val="121212"/>
                </a:solidFill>
                <a:effectLst/>
                <a:latin typeface="GuardianTextEgyptian"/>
              </a:rPr>
              <a:t>Human rights challenges: </a:t>
            </a:r>
            <a:r>
              <a:rPr lang="en-US" b="0" i="0" dirty="0">
                <a:solidFill>
                  <a:srgbClr val="121212"/>
                </a:solidFill>
                <a:effectLst/>
                <a:latin typeface="GuardianTextEgyptian"/>
              </a:rPr>
              <a:t>Colombia is one of deadliest countries in the world for human rights defenders. Those who speak out on the protection of the environment and Indigenous peoples’ rights are the most frequently targeted. </a:t>
            </a:r>
            <a:r>
              <a:rPr lang="en-US" dirty="0"/>
              <a:t>Over 150 human rights defenders and social activists, including some priests, were killed last year in Colombia.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many issues facing those who live along the river including pollution, illegal mining, deforestation, and conflict.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Illegal gold mining uses mercury, a dangerous chemical, which pollutes the water and harms the fish and people who rely on the river for drinking, farming, and fishing.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Forests are often cut down for mining, which damages habitats for animals and makes the river unhealthy.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Dangerous gangs fight to control the land for trafficking and mining, forcing many people to leave their homes.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Indigenous and Afro-Colombian communities, who have strong cultural ties to the river, are especially affected, and those who stand up to protect the river face serious dangers.</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8705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US" dirty="0"/>
              <a:t>The Guardians of the </a:t>
            </a:r>
            <a:r>
              <a:rPr lang="en-US" dirty="0" err="1"/>
              <a:t>Atrato</a:t>
            </a:r>
            <a:r>
              <a:rPr lang="en-US" dirty="0"/>
              <a:t> were formed after the 2016 Colombian Constitutional Court ruling that granted legal rights to the </a:t>
            </a:r>
            <a:r>
              <a:rPr lang="en-US" dirty="0" err="1"/>
              <a:t>Atrato</a:t>
            </a:r>
            <a:r>
              <a:rPr lang="en-US" dirty="0"/>
              <a:t> River, recognizing it as a legal entity deserving of protection. The group have many roles in looking after and protecting the river.</a:t>
            </a:r>
          </a:p>
          <a:p>
            <a:endParaRPr lang="en-US" dirty="0"/>
          </a:p>
          <a:p>
            <a:r>
              <a:rPr lang="en-US" b="1" dirty="0"/>
              <a:t>Environmental Monitoring</a:t>
            </a:r>
            <a:r>
              <a:rPr lang="en-US" dirty="0"/>
              <a:t>: They observe and report on illegal activities, such as mining and deforestation, that harm the river and its ecosystems.</a:t>
            </a:r>
          </a:p>
          <a:p>
            <a:r>
              <a:rPr lang="en-US" b="1" dirty="0"/>
              <a:t>Community Education</a:t>
            </a:r>
            <a:r>
              <a:rPr lang="en-US" dirty="0"/>
              <a:t>: They teach local communities about the importance of the river, its ecosystems, and how to use its resources sustainably.</a:t>
            </a:r>
          </a:p>
          <a:p>
            <a:r>
              <a:rPr lang="en-US" b="1" dirty="0"/>
              <a:t>Advocacy</a:t>
            </a:r>
            <a:r>
              <a:rPr lang="en-US" dirty="0"/>
              <a:t>: The group raises awareness about the environmental and social challenges facing the river, urging the government and the public to take action.</a:t>
            </a:r>
          </a:p>
          <a:p>
            <a:r>
              <a:rPr lang="en-US" b="1" dirty="0"/>
              <a:t>Cultural Preservation</a:t>
            </a:r>
            <a:r>
              <a:rPr lang="en-US" dirty="0"/>
              <a:t>: They work to protect the cultural and spiritual significance of the river for Indigenous and Afro-Colombian communities who have deep connections to it.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21212"/>
                </a:solidFill>
                <a:effectLst/>
                <a:latin typeface="GuardianTextEgyptian"/>
              </a:rPr>
              <a:t>Colombia is one of deadliest countries in the world for human rights defenders and those working on the protection of land, environmental and Indigenous peoples’ rights are the most frequently targeted. </a:t>
            </a:r>
            <a:endParaRPr lang="en-GB" sz="1200" dirty="0">
              <a:latin typeface="Rubik" pitchFamily="2" charset="-79"/>
              <a:ea typeface="Colby StBlk" pitchFamily="2" charset="77"/>
              <a:cs typeface="Rubik" pitchFamily="2" charset="-79"/>
            </a:endParaRPr>
          </a:p>
          <a:p>
            <a:r>
              <a:rPr lang="en-US" dirty="0"/>
              <a:t>Over 150 human rights defenders and social activists, including some priests, were killed last year in Colombia. </a:t>
            </a:r>
          </a:p>
          <a:p>
            <a:endParaRPr lang="en-US" dirty="0"/>
          </a:p>
          <a:p>
            <a:r>
              <a:rPr lang="en-US" dirty="0"/>
              <a:t>Maria wears a top from ASCOBA (Association of Afro-Community Based Organizations) which states: "For the defense of life and our territory“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US" dirty="0"/>
              <a:t>This is María, one of the Guardians of the </a:t>
            </a:r>
            <a:r>
              <a:rPr lang="en-US" dirty="0" err="1"/>
              <a:t>Atrato</a:t>
            </a:r>
            <a:r>
              <a:rPr lang="en-US" dirty="0"/>
              <a:t> River in Colombia.</a:t>
            </a:r>
          </a:p>
          <a:p>
            <a:r>
              <a:rPr lang="en-US" dirty="0"/>
              <a:t>The group were formed after a special court ruling that gave the river legal rights, meaning it must be protected like a living being. </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9289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US" dirty="0"/>
              <a:t>The River Guardians help the river in many ways: they watch for illegal activities like mining and cutting down trees, teach communities how to care for the river, and work to protect the cultural importance of the river for Indigenous and Afro-Colombian people. They also speak out to raise awareness about the issues. </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4786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GB" dirty="0"/>
              <a:t>This is Father </a:t>
            </a:r>
            <a:r>
              <a:rPr lang="en-US" dirty="0"/>
              <a:t>Fr John Hernández he leads a Laudato Si’ youth group with young parishioners along the River </a:t>
            </a:r>
            <a:r>
              <a:rPr lang="en-US" dirty="0" err="1"/>
              <a:t>Atrato</a:t>
            </a:r>
            <a:r>
              <a:rPr lang="en-US" dirty="0"/>
              <a:t>. </a:t>
            </a:r>
          </a:p>
          <a:p>
            <a:endParaRPr lang="en-US" dirty="0"/>
          </a:p>
          <a:p>
            <a:r>
              <a:rPr lang="en-US" dirty="0"/>
              <a:t>The group comes together each week to talk about their faith and use the teachings in Laudato Si’ as the inspiration for their environmental work. </a:t>
            </a:r>
          </a:p>
          <a:p>
            <a:endParaRPr lang="en-GB" dirty="0">
              <a:solidFill>
                <a:schemeClr val="bg1"/>
              </a:solidFill>
              <a:latin typeface="Rubik" panose="020B0604020202020204" charset="-79"/>
              <a:ea typeface="Colby StBlk" pitchFamily="2" charset="77"/>
              <a:cs typeface="Rubik" panose="020B0604020202020204" charset="-79"/>
            </a:endParaRPr>
          </a:p>
          <a:p>
            <a:r>
              <a:rPr lang="en-GB" dirty="0">
                <a:solidFill>
                  <a:schemeClr val="bg1"/>
                </a:solidFill>
                <a:latin typeface="Rubik" panose="020B0604020202020204" charset="-79"/>
                <a:ea typeface="Colby StBlk" pitchFamily="2" charset="77"/>
                <a:cs typeface="Rubik" panose="020B0604020202020204" charset="-79"/>
              </a:rPr>
              <a:t>Fr John told us “Pope Francis teaches us </a:t>
            </a:r>
            <a:r>
              <a:rPr lang="en-GB" dirty="0">
                <a:solidFill>
                  <a:schemeClr val="bg1"/>
                </a:solidFill>
                <a:effectLst/>
                <a:latin typeface="Rubik" panose="020B0604020202020204" charset="-79"/>
                <a:ea typeface="Calibri" panose="020F0502020204030204" pitchFamily="34" charset="0"/>
                <a:cs typeface="Rubik" panose="020B0604020202020204" charset="-79"/>
              </a:rPr>
              <a:t>that we are at one with nature; we are a family, and we must look after every member of our family.” Fr John</a:t>
            </a:r>
          </a:p>
          <a:p>
            <a:endParaRPr lang="en-GB"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6600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56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00818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90022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8129468"/>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5.sv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10.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444484-B88A-B88B-300B-27C1862767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9939"/>
            <a:ext cx="9144000" cy="6867940"/>
          </a:xfrm>
          <a:prstGeom prst="rect">
            <a:avLst/>
          </a:prstGeom>
        </p:spPr>
      </p:pic>
      <p:sp>
        <p:nvSpPr>
          <p:cNvPr id="4" name="Rectangle 3">
            <a:extLst>
              <a:ext uri="{FF2B5EF4-FFF2-40B4-BE49-F238E27FC236}">
                <a16:creationId xmlns:a16="http://schemas.microsoft.com/office/drawing/2014/main" id="{BF83C104-874B-70A2-A3B9-5FA355080619}"/>
              </a:ext>
            </a:extLst>
          </p:cNvPr>
          <p:cNvSpPr/>
          <p:nvPr/>
        </p:nvSpPr>
        <p:spPr>
          <a:xfrm>
            <a:off x="0" y="4151586"/>
            <a:ext cx="9144000" cy="2706414"/>
          </a:xfrm>
          <a:prstGeom prst="rect">
            <a:avLst/>
          </a:prstGeom>
          <a:gradFill>
            <a:gsLst>
              <a:gs pos="0">
                <a:srgbClr val="000000">
                  <a:alpha val="0"/>
                </a:srgbClr>
              </a:gs>
              <a:gs pos="100000">
                <a:srgbClr val="000000">
                  <a:alpha val="8000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14ED4102-E4BA-ADC6-8AA4-FE39D56B3EA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9940"/>
            <a:ext cx="3213235" cy="2892560"/>
          </a:xfrm>
          <a:prstGeom prst="rect">
            <a:avLst/>
          </a:prstGeom>
        </p:spPr>
      </p:pic>
      <p:pic>
        <p:nvPicPr>
          <p:cNvPr id="11" name="Picture 10" descr="A logo of a company&#10;&#10;Description automatically generated">
            <a:extLst>
              <a:ext uri="{FF2B5EF4-FFF2-40B4-BE49-F238E27FC236}">
                <a16:creationId xmlns:a16="http://schemas.microsoft.com/office/drawing/2014/main" id="{0885C579-310B-C45D-F785-3F6537E74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pic>
        <p:nvPicPr>
          <p:cNvPr id="12" name="Graphic 11">
            <a:extLst>
              <a:ext uri="{FF2B5EF4-FFF2-40B4-BE49-F238E27FC236}">
                <a16:creationId xmlns:a16="http://schemas.microsoft.com/office/drawing/2014/main" id="{6B27C29A-8924-5A95-1DB3-25F531D4BC4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3533" y="5944290"/>
            <a:ext cx="1600203" cy="571501"/>
          </a:xfrm>
          <a:prstGeom prst="rect">
            <a:avLst/>
          </a:prstGeom>
        </p:spPr>
      </p:pic>
      <p:sp>
        <p:nvSpPr>
          <p:cNvPr id="5" name="TextBox 4">
            <a:extLst>
              <a:ext uri="{FF2B5EF4-FFF2-40B4-BE49-F238E27FC236}">
                <a16:creationId xmlns:a16="http://schemas.microsoft.com/office/drawing/2014/main" id="{116E3003-A323-576A-58F6-C0557C74202F}"/>
              </a:ext>
            </a:extLst>
          </p:cNvPr>
          <p:cNvSpPr txBox="1"/>
          <p:nvPr/>
        </p:nvSpPr>
        <p:spPr>
          <a:xfrm>
            <a:off x="467929" y="571178"/>
            <a:ext cx="4299857" cy="1141916"/>
          </a:xfrm>
          <a:prstGeom prst="rect">
            <a:avLst/>
          </a:prstGeom>
          <a:noFill/>
        </p:spPr>
        <p:txBody>
          <a:bodyPr wrap="square" rtlCol="0">
            <a:spAutoFit/>
          </a:bodyPr>
          <a:lstStyle/>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LAUDATO SI’</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SCHOOLS</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WEE BOX 2025</a:t>
            </a:r>
          </a:p>
        </p:txBody>
      </p:sp>
    </p:spTree>
    <p:extLst>
      <p:ext uri="{BB962C8B-B14F-4D97-AF65-F5344CB8AC3E}">
        <p14:creationId xmlns:p14="http://schemas.microsoft.com/office/powerpoint/2010/main" val="3982267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6C55AF-0A57-66A4-C64B-5D76AB629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042465"/>
            <a:ext cx="9142857" cy="5815535"/>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2">
            <a:extLst>
              <a:ext uri="{FF2B5EF4-FFF2-40B4-BE49-F238E27FC236}">
                <a16:creationId xmlns:a16="http://schemas.microsoft.com/office/drawing/2014/main" id="{3CD6B541-4932-076A-73A5-741245218457}"/>
              </a:ext>
            </a:extLst>
          </p:cNvPr>
          <p:cNvSpPr/>
          <p:nvPr/>
        </p:nvSpPr>
        <p:spPr>
          <a:xfrm>
            <a:off x="5248371" y="5227667"/>
            <a:ext cx="3476618" cy="1174191"/>
          </a:xfrm>
          <a:prstGeom prst="roundRect">
            <a:avLst>
              <a:gd name="adj" fmla="val 3955"/>
            </a:avLst>
          </a:prstGeom>
          <a:solidFill>
            <a:srgbClr val="7097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1AA5FD6A-A655-AACA-457C-8EE4820F349E}"/>
              </a:ext>
            </a:extLst>
          </p:cNvPr>
          <p:cNvSpPr/>
          <p:nvPr/>
        </p:nvSpPr>
        <p:spPr>
          <a:xfrm>
            <a:off x="5320152" y="5306930"/>
            <a:ext cx="3333055"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rPr>
              <a:t>The Young Friends of the Planet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rPr>
              <a:t>“Amigos Del Planeta”</a:t>
            </a:r>
          </a:p>
        </p:txBody>
      </p:sp>
      <p:sp>
        <p:nvSpPr>
          <p:cNvPr id="11" name="TextBox 10">
            <a:extLst>
              <a:ext uri="{FF2B5EF4-FFF2-40B4-BE49-F238E27FC236}">
                <a16:creationId xmlns:a16="http://schemas.microsoft.com/office/drawing/2014/main" id="{2FE6EEA7-FE44-518E-3740-48B272AF142E}"/>
              </a:ext>
            </a:extLst>
          </p:cNvPr>
          <p:cNvSpPr txBox="1"/>
          <p:nvPr/>
        </p:nvSpPr>
        <p:spPr>
          <a:xfrm>
            <a:off x="127498" y="6430529"/>
            <a:ext cx="2580075"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Fr John and members of the youth group</a:t>
            </a:r>
          </a:p>
        </p:txBody>
      </p:sp>
      <p:sp>
        <p:nvSpPr>
          <p:cNvPr id="7" name="TextBox 6">
            <a:extLst>
              <a:ext uri="{FF2B5EF4-FFF2-40B4-BE49-F238E27FC236}">
                <a16:creationId xmlns:a16="http://schemas.microsoft.com/office/drawing/2014/main" id="{7817BC8E-6401-5F17-C21D-A6A42E567F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p:txBody>
      </p:sp>
    </p:spTree>
    <p:extLst>
      <p:ext uri="{BB962C8B-B14F-4D97-AF65-F5344CB8AC3E}">
        <p14:creationId xmlns:p14="http://schemas.microsoft.com/office/powerpoint/2010/main" val="4234986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B715BC2-B7D9-C543-5A01-1C8E29D9B17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797481"/>
            <a:ext cx="9144000" cy="6060520"/>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LAUDATO SI’ SCHOOLS</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2">
            <a:extLst>
              <a:ext uri="{FF2B5EF4-FFF2-40B4-BE49-F238E27FC236}">
                <a16:creationId xmlns:a16="http://schemas.microsoft.com/office/drawing/2014/main" id="{3CD6B541-4932-076A-73A5-741245218457}"/>
              </a:ext>
            </a:extLst>
          </p:cNvPr>
          <p:cNvSpPr/>
          <p:nvPr/>
        </p:nvSpPr>
        <p:spPr>
          <a:xfrm>
            <a:off x="6007100" y="1784909"/>
            <a:ext cx="2717889" cy="2660091"/>
          </a:xfrm>
          <a:prstGeom prst="roundRect">
            <a:avLst>
              <a:gd name="adj" fmla="val 3955"/>
            </a:avLst>
          </a:prstGeom>
          <a:solidFill>
            <a:srgbClr val="FECC0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1AA5FD6A-A655-AACA-457C-8EE4820F349E}"/>
              </a:ext>
            </a:extLst>
          </p:cNvPr>
          <p:cNvSpPr/>
          <p:nvPr/>
        </p:nvSpPr>
        <p:spPr>
          <a:xfrm>
            <a:off x="6150901" y="1957278"/>
            <a:ext cx="2574088" cy="227754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Rubik" pitchFamily="2" charset="-79"/>
                <a:ea typeface="Colby StBlk" panose="00000A00000000000000" charset="0"/>
                <a:cs typeface="Rubik" pitchFamily="2" charset="-79"/>
              </a:rPr>
              <a:t>“</a:t>
            </a:r>
            <a:r>
              <a:rPr kumimoji="0" lang="en-GB" sz="1800" b="1" i="0" u="none" strike="noStrike" kern="1200" cap="none" spc="0" normalizeH="0" baseline="0" noProof="0" dirty="0">
                <a:ln>
                  <a:noFill/>
                </a:ln>
                <a:solidFill>
                  <a:prstClr val="black"/>
                </a:solidFill>
                <a:effectLst/>
                <a:uLnTx/>
                <a:uFillTx/>
                <a:latin typeface="Rubik" pitchFamily="2" charset="-79"/>
                <a:ea typeface="Colby StBlk" panose="00000A00000000000000" charset="0"/>
                <a:cs typeface="Rubik" pitchFamily="2" charset="-79"/>
              </a:rPr>
              <a:t>A faith without ​works, a faith that ​doesn’t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Rubik" pitchFamily="2" charset="-79"/>
                <a:ea typeface="Colby StBlk" panose="00000A00000000000000" charset="0"/>
                <a:cs typeface="Rubik" pitchFamily="2" charset="-79"/>
              </a:rPr>
              <a:t>get you ​involved, isn’t faith. ​It is words and ​nothing more than ​words.”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Rubik" pitchFamily="2" charset="-79"/>
                <a:ea typeface="Colby StBlk" panose="00000A00000000000000" charset="0"/>
                <a:cs typeface="Rubik" pitchFamily="2" charset="-79"/>
              </a:rPr>
              <a:t>Pope Francis</a:t>
            </a:r>
          </a:p>
        </p:txBody>
      </p:sp>
      <p:sp>
        <p:nvSpPr>
          <p:cNvPr id="2" name="TextBox 1">
            <a:extLst>
              <a:ext uri="{FF2B5EF4-FFF2-40B4-BE49-F238E27FC236}">
                <a16:creationId xmlns:a16="http://schemas.microsoft.com/office/drawing/2014/main" id="{027C30E9-30F5-31A2-1DE0-92DF0D0AE304}"/>
              </a:ext>
            </a:extLst>
          </p:cNvPr>
          <p:cNvSpPr txBox="1"/>
          <p:nvPr/>
        </p:nvSpPr>
        <p:spPr>
          <a:xfrm>
            <a:off x="7695210" y="6393948"/>
            <a:ext cx="1268619"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Fausto, River Guardian</a:t>
            </a:r>
          </a:p>
        </p:txBody>
      </p:sp>
    </p:spTree>
    <p:extLst>
      <p:ext uri="{BB962C8B-B14F-4D97-AF65-F5344CB8AC3E}">
        <p14:creationId xmlns:p14="http://schemas.microsoft.com/office/powerpoint/2010/main" val="3190147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CED98F-8657-2649-984A-E48E7A8683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4" name="Rectangle 3">
            <a:extLst>
              <a:ext uri="{FF2B5EF4-FFF2-40B4-BE49-F238E27FC236}">
                <a16:creationId xmlns:a16="http://schemas.microsoft.com/office/drawing/2014/main" id="{BF83C104-874B-70A2-A3B9-5FA355080619}"/>
              </a:ext>
            </a:extLst>
          </p:cNvPr>
          <p:cNvSpPr/>
          <p:nvPr/>
        </p:nvSpPr>
        <p:spPr>
          <a:xfrm>
            <a:off x="0" y="4151586"/>
            <a:ext cx="9144000" cy="2706414"/>
          </a:xfrm>
          <a:prstGeom prst="rect">
            <a:avLst/>
          </a:prstGeom>
          <a:gradFill>
            <a:gsLst>
              <a:gs pos="0">
                <a:srgbClr val="000000">
                  <a:alpha val="0"/>
                </a:srgbClr>
              </a:gs>
              <a:gs pos="100000">
                <a:srgbClr val="000000">
                  <a:alpha val="8000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14ED4102-E4BA-ADC6-8AA4-FE39D56B3EA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213235" cy="2882620"/>
          </a:xfrm>
          <a:prstGeom prst="rect">
            <a:avLst/>
          </a:prstGeom>
        </p:spPr>
      </p:pic>
      <p:pic>
        <p:nvPicPr>
          <p:cNvPr id="11" name="Picture 10" descr="A logo of a company&#10;&#10;Description automatically generated">
            <a:extLst>
              <a:ext uri="{FF2B5EF4-FFF2-40B4-BE49-F238E27FC236}">
                <a16:creationId xmlns:a16="http://schemas.microsoft.com/office/drawing/2014/main" id="{0885C579-310B-C45D-F785-3F6537E74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pic>
        <p:nvPicPr>
          <p:cNvPr id="12" name="Graphic 11">
            <a:extLst>
              <a:ext uri="{FF2B5EF4-FFF2-40B4-BE49-F238E27FC236}">
                <a16:creationId xmlns:a16="http://schemas.microsoft.com/office/drawing/2014/main" id="{6B27C29A-8924-5A95-1DB3-25F531D4BC4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3533" y="5944290"/>
            <a:ext cx="1600203" cy="571501"/>
          </a:xfrm>
          <a:prstGeom prst="rect">
            <a:avLst/>
          </a:prstGeom>
        </p:spPr>
      </p:pic>
      <p:sp>
        <p:nvSpPr>
          <p:cNvPr id="5" name="TextBox 4">
            <a:extLst>
              <a:ext uri="{FF2B5EF4-FFF2-40B4-BE49-F238E27FC236}">
                <a16:creationId xmlns:a16="http://schemas.microsoft.com/office/drawing/2014/main" id="{C586C8CD-029F-AF06-549A-027F8B9C5405}"/>
              </a:ext>
            </a:extLst>
          </p:cNvPr>
          <p:cNvSpPr txBox="1"/>
          <p:nvPr/>
        </p:nvSpPr>
        <p:spPr>
          <a:xfrm>
            <a:off x="467929" y="571178"/>
            <a:ext cx="4299857" cy="1141916"/>
          </a:xfrm>
          <a:prstGeom prst="rect">
            <a:avLst/>
          </a:prstGeom>
          <a:noFill/>
        </p:spPr>
        <p:txBody>
          <a:bodyPr wrap="square" rtlCol="0">
            <a:spAutoFit/>
          </a:bodyPr>
          <a:lstStyle/>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PRAY</a:t>
            </a:r>
          </a:p>
          <a:p>
            <a:pPr marL="0" marR="0" lvl="0" indent="0" algn="l" defTabSz="457200" rtl="0" eaLnBrk="1" fontAlgn="auto" latinLnBrk="0" hangingPunct="1">
              <a:lnSpc>
                <a:spcPts val="2740"/>
              </a:lnSpc>
              <a:spcBef>
                <a:spcPts val="0"/>
              </a:spcBef>
              <a:spcAft>
                <a:spcPts val="0"/>
              </a:spcAft>
              <a:buClrTx/>
              <a:buSzTx/>
              <a:buFontTx/>
              <a:buNone/>
              <a:tabLst/>
              <a:defRPr/>
            </a:pPr>
            <a:r>
              <a:rPr lang="en-GB" sz="3000" b="1" dirty="0">
                <a:solidFill>
                  <a:prstClr val="white"/>
                </a:solidFill>
                <a:latin typeface="Rubik Black" pitchFamily="2" charset="-79"/>
                <a:ea typeface="Colby StBlk" pitchFamily="2" charset="77"/>
                <a:cs typeface="Rubik Black" pitchFamily="2" charset="-79"/>
              </a:rPr>
              <a:t>LEARN</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ACT</a:t>
            </a:r>
          </a:p>
        </p:txBody>
      </p:sp>
    </p:spTree>
    <p:extLst>
      <p:ext uri="{BB962C8B-B14F-4D97-AF65-F5344CB8AC3E}">
        <p14:creationId xmlns:p14="http://schemas.microsoft.com/office/powerpoint/2010/main" val="481916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7CA698E-ABAB-1839-B107-1CF1C8D89B06}"/>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DE16F932-C036-3FEF-ED79-C9545EE18086}"/>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28C3D7F6-4BD1-9CB3-0CCC-33F799AA19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B8E67484-6E3C-33E0-498D-DB1A53F359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C54DD3D3-DF31-4E63-192E-CF05CD346D94}"/>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a:ln>
                  <a:noFill/>
                </a:ln>
                <a:solidFill>
                  <a:prstClr val="white"/>
                </a:solidFill>
                <a:effectLst/>
                <a:uLnTx/>
                <a:uFillTx/>
                <a:latin typeface="Rubik Black" pitchFamily="2" charset="-79"/>
                <a:ea typeface="Colby StBlk" pitchFamily="2" charset="77"/>
                <a:cs typeface="Rubik Black" pitchFamily="2" charset="-79"/>
              </a:rPr>
              <a:t>LAUDATO SI’ SCHOOLS</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pic>
        <p:nvPicPr>
          <p:cNvPr id="8" name="Graphic 7">
            <a:extLst>
              <a:ext uri="{FF2B5EF4-FFF2-40B4-BE49-F238E27FC236}">
                <a16:creationId xmlns:a16="http://schemas.microsoft.com/office/drawing/2014/main" id="{928934E5-8F79-5F43-8D84-AE6B6B1346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a:extLst>
              <a:ext uri="{FF2B5EF4-FFF2-40B4-BE49-F238E27FC236}">
                <a16:creationId xmlns:a16="http://schemas.microsoft.com/office/drawing/2014/main" id="{D1A43436-0BA3-8F9E-DD4B-24D79E3521AE}"/>
              </a:ext>
            </a:extLst>
          </p:cNvPr>
          <p:cNvSpPr/>
          <p:nvPr/>
        </p:nvSpPr>
        <p:spPr>
          <a:xfrm>
            <a:off x="320229" y="1594962"/>
            <a:ext cx="8604949" cy="4647426"/>
          </a:xfrm>
          <a:prstGeom prst="rect">
            <a:avLst/>
          </a:prstGeom>
        </p:spPr>
        <p:txBody>
          <a:bodyPr wrap="square">
            <a:spAutoFit/>
          </a:bodyPr>
          <a:lstStyle/>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God of Peace and Justice</a:t>
            </a:r>
            <a:endPar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endParaRPr>
          </a:p>
          <a:p>
            <a:pPr marL="457200" marR="0" lvl="0" indent="0" algn="ctr"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endParaRP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As we journey through Lent, </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help us to be mindful of those</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with whom we share God’s Creation, </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our common home.</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 </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May our praying, fasting and giving,</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help us to draw ever closer to You,</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and inspire us to find new ways</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to bring dignity, joy, peace and justice to others,</a:t>
            </a: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especially this year to the people of Colombia. </a:t>
            </a:r>
          </a:p>
          <a:p>
            <a:pPr marL="457200" marR="0" lvl="0" indent="0" algn="ctr" defTabSz="4572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endParaRPr>
          </a:p>
          <a:p>
            <a:pPr marL="457200" marR="0" lvl="0" indent="0" algn="ctr"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rPr>
              <a:t>Amen</a:t>
            </a:r>
            <a:endParaRPr kumimoji="0" lang="en-GB" sz="2000" b="0"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p:txBody>
      </p:sp>
    </p:spTree>
    <p:extLst>
      <p:ext uri="{BB962C8B-B14F-4D97-AF65-F5344CB8AC3E}">
        <p14:creationId xmlns:p14="http://schemas.microsoft.com/office/powerpoint/2010/main" val="657759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TextBox 2">
            <a:extLst>
              <a:ext uri="{FF2B5EF4-FFF2-40B4-BE49-F238E27FC236}">
                <a16:creationId xmlns:a16="http://schemas.microsoft.com/office/drawing/2014/main" id="{69DFD5E1-36AA-5406-975E-5C2D4A601132}"/>
              </a:ext>
            </a:extLst>
          </p:cNvPr>
          <p:cNvSpPr txBox="1"/>
          <p:nvPr/>
        </p:nvSpPr>
        <p:spPr>
          <a:xfrm>
            <a:off x="291511" y="1758720"/>
            <a:ext cx="6603833" cy="1754326"/>
          </a:xfrm>
          <a:prstGeom prst="rect">
            <a:avLst/>
          </a:prstGeom>
          <a:noFill/>
        </p:spPr>
        <p:txBody>
          <a:bodyPr wrap="square" rtlCol="0">
            <a:spAutoFit/>
          </a:bodyPr>
          <a:lstStyle/>
          <a:p>
            <a:pPr>
              <a:spcBef>
                <a:spcPct val="0"/>
              </a:spcBef>
              <a:buFontTx/>
              <a:buNone/>
            </a:pPr>
            <a:r>
              <a:rPr lang="en-GB" altLang="en-US" sz="2700" dirty="0">
                <a:solidFill>
                  <a:srgbClr val="018EBB"/>
                </a:solidFill>
                <a:latin typeface="Rubik Black" pitchFamily="2" charset="-79"/>
                <a:ea typeface="Colby StBlk" pitchFamily="2" charset="77"/>
                <a:cs typeface="Rubik Black" pitchFamily="2" charset="-79"/>
              </a:rPr>
              <a:t>A JUST WORLD, FREE OF POVERTY, WHERE WE FLOURISH AND LIVE </a:t>
            </a:r>
          </a:p>
          <a:p>
            <a:pPr>
              <a:spcBef>
                <a:spcPct val="0"/>
              </a:spcBef>
              <a:buFontTx/>
              <a:buNone/>
            </a:pPr>
            <a:r>
              <a:rPr lang="en-GB" altLang="en-US" sz="2700" dirty="0">
                <a:solidFill>
                  <a:srgbClr val="018EBB"/>
                </a:solidFill>
                <a:latin typeface="Rubik Black" pitchFamily="2" charset="-79"/>
                <a:ea typeface="Colby StBlk" pitchFamily="2" charset="77"/>
                <a:cs typeface="Rubik Black" pitchFamily="2" charset="-79"/>
              </a:rPr>
              <a:t>IN HARMONY WITH EACH OTHER AND ALL CREATION.</a:t>
            </a:r>
            <a:endParaRPr lang="en-GB" sz="2700" dirty="0">
              <a:solidFill>
                <a:srgbClr val="018EBB"/>
              </a:solidFill>
              <a:latin typeface="Rubik Black" pitchFamily="2" charset="-79"/>
              <a:ea typeface="Colby StBlk" pitchFamily="2" charset="77"/>
              <a:cs typeface="Rubik Black" pitchFamily="2" charset="-79"/>
            </a:endParaRPr>
          </a:p>
        </p:txBody>
      </p:sp>
      <p:sp>
        <p:nvSpPr>
          <p:cNvPr id="4" name="TextBox 3">
            <a:extLst>
              <a:ext uri="{FF2B5EF4-FFF2-40B4-BE49-F238E27FC236}">
                <a16:creationId xmlns:a16="http://schemas.microsoft.com/office/drawing/2014/main" id="{7C4CD576-1266-983F-8837-5F4DF75E460D}"/>
              </a:ext>
            </a:extLst>
          </p:cNvPr>
          <p:cNvSpPr txBox="1"/>
          <p:nvPr/>
        </p:nvSpPr>
        <p:spPr>
          <a:xfrm>
            <a:off x="270658" y="5413778"/>
            <a:ext cx="6624686" cy="1138773"/>
          </a:xfrm>
          <a:prstGeom prst="rect">
            <a:avLst/>
          </a:prstGeom>
          <a:noFill/>
        </p:spPr>
        <p:txBody>
          <a:bodyPr wrap="square" rtlCol="0">
            <a:spAutoFit/>
          </a:bodyPr>
          <a:lstStyle/>
          <a:p>
            <a:pPr>
              <a:spcBef>
                <a:spcPct val="0"/>
              </a:spcBef>
              <a:buFontTx/>
              <a:buNone/>
            </a:pPr>
            <a:r>
              <a:rPr lang="en-GB" altLang="en-US" sz="1000" b="1" dirty="0">
                <a:latin typeface="Rubik" pitchFamily="2" charset="-79"/>
                <a:ea typeface="Colby StBlk" pitchFamily="2" charset="77"/>
                <a:cs typeface="Rubik" pitchFamily="2" charset="-79"/>
              </a:rPr>
              <a:t>Scottish Catholic International Aid Fund</a:t>
            </a:r>
          </a:p>
          <a:p>
            <a:pPr>
              <a:spcBef>
                <a:spcPct val="0"/>
              </a:spcBef>
              <a:buFontTx/>
              <a:buNone/>
            </a:pPr>
            <a:r>
              <a:rPr lang="en-GB" altLang="en-US" sz="1000" dirty="0">
                <a:latin typeface="Rubik" pitchFamily="2" charset="-79"/>
                <a:ea typeface="Colby StBlk" pitchFamily="2" charset="77"/>
                <a:cs typeface="Rubik" pitchFamily="2" charset="-79"/>
              </a:rPr>
              <a:t>SCIAF is the official relief and development agency of the Catholic Church in Scotland </a:t>
            </a:r>
          </a:p>
          <a:p>
            <a:pPr>
              <a:spcBef>
                <a:spcPct val="0"/>
              </a:spcBef>
              <a:buFontTx/>
              <a:buNone/>
            </a:pPr>
            <a:r>
              <a:rPr lang="en-GB" altLang="en-US" sz="1000" dirty="0">
                <a:latin typeface="Rubik" pitchFamily="2" charset="-79"/>
                <a:ea typeface="Colby StBlk" pitchFamily="2" charset="77"/>
                <a:cs typeface="Rubik" pitchFamily="2" charset="-79"/>
              </a:rPr>
              <a:t>and a proud member of the Caritas family. 7 West Nile Street, Glasgow G1 2PR. </a:t>
            </a:r>
          </a:p>
          <a:p>
            <a:pPr>
              <a:spcBef>
                <a:spcPct val="0"/>
              </a:spcBef>
              <a:buFontTx/>
              <a:buNone/>
            </a:pPr>
            <a:r>
              <a:rPr lang="en-GB" altLang="en-US" sz="1000" dirty="0">
                <a:latin typeface="Rubik" pitchFamily="2" charset="-79"/>
                <a:ea typeface="Colby StBlk" pitchFamily="2" charset="77"/>
                <a:cs typeface="Rubik" pitchFamily="2" charset="-79"/>
              </a:rPr>
              <a:t>Tel: 0141 354 5555. Scottish Charity No: SC012302. Company No: SC197327.</a:t>
            </a:r>
          </a:p>
          <a:p>
            <a:pPr>
              <a:spcBef>
                <a:spcPct val="0"/>
              </a:spcBef>
              <a:buFontTx/>
              <a:buNone/>
            </a:pPr>
            <a:endParaRPr lang="en-GB" sz="1200" dirty="0">
              <a:latin typeface="Rubik" pitchFamily="2" charset="-79"/>
              <a:ea typeface="Colby StBlk" pitchFamily="2" charset="77"/>
              <a:cs typeface="Rubik" pitchFamily="2" charset="-79"/>
            </a:endParaRPr>
          </a:p>
          <a:p>
            <a:pPr>
              <a:spcBef>
                <a:spcPct val="0"/>
              </a:spcBef>
              <a:buFontTx/>
              <a:buNone/>
            </a:pPr>
            <a:r>
              <a:rPr lang="en-GB" sz="1400" b="1" dirty="0" err="1">
                <a:latin typeface="Rubik" pitchFamily="2" charset="-79"/>
                <a:ea typeface="Colby StBlk" pitchFamily="2" charset="77"/>
                <a:cs typeface="Rubik" pitchFamily="2" charset="-79"/>
              </a:rPr>
              <a:t>sciaf@sciaf.org.uk</a:t>
            </a:r>
            <a:endParaRPr lang="en-GB" sz="1400" b="1" dirty="0">
              <a:latin typeface="Rubik" pitchFamily="2" charset="-79"/>
              <a:ea typeface="Colby StBlk" pitchFamily="2" charset="77"/>
              <a:cs typeface="Rubik" pitchFamily="2" charset="-79"/>
            </a:endParaRPr>
          </a:p>
        </p:txBody>
      </p:sp>
      <p:pic>
        <p:nvPicPr>
          <p:cNvPr id="6" name="Picture 5">
            <a:extLst>
              <a:ext uri="{FF2B5EF4-FFF2-40B4-BE49-F238E27FC236}">
                <a16:creationId xmlns:a16="http://schemas.microsoft.com/office/drawing/2014/main" id="{0737F21D-12C8-B697-EF01-959645D0580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spTree>
    <p:extLst>
      <p:ext uri="{BB962C8B-B14F-4D97-AF65-F5344CB8AC3E}">
        <p14:creationId xmlns:p14="http://schemas.microsoft.com/office/powerpoint/2010/main" val="1836425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DB8812F-EA7B-CC48-DC9C-8C58945DF2CC}"/>
            </a:ext>
          </a:extLst>
        </p:cNvPr>
        <p:cNvGrpSpPr/>
        <p:nvPr/>
      </p:nvGrpSpPr>
      <p:grpSpPr>
        <a:xfrm>
          <a:off x="0" y="0"/>
          <a:ext cx="0" cy="0"/>
          <a:chOff x="0" y="0"/>
          <a:chExt cx="0" cy="0"/>
        </a:xfrm>
      </p:grpSpPr>
      <p:pic>
        <p:nvPicPr>
          <p:cNvPr id="2" name="Picture 1" descr="A black and white logo&#10;&#10;Description automatically generated with low confidence">
            <a:extLst>
              <a:ext uri="{FF2B5EF4-FFF2-40B4-BE49-F238E27FC236}">
                <a16:creationId xmlns:a16="http://schemas.microsoft.com/office/drawing/2014/main" id="{28F5A949-ECF1-B46F-618D-41BB9ACD223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1554"/>
          <a:stretch/>
        </p:blipFill>
        <p:spPr>
          <a:xfrm>
            <a:off x="2818868" y="1162742"/>
            <a:ext cx="7083415" cy="6185911"/>
          </a:xfrm>
          <a:prstGeom prst="rect">
            <a:avLst/>
          </a:prstGeom>
        </p:spPr>
      </p:pic>
      <p:sp>
        <p:nvSpPr>
          <p:cNvPr id="10" name="Rectangle 9">
            <a:extLst>
              <a:ext uri="{FF2B5EF4-FFF2-40B4-BE49-F238E27FC236}">
                <a16:creationId xmlns:a16="http://schemas.microsoft.com/office/drawing/2014/main" id="{D74DCA7F-CC95-4542-C780-F4A7E84ED2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A4759775-C04E-9CDD-A927-A0AEFF6033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EF0221A8-56C8-D03F-C87B-BE4CF9DEEB72}"/>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PRAY, LEARN, ACT</a:t>
            </a:r>
          </a:p>
        </p:txBody>
      </p:sp>
      <p:pic>
        <p:nvPicPr>
          <p:cNvPr id="8" name="Graphic 7">
            <a:extLst>
              <a:ext uri="{FF2B5EF4-FFF2-40B4-BE49-F238E27FC236}">
                <a16:creationId xmlns:a16="http://schemas.microsoft.com/office/drawing/2014/main" id="{D0EFBD80-0347-311E-757D-03E17B980F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pic>
        <p:nvPicPr>
          <p:cNvPr id="9" name="Picture 8" descr="A child holding a ball&#10;&#10;Description automatically generated">
            <a:extLst>
              <a:ext uri="{FF2B5EF4-FFF2-40B4-BE49-F238E27FC236}">
                <a16:creationId xmlns:a16="http://schemas.microsoft.com/office/drawing/2014/main" id="{A7EDC1CA-B408-EB65-21D1-B01C50AA68C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804202" y="1871579"/>
            <a:ext cx="4065996" cy="4979852"/>
          </a:xfrm>
          <a:prstGeom prst="rect">
            <a:avLst/>
          </a:prstGeom>
        </p:spPr>
      </p:pic>
      <p:sp>
        <p:nvSpPr>
          <p:cNvPr id="25" name="TextBox 24">
            <a:extLst>
              <a:ext uri="{FF2B5EF4-FFF2-40B4-BE49-F238E27FC236}">
                <a16:creationId xmlns:a16="http://schemas.microsoft.com/office/drawing/2014/main" id="{13875B07-B2E2-2908-4B38-A36BDA508A66}"/>
              </a:ext>
            </a:extLst>
          </p:cNvPr>
          <p:cNvSpPr txBox="1"/>
          <p:nvPr/>
        </p:nvSpPr>
        <p:spPr>
          <a:xfrm>
            <a:off x="273803" y="1499605"/>
            <a:ext cx="5698372" cy="2494465"/>
          </a:xfrm>
          <a:prstGeom prst="rect">
            <a:avLst/>
          </a:prstGeom>
          <a:noFill/>
        </p:spPr>
        <p:txBody>
          <a:bodyPr wrap="square" rtlCol="0">
            <a:spAutoFit/>
          </a:bodyPr>
          <a:lstStyle/>
          <a:p>
            <a:pPr marL="0" marR="0" lvl="0" indent="0" algn="l" defTabSz="457200" rtl="0" eaLnBrk="1" fontAlgn="base" latinLnBrk="0" hangingPunct="1">
              <a:lnSpc>
                <a:spcPct val="15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18EBB"/>
                </a:solidFill>
                <a:effectLst/>
                <a:uLnTx/>
                <a:uFillTx/>
                <a:latin typeface="Rubik" panose="020B0604020202020204" charset="-79"/>
                <a:ea typeface="Colby StBlk" pitchFamily="2" charset="77"/>
                <a:cs typeface="Rubik" panose="020B0604020202020204" charset="-79"/>
              </a:rPr>
              <a:t>We are responding to the call to be stewards of God’s creation.</a:t>
            </a:r>
            <a:endParaRPr kumimoji="0" lang="en-GB" sz="3600" b="1" i="0" u="none" strike="noStrike" kern="1200" cap="none" spc="0" normalizeH="0" baseline="0" noProof="0" dirty="0">
              <a:ln>
                <a:noFill/>
              </a:ln>
              <a:solidFill>
                <a:srgbClr val="FF0000"/>
              </a:solidFill>
              <a:effectLst/>
              <a:uLnTx/>
              <a:uFillTx/>
              <a:latin typeface="Rubik" panose="020B0604020202020204" charset="-79"/>
              <a:ea typeface="Colby StBlk" pitchFamily="2" charset="77"/>
              <a:cs typeface="Rubik" panose="020B0604020202020204" charset="-79"/>
            </a:endParaRPr>
          </a:p>
        </p:txBody>
      </p:sp>
      <p:sp>
        <p:nvSpPr>
          <p:cNvPr id="30" name="TextBox 29">
            <a:extLst>
              <a:ext uri="{FF2B5EF4-FFF2-40B4-BE49-F238E27FC236}">
                <a16:creationId xmlns:a16="http://schemas.microsoft.com/office/drawing/2014/main" id="{EFB3D3A7-2FA5-8C79-247D-957567C27C71}"/>
              </a:ext>
            </a:extLst>
          </p:cNvPr>
          <p:cNvSpPr txBox="1"/>
          <p:nvPr/>
        </p:nvSpPr>
        <p:spPr>
          <a:xfrm>
            <a:off x="5465147" y="6224566"/>
            <a:ext cx="1192955"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white"/>
                </a:solidFill>
                <a:effectLst/>
                <a:uLnTx/>
                <a:uFillTx/>
                <a:latin typeface="Rubik" pitchFamily="2" charset="-79"/>
                <a:ea typeface="+mn-ea"/>
                <a:cs typeface="Rubik" pitchFamily="2" charset="-79"/>
              </a:rPr>
              <a:t>Marilin</a:t>
            </a:r>
            <a:r>
              <a:rPr kumimoji="0" lang="en-US" sz="1000" b="0" i="0" u="none" strike="noStrike" kern="1200" cap="none" spc="0" normalizeH="0" baseline="0" noProof="0" dirty="0">
                <a:ln>
                  <a:noFill/>
                </a:ln>
                <a:solidFill>
                  <a:prstClr val="white"/>
                </a:solidFill>
                <a:effectLst/>
                <a:uLnTx/>
                <a:uFillTx/>
                <a:latin typeface="Rubik" pitchFamily="2" charset="-79"/>
                <a:ea typeface="+mn-ea"/>
                <a:cs typeface="Rubik" pitchFamily="2" charset="-79"/>
              </a:rPr>
              <a:t>, Colombia</a:t>
            </a:r>
          </a:p>
        </p:txBody>
      </p:sp>
      <p:pic>
        <p:nvPicPr>
          <p:cNvPr id="2050" name="Picture 2" descr="Laudato Si' Schools Scotland | St ...">
            <a:extLst>
              <a:ext uri="{FF2B5EF4-FFF2-40B4-BE49-F238E27FC236}">
                <a16:creationId xmlns:a16="http://schemas.microsoft.com/office/drawing/2014/main" id="{86B53E2C-CDD0-037C-C1E6-C3D676F22D84}"/>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488592" y="4564040"/>
            <a:ext cx="1906747" cy="1906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1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AB582E9-42DB-66A4-BEAF-2DCA6ACDB971}"/>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9598A564-F37F-6576-6874-66BA44230A9E}"/>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6A33DF23-2334-3BDA-E2DD-41C85F1D5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42432704-2F55-1146-0C56-D2BAB118C5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60F87A59-8340-3B35-9F08-7241E72FF28A}"/>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WHAT </a:t>
            </a:r>
            <a:r>
              <a:rPr lang="en-GB" sz="2700" b="1" dirty="0">
                <a:solidFill>
                  <a:prstClr val="white"/>
                </a:solidFill>
                <a:latin typeface="Rubik Black" pitchFamily="2" charset="-79"/>
                <a:ea typeface="Colby StBlk" pitchFamily="2" charset="77"/>
                <a:cs typeface="Rubik Black" pitchFamily="2" charset="-79"/>
              </a:rPr>
              <a:t>SCIAF</a:t>
            </a: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 DO</a:t>
            </a:r>
          </a:p>
        </p:txBody>
      </p:sp>
      <p:pic>
        <p:nvPicPr>
          <p:cNvPr id="8" name="Graphic 7">
            <a:extLst>
              <a:ext uri="{FF2B5EF4-FFF2-40B4-BE49-F238E27FC236}">
                <a16:creationId xmlns:a16="http://schemas.microsoft.com/office/drawing/2014/main" id="{94E177F9-E666-CE0E-E285-7568F182D3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pic>
        <p:nvPicPr>
          <p:cNvPr id="1026" name="Picture 2">
            <a:extLst>
              <a:ext uri="{FF2B5EF4-FFF2-40B4-BE49-F238E27FC236}">
                <a16:creationId xmlns:a16="http://schemas.microsoft.com/office/drawing/2014/main" id="{D78F44EA-11BA-4007-495D-E0FEC1F2306E}"/>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082874" y="3164093"/>
            <a:ext cx="1771650" cy="1714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7">
            <a:extLst>
              <a:ext uri="{FF2B5EF4-FFF2-40B4-BE49-F238E27FC236}">
                <a16:creationId xmlns:a16="http://schemas.microsoft.com/office/drawing/2014/main" id="{89A7D65B-3C6A-2755-E647-70BDB80664C8}"/>
              </a:ext>
            </a:extLst>
          </p:cNvPr>
          <p:cNvSpPr txBox="1"/>
          <p:nvPr/>
        </p:nvSpPr>
        <p:spPr>
          <a:xfrm>
            <a:off x="275831" y="1700175"/>
            <a:ext cx="8592337" cy="107721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A1CA5E"/>
                </a:solidFill>
                <a:effectLst/>
                <a:uLnTx/>
                <a:uFillTx/>
                <a:latin typeface="Colby StBlk" pitchFamily="2" charset="77"/>
                <a:ea typeface="Colby StBlk" pitchFamily="2" charset="77"/>
                <a:cs typeface="+mn-cs"/>
              </a:rPr>
              <a:t>We work across Africa, Asia, Latin America, the Middle East and Europe. </a:t>
            </a:r>
          </a:p>
        </p:txBody>
      </p:sp>
      <p:sp>
        <p:nvSpPr>
          <p:cNvPr id="4" name="TextBox 5">
            <a:extLst>
              <a:ext uri="{FF2B5EF4-FFF2-40B4-BE49-F238E27FC236}">
                <a16:creationId xmlns:a16="http://schemas.microsoft.com/office/drawing/2014/main" id="{F1FEC279-47D4-25B7-D46D-D1A469A4E426}"/>
              </a:ext>
            </a:extLst>
          </p:cNvPr>
          <p:cNvSpPr txBox="1"/>
          <p:nvPr/>
        </p:nvSpPr>
        <p:spPr>
          <a:xfrm>
            <a:off x="6164981" y="3095722"/>
            <a:ext cx="2560008" cy="193899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A1CA5E"/>
                </a:solidFill>
                <a:effectLst/>
                <a:uLnTx/>
                <a:uFillTx/>
                <a:latin typeface="Colby StBlk" pitchFamily="2" charset="77"/>
                <a:ea typeface="Colby StBlk" pitchFamily="2" charset="77"/>
                <a:cs typeface="Rubik" pitchFamily="2" charset="-79"/>
              </a:rPr>
              <a:t>Every year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A1CA5E"/>
                </a:solidFill>
                <a:effectLst/>
                <a:uLnTx/>
                <a:uFillTx/>
                <a:latin typeface="Colby StBlk" pitchFamily="2" charset="77"/>
                <a:ea typeface="Colby StBlk" pitchFamily="2" charset="77"/>
                <a:cs typeface="Rubik" pitchFamily="2" charset="-79"/>
              </a:rPr>
              <a:t>we help over</a:t>
            </a:r>
            <a:endParaRPr kumimoji="0" lang="en-GB" sz="2400" b="1" i="0" u="none" strike="noStrike" kern="1200" cap="none" spc="0" normalizeH="0" baseline="0" noProof="0" dirty="0">
              <a:ln>
                <a:noFill/>
              </a:ln>
              <a:solidFill>
                <a:srgbClr val="12375A"/>
              </a:solidFill>
              <a:effectLst/>
              <a:uLnTx/>
              <a:uFillTx/>
              <a:latin typeface="Colby StBlk" pitchFamily="2" charset="77"/>
              <a:ea typeface="Colby StBlk" pitchFamily="2" charset="77"/>
              <a:cs typeface="Rubik" pitchFamily="2"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12375A"/>
                </a:solidFill>
                <a:effectLst/>
                <a:uLnTx/>
                <a:uFillTx/>
                <a:latin typeface="Colby StBlk" pitchFamily="2" charset="77"/>
                <a:ea typeface="Colby StBlk" pitchFamily="2" charset="77"/>
                <a:cs typeface="Rubik" pitchFamily="2" charset="-79"/>
              </a:rPr>
              <a:t>1 million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12375A"/>
                </a:solidFill>
                <a:effectLst/>
                <a:uLnTx/>
                <a:uFillTx/>
                <a:latin typeface="Colby StBlk" pitchFamily="2" charset="77"/>
                <a:ea typeface="Colby StBlk" pitchFamily="2" charset="77"/>
                <a:cs typeface="Rubik" pitchFamily="2" charset="-79"/>
              </a:rPr>
              <a:t>people to have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12375A"/>
                </a:solidFill>
                <a:effectLst/>
                <a:uLnTx/>
                <a:uFillTx/>
                <a:latin typeface="Colby StBlk" pitchFamily="2" charset="77"/>
                <a:ea typeface="Colby StBlk" pitchFamily="2" charset="77"/>
                <a:cs typeface="Rubik" pitchFamily="2" charset="-79"/>
              </a:rPr>
              <a:t>a brighter future</a:t>
            </a:r>
          </a:p>
        </p:txBody>
      </p:sp>
      <p:sp>
        <p:nvSpPr>
          <p:cNvPr id="6" name="TextBox 12">
            <a:extLst>
              <a:ext uri="{FF2B5EF4-FFF2-40B4-BE49-F238E27FC236}">
                <a16:creationId xmlns:a16="http://schemas.microsoft.com/office/drawing/2014/main" id="{52637A10-5700-A473-1837-F28C6AB4AFBE}"/>
              </a:ext>
            </a:extLst>
          </p:cNvPr>
          <p:cNvSpPr txBox="1"/>
          <p:nvPr/>
        </p:nvSpPr>
        <p:spPr>
          <a:xfrm>
            <a:off x="293929" y="5365035"/>
            <a:ext cx="8592337" cy="5847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3200" b="1" dirty="0">
                <a:solidFill>
                  <a:srgbClr val="ED9838"/>
                </a:solidFill>
                <a:latin typeface="Colby StBlk" pitchFamily="2" charset="77"/>
                <a:ea typeface="Colby StBlk" pitchFamily="2" charset="77"/>
              </a:rPr>
              <a:t>We believe a </a:t>
            </a:r>
            <a:r>
              <a:rPr kumimoji="0" lang="en-GB" sz="3200" b="1" i="0" u="none" strike="noStrike" kern="1200" cap="none" spc="0" normalizeH="0" baseline="0" noProof="0" dirty="0">
                <a:ln>
                  <a:noFill/>
                </a:ln>
                <a:solidFill>
                  <a:srgbClr val="ED9838"/>
                </a:solidFill>
                <a:effectLst/>
                <a:uLnTx/>
                <a:uFillTx/>
                <a:latin typeface="Colby StBlk" pitchFamily="2" charset="77"/>
                <a:ea typeface="Colby StBlk" pitchFamily="2" charset="77"/>
                <a:cs typeface="+mn-cs"/>
              </a:rPr>
              <a:t>better world is possible.</a:t>
            </a:r>
          </a:p>
        </p:txBody>
      </p:sp>
      <p:sp>
        <p:nvSpPr>
          <p:cNvPr id="2" name="TextBox 1">
            <a:extLst>
              <a:ext uri="{FF2B5EF4-FFF2-40B4-BE49-F238E27FC236}">
                <a16:creationId xmlns:a16="http://schemas.microsoft.com/office/drawing/2014/main" id="{4C3286C5-9DDD-964D-0AB1-B92A28F7B1CD}"/>
              </a:ext>
            </a:extLst>
          </p:cNvPr>
          <p:cNvSpPr txBox="1"/>
          <p:nvPr/>
        </p:nvSpPr>
        <p:spPr>
          <a:xfrm>
            <a:off x="1995557" y="3429000"/>
            <a:ext cx="1929105"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D9443C"/>
                </a:solidFill>
                <a:effectLst/>
                <a:uLnTx/>
                <a:uFillTx/>
                <a:latin typeface="Colby StBlk" pitchFamily="2" charset="77"/>
                <a:ea typeface="Colby StBlk" pitchFamily="2" charset="77"/>
                <a:cs typeface="Rubik" pitchFamily="2" charset="-79"/>
              </a:rPr>
              <a:t>We support people during emergencies</a:t>
            </a:r>
          </a:p>
        </p:txBody>
      </p:sp>
      <p:pic>
        <p:nvPicPr>
          <p:cNvPr id="9" name="Picture 8">
            <a:extLst>
              <a:ext uri="{FF2B5EF4-FFF2-40B4-BE49-F238E27FC236}">
                <a16:creationId xmlns:a16="http://schemas.microsoft.com/office/drawing/2014/main" id="{5B18FA5A-B06F-1DDE-EBFB-A0542C8A4AEA}"/>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06028" y="3172553"/>
            <a:ext cx="1363744" cy="1377950"/>
          </a:xfrm>
          <a:prstGeom prst="rect">
            <a:avLst/>
          </a:prstGeom>
        </p:spPr>
      </p:pic>
    </p:spTree>
    <p:extLst>
      <p:ext uri="{BB962C8B-B14F-4D97-AF65-F5344CB8AC3E}">
        <p14:creationId xmlns:p14="http://schemas.microsoft.com/office/powerpoint/2010/main" val="3236817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797480"/>
            <a:ext cx="9144000" cy="6060520"/>
          </a:xfrm>
          <a:prstGeom prst="rect">
            <a:avLst/>
          </a:prstGeom>
        </p:spPr>
      </p:pic>
      <p:pic>
        <p:nvPicPr>
          <p:cNvPr id="5" name="Picture 4" descr="A green screen with a black border&#10;&#10;Description automatically generated">
            <a:extLst>
              <a:ext uri="{FF2B5EF4-FFF2-40B4-BE49-F238E27FC236}">
                <a16:creationId xmlns:a16="http://schemas.microsoft.com/office/drawing/2014/main" id="{BE18165A-57D7-5668-2B78-B631845222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4CE570DF-9564-EA0D-2704-C47372872DF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9" name="TextBox 8">
            <a:extLst>
              <a:ext uri="{FF2B5EF4-FFF2-40B4-BE49-F238E27FC236}">
                <a16:creationId xmlns:a16="http://schemas.microsoft.com/office/drawing/2014/main" id="{AEACB975-D189-6A16-0FDD-87D2C46F9977}"/>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WEE BOX 2025</a:t>
            </a:r>
          </a:p>
        </p:txBody>
      </p:sp>
    </p:spTree>
    <p:extLst>
      <p:ext uri="{BB962C8B-B14F-4D97-AF65-F5344CB8AC3E}">
        <p14:creationId xmlns:p14="http://schemas.microsoft.com/office/powerpoint/2010/main" val="245817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01C5763-C583-3CCC-6CB1-D30A35D34248}"/>
            </a:ext>
          </a:extLst>
        </p:cNvPr>
        <p:cNvGrpSpPr/>
        <p:nvPr/>
      </p:nvGrpSpPr>
      <p:grpSpPr>
        <a:xfrm>
          <a:off x="0" y="0"/>
          <a:ext cx="0" cy="0"/>
          <a:chOff x="0" y="0"/>
          <a:chExt cx="0" cy="0"/>
        </a:xfrm>
      </p:grpSpPr>
      <p:pic>
        <p:nvPicPr>
          <p:cNvPr id="11" name="Picture 10" descr="A person sitting on a rocky shore next to boats&#10;&#10;Description automatically generated">
            <a:extLst>
              <a:ext uri="{FF2B5EF4-FFF2-40B4-BE49-F238E27FC236}">
                <a16:creationId xmlns:a16="http://schemas.microsoft.com/office/drawing/2014/main" id="{5D72435F-6C44-0196-1C87-121E1EB6FA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05681"/>
            <a:ext cx="9144000" cy="6096510"/>
          </a:xfrm>
          <a:prstGeom prst="rect">
            <a:avLst/>
          </a:prstGeom>
        </p:spPr>
      </p:pic>
      <p:sp>
        <p:nvSpPr>
          <p:cNvPr id="10" name="Rectangle 9">
            <a:extLst>
              <a:ext uri="{FF2B5EF4-FFF2-40B4-BE49-F238E27FC236}">
                <a16:creationId xmlns:a16="http://schemas.microsoft.com/office/drawing/2014/main" id="{F6E1BAE3-C902-ADF5-6879-6AAEDFFB7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7C648D7E-082D-49CB-3A8C-27E4B09E97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7B216032-1708-5473-18F1-16390030887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12" name="TextBox 11">
            <a:extLst>
              <a:ext uri="{FF2B5EF4-FFF2-40B4-BE49-F238E27FC236}">
                <a16:creationId xmlns:a16="http://schemas.microsoft.com/office/drawing/2014/main" id="{1C182C38-C27B-6367-B74A-7CCC1958ACD5}"/>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spTree>
    <p:extLst>
      <p:ext uri="{BB962C8B-B14F-4D97-AF65-F5344CB8AC3E}">
        <p14:creationId xmlns:p14="http://schemas.microsoft.com/office/powerpoint/2010/main" val="1439046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0304F2-B8AC-518B-236A-5241742A48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61485"/>
            <a:ext cx="9144000" cy="6096515"/>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15" name="Rounded Rectangle 14">
            <a:extLst>
              <a:ext uri="{FF2B5EF4-FFF2-40B4-BE49-F238E27FC236}">
                <a16:creationId xmlns:a16="http://schemas.microsoft.com/office/drawing/2014/main" id="{E018D10A-3A2E-8181-F13D-D244CE40CE11}"/>
              </a:ext>
            </a:extLst>
          </p:cNvPr>
          <p:cNvSpPr/>
          <p:nvPr/>
        </p:nvSpPr>
        <p:spPr>
          <a:xfrm>
            <a:off x="347759" y="1872255"/>
            <a:ext cx="3321717" cy="3368982"/>
          </a:xfrm>
          <a:prstGeom prst="roundRect">
            <a:avLst>
              <a:gd name="adj" fmla="val 3955"/>
            </a:avLst>
          </a:prstGeom>
          <a:solidFill>
            <a:srgbClr val="018E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FECC29ED-27A3-046B-4BA8-FF2CFF99A19E}"/>
              </a:ext>
            </a:extLst>
          </p:cNvPr>
          <p:cNvSpPr txBox="1"/>
          <p:nvPr/>
        </p:nvSpPr>
        <p:spPr>
          <a:xfrm>
            <a:off x="461002" y="1872255"/>
            <a:ext cx="3160972" cy="3247749"/>
          </a:xfrm>
          <a:prstGeom prst="rect">
            <a:avLst/>
          </a:prstGeom>
          <a:noFill/>
        </p:spPr>
        <p:txBody>
          <a:bodyPr wrap="square">
            <a:spAutoFit/>
          </a:bodyPr>
          <a:lstStyle/>
          <a:p>
            <a:pPr algn="ctr"/>
            <a:r>
              <a:rPr lang="en-US" sz="2800" b="1" dirty="0">
                <a:solidFill>
                  <a:schemeClr val="bg1"/>
                </a:solidFill>
                <a:latin typeface="Rubik" panose="020B0604020202020204" charset="-79"/>
                <a:cs typeface="Rubik" panose="020B0604020202020204" charset="-79"/>
              </a:rPr>
              <a:t>River </a:t>
            </a:r>
            <a:r>
              <a:rPr lang="en-US" sz="2800" b="1" dirty="0" err="1">
                <a:solidFill>
                  <a:schemeClr val="bg1"/>
                </a:solidFill>
                <a:latin typeface="Rubik" panose="020B0604020202020204" charset="-79"/>
                <a:cs typeface="Rubik" panose="020B0604020202020204" charset="-79"/>
              </a:rPr>
              <a:t>Atrato</a:t>
            </a:r>
            <a:endParaRPr lang="en-US" sz="2800" b="1" dirty="0">
              <a:solidFill>
                <a:schemeClr val="bg1"/>
              </a:solidFill>
              <a:latin typeface="Rubik" panose="020B0604020202020204" charset="-79"/>
              <a:cs typeface="Rubik" panose="020B0604020202020204" charset="-79"/>
            </a:endParaRPr>
          </a:p>
          <a:p>
            <a:pPr algn="ctr"/>
            <a:endParaRPr lang="en-US" dirty="0">
              <a:solidFill>
                <a:schemeClr val="bg1"/>
              </a:solidFill>
              <a:latin typeface="Rubik" panose="020B0604020202020204" charset="-79"/>
              <a:cs typeface="Rubik" panose="020B0604020202020204" charset="-79"/>
            </a:endParaRPr>
          </a:p>
          <a:p>
            <a:pPr>
              <a:lnSpc>
                <a:spcPct val="150000"/>
              </a:lnSpc>
            </a:pPr>
            <a:r>
              <a:rPr lang="en-US" dirty="0">
                <a:solidFill>
                  <a:schemeClr val="bg1"/>
                </a:solidFill>
                <a:latin typeface="Rubik" panose="020B0604020202020204" charset="-79"/>
                <a:cs typeface="Rubik" panose="020B0604020202020204" charset="-79"/>
              </a:rPr>
              <a:t>Pollution</a:t>
            </a:r>
          </a:p>
          <a:p>
            <a:pPr>
              <a:lnSpc>
                <a:spcPct val="150000"/>
              </a:lnSpc>
            </a:pPr>
            <a:r>
              <a:rPr lang="en-US" dirty="0">
                <a:solidFill>
                  <a:schemeClr val="bg1"/>
                </a:solidFill>
                <a:latin typeface="Rubik" panose="020B0604020202020204" charset="-79"/>
                <a:cs typeface="Rubik" panose="020B0604020202020204" charset="-79"/>
              </a:rPr>
              <a:t>Illegal gold mining</a:t>
            </a:r>
          </a:p>
          <a:p>
            <a:pPr>
              <a:lnSpc>
                <a:spcPct val="150000"/>
              </a:lnSpc>
            </a:pPr>
            <a:r>
              <a:rPr lang="en-US" dirty="0">
                <a:solidFill>
                  <a:schemeClr val="bg1"/>
                </a:solidFill>
                <a:latin typeface="Rubik" panose="020B0604020202020204" charset="-79"/>
                <a:cs typeface="Rubik" panose="020B0604020202020204" charset="-79"/>
              </a:rPr>
              <a:t>Deforestation</a:t>
            </a:r>
          </a:p>
          <a:p>
            <a:pPr>
              <a:lnSpc>
                <a:spcPct val="150000"/>
              </a:lnSpc>
            </a:pPr>
            <a:r>
              <a:rPr lang="en-US" dirty="0">
                <a:solidFill>
                  <a:schemeClr val="bg1"/>
                </a:solidFill>
                <a:latin typeface="Rubik" panose="020B0604020202020204" charset="-79"/>
                <a:cs typeface="Rubik" panose="020B0604020202020204" charset="-79"/>
              </a:rPr>
              <a:t>Conflict</a:t>
            </a:r>
          </a:p>
          <a:p>
            <a:pPr>
              <a:lnSpc>
                <a:spcPct val="150000"/>
              </a:lnSpc>
            </a:pPr>
            <a:r>
              <a:rPr lang="en-US" dirty="0">
                <a:solidFill>
                  <a:schemeClr val="bg1"/>
                </a:solidFill>
                <a:latin typeface="Rubik" panose="020B0604020202020204" charset="-79"/>
                <a:cs typeface="Rubik" panose="020B0604020202020204" charset="-79"/>
              </a:rPr>
              <a:t>Cultural impact</a:t>
            </a:r>
          </a:p>
          <a:p>
            <a:pPr>
              <a:lnSpc>
                <a:spcPct val="150000"/>
              </a:lnSpc>
            </a:pPr>
            <a:r>
              <a:rPr lang="en-US" dirty="0">
                <a:solidFill>
                  <a:schemeClr val="bg1"/>
                </a:solidFill>
                <a:latin typeface="Rubik" panose="020B0604020202020204" charset="-79"/>
                <a:cs typeface="Rubik" panose="020B0604020202020204" charset="-79"/>
              </a:rPr>
              <a:t>Human rights challenges</a:t>
            </a:r>
          </a:p>
        </p:txBody>
      </p:sp>
      <p:sp>
        <p:nvSpPr>
          <p:cNvPr id="4" name="TextBox 3">
            <a:extLst>
              <a:ext uri="{FF2B5EF4-FFF2-40B4-BE49-F238E27FC236}">
                <a16:creationId xmlns:a16="http://schemas.microsoft.com/office/drawing/2014/main" id="{617EE15F-9D12-5CC7-A83C-60D5B7F126E0}"/>
              </a:ext>
            </a:extLst>
          </p:cNvPr>
          <p:cNvSpPr txBox="1"/>
          <p:nvPr/>
        </p:nvSpPr>
        <p:spPr>
          <a:xfrm>
            <a:off x="8205518" y="6506729"/>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Enrique</a:t>
            </a:r>
          </a:p>
        </p:txBody>
      </p:sp>
    </p:spTree>
    <p:extLst>
      <p:ext uri="{BB962C8B-B14F-4D97-AF65-F5344CB8AC3E}">
        <p14:creationId xmlns:p14="http://schemas.microsoft.com/office/powerpoint/2010/main" val="783135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descr="A person leaning against a brick wall&#10;&#10;Description automatically generated">
            <a:extLst>
              <a:ext uri="{FF2B5EF4-FFF2-40B4-BE49-F238E27FC236}">
                <a16:creationId xmlns:a16="http://schemas.microsoft.com/office/drawing/2014/main" id="{DA5BB449-1D85-7D41-577C-2E3818FD6B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286" y="1342901"/>
            <a:ext cx="9144000" cy="5515099"/>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4" name="Rectangle 3">
            <a:extLst>
              <a:ext uri="{FF2B5EF4-FFF2-40B4-BE49-F238E27FC236}">
                <a16:creationId xmlns:a16="http://schemas.microsoft.com/office/drawing/2014/main" id="{1AA5FD6A-A655-AACA-457C-8EE4820F349E}"/>
              </a:ext>
            </a:extLst>
          </p:cNvPr>
          <p:cNvSpPr/>
          <p:nvPr/>
        </p:nvSpPr>
        <p:spPr>
          <a:xfrm>
            <a:off x="549383" y="2048647"/>
            <a:ext cx="2306230" cy="58477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br>
              <a:rPr kumimoji="0" lang="en-GB" sz="16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rPr>
            </a:br>
            <a:endParaRPr kumimoji="0" lang="en-GB" sz="16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endParaRPr>
          </a:p>
        </p:txBody>
      </p:sp>
      <p:sp>
        <p:nvSpPr>
          <p:cNvPr id="12" name="Rounded Rectangle 14">
            <a:extLst>
              <a:ext uri="{FF2B5EF4-FFF2-40B4-BE49-F238E27FC236}">
                <a16:creationId xmlns:a16="http://schemas.microsoft.com/office/drawing/2014/main" id="{7C4DA80F-1FA3-0E27-8966-355B82B9F231}"/>
              </a:ext>
            </a:extLst>
          </p:cNvPr>
          <p:cNvSpPr/>
          <p:nvPr/>
        </p:nvSpPr>
        <p:spPr>
          <a:xfrm>
            <a:off x="347759" y="1872255"/>
            <a:ext cx="3321717" cy="3368982"/>
          </a:xfrm>
          <a:prstGeom prst="roundRect">
            <a:avLst>
              <a:gd name="adj" fmla="val 3955"/>
            </a:avLst>
          </a:prstGeom>
          <a:solidFill>
            <a:srgbClr val="018E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E83A4160-10CE-BF41-7339-58E0A8B5DDC6}"/>
              </a:ext>
            </a:extLst>
          </p:cNvPr>
          <p:cNvSpPr txBox="1"/>
          <p:nvPr/>
        </p:nvSpPr>
        <p:spPr>
          <a:xfrm>
            <a:off x="496517" y="2048647"/>
            <a:ext cx="3006703" cy="317009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Rubik" panose="020B0604020202020204" charset="-79"/>
                <a:cs typeface="Rubik" panose="020B0604020202020204" charset="-79"/>
              </a:rPr>
              <a:t>Guardians of the </a:t>
            </a:r>
            <a:r>
              <a:rPr kumimoji="0" lang="en-US" sz="2800" b="1" i="0" u="none" strike="noStrike" kern="1200" cap="none" spc="0" normalizeH="0" baseline="0" noProof="0" dirty="0" err="1">
                <a:ln>
                  <a:noFill/>
                </a:ln>
                <a:solidFill>
                  <a:prstClr val="white"/>
                </a:solidFill>
                <a:effectLst/>
                <a:uLnTx/>
                <a:uFillTx/>
                <a:latin typeface="Rubik" panose="020B0604020202020204" charset="-79"/>
                <a:cs typeface="Rubik" panose="020B0604020202020204" charset="-79"/>
              </a:rPr>
              <a:t>Atrato</a:t>
            </a:r>
            <a:endParaRPr kumimoji="0" lang="en-US" sz="2800" b="1" i="0" u="none" strike="noStrike" kern="1200" cap="none" spc="0" normalizeH="0" baseline="0" noProof="0" dirty="0">
              <a:ln>
                <a:noFill/>
              </a:ln>
              <a:solidFill>
                <a:prstClr val="white"/>
              </a:solidFill>
              <a:effectLst/>
              <a:uLnTx/>
              <a:uFillTx/>
              <a:latin typeface="Rubik" panose="020B0604020202020204" charset="-79"/>
              <a:cs typeface="Rubik" panose="020B0604020202020204" charset="-79"/>
            </a:endParaRPr>
          </a:p>
          <a:p>
            <a:pPr marL="0" marR="0" lvl="0" indent="0" defTabSz="457200" rtl="0" eaLnBrk="1" fontAlgn="auto" latinLnBrk="0" hangingPunct="1">
              <a:lnSpc>
                <a:spcPct val="100000"/>
              </a:lnSpc>
              <a:spcBef>
                <a:spcPts val="0"/>
              </a:spcBef>
              <a:spcAft>
                <a:spcPts val="0"/>
              </a:spcAft>
              <a:buClrTx/>
              <a:buSzTx/>
              <a:buFontTx/>
              <a:buNone/>
              <a:tabLst/>
              <a:defRPr/>
            </a:pPr>
            <a:endParaRPr lang="en-US" dirty="0">
              <a:latin typeface="Rubik" panose="020B0604020202020204" charset="-79"/>
              <a:cs typeface="Rubik" panose="020B0604020202020204" charset="-79"/>
            </a:endParaRPr>
          </a:p>
          <a:p>
            <a:pPr marL="0" marR="0" lvl="0" indent="0" defTabSz="457200" rtl="0" eaLnBrk="1" fontAlgn="auto" latinLnBrk="0" hangingPunct="1">
              <a:lnSpc>
                <a:spcPct val="150000"/>
              </a:lnSpc>
              <a:spcBef>
                <a:spcPts val="0"/>
              </a:spcBef>
              <a:spcAft>
                <a:spcPts val="0"/>
              </a:spcAft>
              <a:buClrTx/>
              <a:buSzTx/>
              <a:buFontTx/>
              <a:buNone/>
              <a:tabLst/>
              <a:defRPr/>
            </a:pPr>
            <a:r>
              <a:rPr lang="en-US" dirty="0">
                <a:solidFill>
                  <a:schemeClr val="bg1"/>
                </a:solidFill>
                <a:latin typeface="Rubik" panose="020B0604020202020204" charset="-79"/>
                <a:cs typeface="Rubik" panose="020B0604020202020204" charset="-79"/>
              </a:rPr>
              <a:t>Environmental monitoring</a:t>
            </a:r>
          </a:p>
          <a:p>
            <a:pPr marL="0" marR="0" lvl="0" indent="0" defTabSz="457200" rtl="0" eaLnBrk="1" fontAlgn="auto" latinLnBrk="0" hangingPunct="1">
              <a:lnSpc>
                <a:spcPct val="150000"/>
              </a:lnSpc>
              <a:spcBef>
                <a:spcPts val="0"/>
              </a:spcBef>
              <a:spcAft>
                <a:spcPts val="0"/>
              </a:spcAft>
              <a:buClrTx/>
              <a:buSzTx/>
              <a:buFontTx/>
              <a:buNone/>
              <a:tabLst/>
              <a:defRPr/>
            </a:pPr>
            <a:r>
              <a:rPr kumimoji="0" lang="en-US" sz="1800" i="0" u="none" strike="noStrike" kern="1200" cap="none" spc="0" normalizeH="0" baseline="0" noProof="0" dirty="0">
                <a:ln>
                  <a:noFill/>
                </a:ln>
                <a:solidFill>
                  <a:schemeClr val="bg1"/>
                </a:solidFill>
                <a:effectLst/>
                <a:uLnTx/>
                <a:uFillTx/>
                <a:latin typeface="Rubik" panose="020B0604020202020204" charset="-79"/>
                <a:cs typeface="Rubik" panose="020B0604020202020204" charset="-79"/>
              </a:rPr>
              <a:t>Community education</a:t>
            </a:r>
          </a:p>
          <a:p>
            <a:pPr marL="0" marR="0" lvl="0" indent="0" defTabSz="457200" rtl="0" eaLnBrk="1" fontAlgn="auto" latinLnBrk="0" hangingPunct="1">
              <a:lnSpc>
                <a:spcPct val="150000"/>
              </a:lnSpc>
              <a:spcBef>
                <a:spcPts val="0"/>
              </a:spcBef>
              <a:spcAft>
                <a:spcPts val="0"/>
              </a:spcAft>
              <a:buClrTx/>
              <a:buSzTx/>
              <a:buFontTx/>
              <a:buNone/>
              <a:tabLst/>
              <a:defRPr/>
            </a:pPr>
            <a:r>
              <a:rPr lang="en-US" dirty="0">
                <a:solidFill>
                  <a:schemeClr val="bg1"/>
                </a:solidFill>
                <a:latin typeface="Rubik" panose="020B0604020202020204" charset="-79"/>
                <a:cs typeface="Rubik" panose="020B0604020202020204" charset="-79"/>
              </a:rPr>
              <a:t>Advocacy</a:t>
            </a:r>
          </a:p>
          <a:p>
            <a:pPr marL="0" marR="0" lvl="0" indent="0" defTabSz="457200" rtl="0" eaLnBrk="1" fontAlgn="auto" latinLnBrk="0" hangingPunct="1">
              <a:lnSpc>
                <a:spcPct val="150000"/>
              </a:lnSpc>
              <a:spcBef>
                <a:spcPts val="0"/>
              </a:spcBef>
              <a:spcAft>
                <a:spcPts val="0"/>
              </a:spcAft>
              <a:buClrTx/>
              <a:buSzTx/>
              <a:buFontTx/>
              <a:buNone/>
              <a:tabLst/>
              <a:defRPr/>
            </a:pPr>
            <a:r>
              <a:rPr kumimoji="0" lang="en-US" sz="1800" i="0" u="none" strike="noStrike" kern="1200" cap="none" spc="0" normalizeH="0" baseline="0" noProof="0" dirty="0">
                <a:ln>
                  <a:noFill/>
                </a:ln>
                <a:solidFill>
                  <a:schemeClr val="bg1"/>
                </a:solidFill>
                <a:effectLst/>
                <a:uLnTx/>
                <a:uFillTx/>
                <a:latin typeface="Rubik" panose="020B0604020202020204" charset="-79"/>
                <a:cs typeface="Rubik" panose="020B0604020202020204" charset="-79"/>
              </a:rPr>
              <a:t>Cultural preservation</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dirty="0">
              <a:solidFill>
                <a:prstClr val="white"/>
              </a:solidFill>
              <a:latin typeface="Calibri" panose="020F0502020204030204"/>
            </a:endParaRPr>
          </a:p>
        </p:txBody>
      </p:sp>
      <p:sp>
        <p:nvSpPr>
          <p:cNvPr id="15" name="TextBox 14">
            <a:extLst>
              <a:ext uri="{FF2B5EF4-FFF2-40B4-BE49-F238E27FC236}">
                <a16:creationId xmlns:a16="http://schemas.microsoft.com/office/drawing/2014/main" id="{C0576583-2159-85C8-2425-9EA0EE11B1F7}"/>
              </a:ext>
            </a:extLst>
          </p:cNvPr>
          <p:cNvSpPr txBox="1"/>
          <p:nvPr/>
        </p:nvSpPr>
        <p:spPr>
          <a:xfrm>
            <a:off x="347759" y="6286226"/>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rPr>
              <a:t>María</a:t>
            </a:r>
            <a:endParaRPr kumimoji="0" lang="en-GB" sz="800" b="0" i="0" u="none" strike="noStrike" kern="1200" cap="none" spc="0" normalizeH="0" baseline="0" noProof="0" dirty="0">
              <a:ln>
                <a:noFill/>
              </a:ln>
              <a:solidFill>
                <a:schemeClr val="bg1"/>
              </a:solidFill>
              <a:effectLst/>
              <a:uLnTx/>
              <a:uFillTx/>
              <a:latin typeface="Rubik" panose="020B0604020202020204" charset="-79"/>
              <a:ea typeface="+mn-ea"/>
              <a:cs typeface="Rubik" panose="020B0604020202020204" charset="-79"/>
            </a:endParaRPr>
          </a:p>
        </p:txBody>
      </p:sp>
      <p:sp>
        <p:nvSpPr>
          <p:cNvPr id="16" name="TextBox 15">
            <a:extLst>
              <a:ext uri="{FF2B5EF4-FFF2-40B4-BE49-F238E27FC236}">
                <a16:creationId xmlns:a16="http://schemas.microsoft.com/office/drawing/2014/main" id="{30BB7357-59DB-7695-28E8-97D6F2024052}"/>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spTree>
    <p:extLst>
      <p:ext uri="{BB962C8B-B14F-4D97-AF65-F5344CB8AC3E}">
        <p14:creationId xmlns:p14="http://schemas.microsoft.com/office/powerpoint/2010/main" val="501298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9A628C-402B-7D26-B698-F0AC182CB2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338" t="1" r="3361" b="-2092"/>
          <a:stretch/>
        </p:blipFill>
        <p:spPr>
          <a:xfrm>
            <a:off x="0" y="787400"/>
            <a:ext cx="9141714" cy="6197600"/>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RIVER GUARDIANS</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Tree>
    <p:extLst>
      <p:ext uri="{BB962C8B-B14F-4D97-AF65-F5344CB8AC3E}">
        <p14:creationId xmlns:p14="http://schemas.microsoft.com/office/powerpoint/2010/main" val="19957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E0E77C-49DD-EA5E-6CDF-58A957DADC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 y="1073540"/>
            <a:ext cx="9144000" cy="6096000"/>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6" name="Rectangle 5">
            <a:extLst>
              <a:ext uri="{FF2B5EF4-FFF2-40B4-BE49-F238E27FC236}">
                <a16:creationId xmlns:a16="http://schemas.microsoft.com/office/drawing/2014/main" id="{3957A6A8-633C-3B36-2BEC-0BE2CD815870}"/>
              </a:ext>
            </a:extLst>
          </p:cNvPr>
          <p:cNvSpPr/>
          <p:nvPr/>
        </p:nvSpPr>
        <p:spPr>
          <a:xfrm>
            <a:off x="5871412" y="2173178"/>
            <a:ext cx="2853578" cy="227754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Rubik" panose="020B0604020202020204" charset="-79"/>
                <a:ea typeface="Colby StBlk" pitchFamily="2" charset="77"/>
                <a:cs typeface="Rubik" panose="020B0604020202020204" charset="-79"/>
              </a:rPr>
              <a:t>“Pope Francis teaches us  </a:t>
            </a:r>
            <a:r>
              <a:rPr kumimoji="0" lang="en-GB" sz="1800" b="0" i="0" u="none" strike="noStrike" kern="1200" cap="none" spc="0" normalizeH="0" baseline="0" noProof="0" dirty="0">
                <a:ln>
                  <a:noFill/>
                </a:ln>
                <a:solidFill>
                  <a:prstClr val="white"/>
                </a:solidFill>
                <a:effectLst/>
                <a:uLnTx/>
                <a:uFillTx/>
                <a:latin typeface="Rubik" panose="020B0604020202020204" charset="-79"/>
                <a:ea typeface="Calibri" panose="020F0502020204030204" pitchFamily="34" charset="0"/>
                <a:cs typeface="Rubik" panose="020B0604020202020204" charset="-79"/>
              </a:rPr>
              <a:t>that we are at one with nature; we are a family, and we must look after every member of our family.”</a:t>
            </a:r>
            <a:endParaRPr kumimoji="0" lang="en-GB" sz="1800" b="0" i="0" u="none" strike="noStrike" kern="1200" cap="none" spc="0" normalizeH="0" baseline="0" noProof="0" dirty="0">
              <a:ln>
                <a:noFill/>
              </a:ln>
              <a:solidFill>
                <a:prstClr val="white"/>
              </a:solidFill>
              <a:effectLst/>
              <a:uLnTx/>
              <a:uFillTx/>
              <a:latin typeface="Rubik" panose="020B0604020202020204" charset="-79"/>
              <a:ea typeface="Colby StBlk" pitchFamily="2" charset="77"/>
              <a:cs typeface="Rubik" panose="020B0604020202020204"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Rubik" panose="020B0604020202020204" charset="-79"/>
                <a:ea typeface="Colby StBlk" pitchFamily="2" charset="77"/>
                <a:cs typeface="Rubik" panose="020B0604020202020204" charset="-79"/>
              </a:rPr>
              <a:t>Fr John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endParaRPr>
          </a:p>
        </p:txBody>
      </p:sp>
      <p:sp>
        <p:nvSpPr>
          <p:cNvPr id="2" name="TextBox 1">
            <a:extLst>
              <a:ext uri="{FF2B5EF4-FFF2-40B4-BE49-F238E27FC236}">
                <a16:creationId xmlns:a16="http://schemas.microsoft.com/office/drawing/2014/main" id="{20E92C9D-42E5-7EBA-D7DB-78A7BC90B997}"/>
              </a:ext>
            </a:extLst>
          </p:cNvPr>
          <p:cNvSpPr txBox="1"/>
          <p:nvPr/>
        </p:nvSpPr>
        <p:spPr>
          <a:xfrm>
            <a:off x="8205518" y="6506729"/>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Fr John </a:t>
            </a:r>
          </a:p>
        </p:txBody>
      </p:sp>
      <p:sp>
        <p:nvSpPr>
          <p:cNvPr id="7" name="TextBox 6">
            <a:extLst>
              <a:ext uri="{FF2B5EF4-FFF2-40B4-BE49-F238E27FC236}">
                <a16:creationId xmlns:a16="http://schemas.microsoft.com/office/drawing/2014/main" id="{DB1F8591-9F18-1BB3-3475-00989D7349E8}"/>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LAUDATO SI’ SCHOOLS</a:t>
            </a:r>
          </a:p>
        </p:txBody>
      </p:sp>
    </p:spTree>
    <p:extLst>
      <p:ext uri="{BB962C8B-B14F-4D97-AF65-F5344CB8AC3E}">
        <p14:creationId xmlns:p14="http://schemas.microsoft.com/office/powerpoint/2010/main" val="23681002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E2A07E94AC05448C594CAA6E0A924B" ma:contentTypeVersion="14" ma:contentTypeDescription="Create a new document." ma:contentTypeScope="" ma:versionID="5ccad65f66f32f43248115940259969d">
  <xsd:schema xmlns:xsd="http://www.w3.org/2001/XMLSchema" xmlns:xs="http://www.w3.org/2001/XMLSchema" xmlns:p="http://schemas.microsoft.com/office/2006/metadata/properties" xmlns:ns2="b8272850-4b3f-444f-8ab6-9bc8b014a2aa" xmlns:ns3="33ff375b-edcb-4318-b297-03708cd48d6d" targetNamespace="http://schemas.microsoft.com/office/2006/metadata/properties" ma:root="true" ma:fieldsID="5b67653ede5d947c34f724eb93f1009d" ns2:_="" ns3:_="">
    <xsd:import namespace="b8272850-4b3f-444f-8ab6-9bc8b014a2aa"/>
    <xsd:import namespace="33ff375b-edcb-4318-b297-03708cd48d6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72850-4b3f-444f-8ab6-9bc8b014a2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d4a124e-ca87-4357-b891-080022d937d6"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ff375b-edcb-4318-b297-03708cd48d6d"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cd0887e-a51a-4900-b42c-eb0d0f9b2423}" ma:internalName="TaxCatchAll" ma:showField="CatchAllData" ma:web="33ff375b-edcb-4318-b297-03708cd48d6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33ff375b-edcb-4318-b297-03708cd48d6d">
      <UserInfo>
        <DisplayName>Katie Ann McGeary</DisplayName>
        <AccountId>953</AccountId>
        <AccountType/>
      </UserInfo>
    </SharedWithUsers>
    <TaxCatchAll xmlns="33ff375b-edcb-4318-b297-03708cd48d6d" xsi:nil="true"/>
    <lcf76f155ced4ddcb4097134ff3c332f xmlns="b8272850-4b3f-444f-8ab6-9bc8b014a2a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6E3ADBA-A924-410F-A048-98ED6E033B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272850-4b3f-444f-8ab6-9bc8b014a2aa"/>
    <ds:schemaRef ds:uri="33ff375b-edcb-4318-b297-03708cd48d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5ED3C1-2848-4B52-B482-65682039D37E}">
  <ds:schemaRefs>
    <ds:schemaRef ds:uri="http://schemas.microsoft.com/sharepoint/v3/contenttype/forms"/>
  </ds:schemaRefs>
</ds:datastoreItem>
</file>

<file path=customXml/itemProps3.xml><?xml version="1.0" encoding="utf-8"?>
<ds:datastoreItem xmlns:ds="http://schemas.openxmlformats.org/officeDocument/2006/customXml" ds:itemID="{AF523C4F-92D0-4C07-B8D5-72BA0200B906}">
  <ds:schemaRefs>
    <ds:schemaRef ds:uri="http://schemas.openxmlformats.org/package/2006/metadata/core-properties"/>
    <ds:schemaRef ds:uri="http://purl.org/dc/terms/"/>
    <ds:schemaRef ds:uri="http://purl.org/dc/dcmitype/"/>
    <ds:schemaRef ds:uri="http://purl.org/dc/elements/1.1/"/>
    <ds:schemaRef ds:uri="http://www.w3.org/XML/1998/namespace"/>
    <ds:schemaRef ds:uri="http://schemas.microsoft.com/office/2006/documentManagement/types"/>
    <ds:schemaRef ds:uri="33ff375b-edcb-4318-b297-03708cd48d6d"/>
    <ds:schemaRef ds:uri="http://schemas.microsoft.com/office/infopath/2007/PartnerControls"/>
    <ds:schemaRef ds:uri="b8272850-4b3f-444f-8ab6-9bc8b014a2a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2237</TotalTime>
  <Words>1779</Words>
  <Application>Microsoft Office PowerPoint</Application>
  <PresentationFormat>On-screen Show (4:3)</PresentationFormat>
  <Paragraphs>173</Paragraphs>
  <Slides>14</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Rubik</vt:lpstr>
      <vt:lpstr>Colby StBlk</vt:lpstr>
      <vt:lpstr>Calibri</vt:lpstr>
      <vt:lpstr>Arial</vt:lpstr>
      <vt:lpstr>Rubik Black</vt:lpstr>
      <vt:lpstr>GuardianTextEgyptian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Iain Lindsay</dc:creator>
  <cp:lastModifiedBy>Elaine McGinlay</cp:lastModifiedBy>
  <cp:revision>108</cp:revision>
  <dcterms:created xsi:type="dcterms:W3CDTF">2021-07-26T14:29:33Z</dcterms:created>
  <dcterms:modified xsi:type="dcterms:W3CDTF">2025-01-06T16:48:24Z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0x01010086E2A07E94AC05448C594CAA6E0A924B</vt:lpwstr>
  </property>
  <property fmtid="{D5CDD505-2E9C-101B-9397-08002B2CF9AE}" pid="3" name="MediaServiceImageTags">
    <vt:lpwstr/>
  </property>
</Properties>
</file>