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 id="2147483662" r:id="rId5"/>
  </p:sldMasterIdLst>
  <p:notesMasterIdLst>
    <p:notesMasterId r:id="rId25"/>
  </p:notesMasterIdLst>
  <p:sldIdLst>
    <p:sldId id="386" r:id="rId6"/>
    <p:sldId id="369" r:id="rId7"/>
    <p:sldId id="387" r:id="rId8"/>
    <p:sldId id="385" r:id="rId9"/>
    <p:sldId id="354" r:id="rId10"/>
    <p:sldId id="361" r:id="rId11"/>
    <p:sldId id="380" r:id="rId12"/>
    <p:sldId id="272" r:id="rId13"/>
    <p:sldId id="368" r:id="rId14"/>
    <p:sldId id="396" r:id="rId15"/>
    <p:sldId id="377" r:id="rId16"/>
    <p:sldId id="379" r:id="rId17"/>
    <p:sldId id="357" r:id="rId18"/>
    <p:sldId id="360" r:id="rId19"/>
    <p:sldId id="388" r:id="rId20"/>
    <p:sldId id="394" r:id="rId21"/>
    <p:sldId id="395" r:id="rId22"/>
    <p:sldId id="382" r:id="rId23"/>
    <p:sldId id="381" r:id="rId24"/>
  </p:sldIdLst>
  <p:sldSz cx="9144000" cy="6858000" type="screen4x3"/>
  <p:notesSz cx="6858000" cy="9144000"/>
  <p:embeddedFontLst>
    <p:embeddedFont>
      <p:font typeface="Colby StBlk" panose="00000A00000000000000" charset="0"/>
      <p:bold r:id="rId26"/>
    </p:embeddedFont>
    <p:embeddedFont>
      <p:font typeface="Rubik" panose="020B0604020202020204" charset="-79"/>
      <p:regular r:id="rId27"/>
      <p:bold r:id="rId28"/>
      <p:italic r:id="rId29"/>
      <p:boldItalic r:id="rId30"/>
    </p:embeddedFont>
    <p:embeddedFont>
      <p:font typeface="Rubik Black" panose="020B0604020202020204" charset="-79"/>
      <p:bold r:id="rId31"/>
      <p:italic r:id="rId32"/>
      <p:boldItalic r:id="rId3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38092B-C68E-233F-5FA3-640900EE51CD}" name="Sarah Swaroop" initials="SS" userId="S::sswaroop@sciaf.org.uk::40f56f85-3516-4ffe-ae26-b830dc872dc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BB"/>
    <a:srgbClr val="FECC0C"/>
    <a:srgbClr val="F5EB63"/>
    <a:srgbClr val="EA7125"/>
    <a:srgbClr val="ED9838"/>
    <a:srgbClr val="000000"/>
    <a:srgbClr val="EAE8DD"/>
    <a:srgbClr val="709749"/>
    <a:srgbClr val="12375A"/>
    <a:srgbClr val="A1CA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06C454-95E2-425A-BBFB-3878C422015F}" v="104" dt="2025-01-06T12:06:25.9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18" autoAdjust="0"/>
    <p:restoredTop sz="47810" autoAdjust="0"/>
  </p:normalViewPr>
  <p:slideViewPr>
    <p:cSldViewPr snapToGrid="0">
      <p:cViewPr varScale="1">
        <p:scale>
          <a:sx n="35" d="100"/>
          <a:sy n="35" d="100"/>
        </p:scale>
        <p:origin x="2104" y="36"/>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1.fntdata"/><Relationship Id="rId39" Type="http://schemas.microsoft.com/office/2015/10/relationships/revisionInfo" Target="revisionInfo.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7.fntdata"/><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3.fntdata"/><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aine McGinlay" userId="e7a8ba8a-e0e6-4306-b26a-25227a1a5e04" providerId="ADAL" clId="{4306C454-95E2-425A-BBFB-3878C422015F}"/>
    <pc:docChg chg="undo custSel addSld delSld modSld sldOrd">
      <pc:chgData name="Elaine McGinlay" userId="e7a8ba8a-e0e6-4306-b26a-25227a1a5e04" providerId="ADAL" clId="{4306C454-95E2-425A-BBFB-3878C422015F}" dt="2025-01-06T12:06:16.929" v="8183" actId="1076"/>
      <pc:docMkLst>
        <pc:docMk/>
      </pc:docMkLst>
      <pc:sldChg chg="del">
        <pc:chgData name="Elaine McGinlay" userId="e7a8ba8a-e0e6-4306-b26a-25227a1a5e04" providerId="ADAL" clId="{4306C454-95E2-425A-BBFB-3878C422015F}" dt="2024-12-23T12:55:04.166" v="5865" actId="2696"/>
        <pc:sldMkLst>
          <pc:docMk/>
          <pc:sldMk cId="2170297717" sldId="263"/>
        </pc:sldMkLst>
      </pc:sldChg>
      <pc:sldChg chg="delSp del mod">
        <pc:chgData name="Elaine McGinlay" userId="e7a8ba8a-e0e6-4306-b26a-25227a1a5e04" providerId="ADAL" clId="{4306C454-95E2-425A-BBFB-3878C422015F}" dt="2024-12-03T14:04:42.798" v="1785" actId="2696"/>
        <pc:sldMkLst>
          <pc:docMk/>
          <pc:sldMk cId="4195467140" sldId="268"/>
        </pc:sldMkLst>
      </pc:sldChg>
      <pc:sldChg chg="modNotesTx">
        <pc:chgData name="Elaine McGinlay" userId="e7a8ba8a-e0e6-4306-b26a-25227a1a5e04" providerId="ADAL" clId="{4306C454-95E2-425A-BBFB-3878C422015F}" dt="2025-01-06T10:54:44.683" v="7098" actId="20577"/>
        <pc:sldMkLst>
          <pc:docMk/>
          <pc:sldMk cId="1976431629" sldId="272"/>
        </pc:sldMkLst>
      </pc:sldChg>
      <pc:sldChg chg="del">
        <pc:chgData name="Elaine McGinlay" userId="e7a8ba8a-e0e6-4306-b26a-25227a1a5e04" providerId="ADAL" clId="{4306C454-95E2-425A-BBFB-3878C422015F}" dt="2024-12-23T12:54:26.422" v="5861" actId="2696"/>
        <pc:sldMkLst>
          <pc:docMk/>
          <pc:sldMk cId="481916991" sldId="352"/>
        </pc:sldMkLst>
      </pc:sldChg>
      <pc:sldChg chg="modSp add del mod modNotesTx">
        <pc:chgData name="Elaine McGinlay" userId="e7a8ba8a-e0e6-4306-b26a-25227a1a5e04" providerId="ADAL" clId="{4306C454-95E2-425A-BBFB-3878C422015F}" dt="2024-12-23T11:40:58.442" v="3470" actId="2696"/>
        <pc:sldMkLst>
          <pc:docMk/>
          <pc:sldMk cId="3982267519" sldId="353"/>
        </pc:sldMkLst>
      </pc:sldChg>
      <pc:sldChg chg="modNotesTx">
        <pc:chgData name="Elaine McGinlay" userId="e7a8ba8a-e0e6-4306-b26a-25227a1a5e04" providerId="ADAL" clId="{4306C454-95E2-425A-BBFB-3878C422015F}" dt="2025-01-06T10:53:16.925" v="7048" actId="20577"/>
        <pc:sldMkLst>
          <pc:docMk/>
          <pc:sldMk cId="2190782737" sldId="354"/>
        </pc:sldMkLst>
      </pc:sldChg>
      <pc:sldChg chg="del ord">
        <pc:chgData name="Elaine McGinlay" userId="e7a8ba8a-e0e6-4306-b26a-25227a1a5e04" providerId="ADAL" clId="{4306C454-95E2-425A-BBFB-3878C422015F}" dt="2024-12-23T12:40:46.159" v="5524" actId="2696"/>
        <pc:sldMkLst>
          <pc:docMk/>
          <pc:sldMk cId="4184858722" sldId="355"/>
        </pc:sldMkLst>
      </pc:sldChg>
      <pc:sldChg chg="modSp del mod modNotesTx">
        <pc:chgData name="Elaine McGinlay" userId="e7a8ba8a-e0e6-4306-b26a-25227a1a5e04" providerId="ADAL" clId="{4306C454-95E2-425A-BBFB-3878C422015F}" dt="2025-01-06T11:41:13.387" v="7256" actId="2696"/>
        <pc:sldMkLst>
          <pc:docMk/>
          <pc:sldMk cId="1414130290" sldId="356"/>
        </pc:sldMkLst>
      </pc:sldChg>
      <pc:sldChg chg="modSp mod modNotesTx">
        <pc:chgData name="Elaine McGinlay" userId="e7a8ba8a-e0e6-4306-b26a-25227a1a5e04" providerId="ADAL" clId="{4306C454-95E2-425A-BBFB-3878C422015F}" dt="2024-12-23T13:46:53.798" v="6692" actId="20577"/>
        <pc:sldMkLst>
          <pc:docMk/>
          <pc:sldMk cId="783135899" sldId="357"/>
        </pc:sldMkLst>
        <pc:spChg chg="mod">
          <ac:chgData name="Elaine McGinlay" userId="e7a8ba8a-e0e6-4306-b26a-25227a1a5e04" providerId="ADAL" clId="{4306C454-95E2-425A-BBFB-3878C422015F}" dt="2024-12-23T13:46:53.798" v="6692" actId="20577"/>
          <ac:spMkLst>
            <pc:docMk/>
            <pc:sldMk cId="783135899" sldId="357"/>
            <ac:spMk id="7" creationId="{A943A2E8-02E8-A046-81E2-E279D6501BDF}"/>
          </ac:spMkLst>
        </pc:spChg>
      </pc:sldChg>
      <pc:sldChg chg="modSp del mod modNotesTx">
        <pc:chgData name="Elaine McGinlay" userId="e7a8ba8a-e0e6-4306-b26a-25227a1a5e04" providerId="ADAL" clId="{4306C454-95E2-425A-BBFB-3878C422015F}" dt="2025-01-06T11:41:13.387" v="7256" actId="2696"/>
        <pc:sldMkLst>
          <pc:docMk/>
          <pc:sldMk cId="3591878128" sldId="359"/>
        </pc:sldMkLst>
      </pc:sldChg>
      <pc:sldChg chg="addSp modSp modNotesTx">
        <pc:chgData name="Elaine McGinlay" userId="e7a8ba8a-e0e6-4306-b26a-25227a1a5e04" providerId="ADAL" clId="{4306C454-95E2-425A-BBFB-3878C422015F}" dt="2025-01-06T10:58:40.751" v="7212" actId="20577"/>
        <pc:sldMkLst>
          <pc:docMk/>
          <pc:sldMk cId="1227436833" sldId="360"/>
        </pc:sldMkLst>
        <pc:spChg chg="add mod">
          <ac:chgData name="Elaine McGinlay" userId="e7a8ba8a-e0e6-4306-b26a-25227a1a5e04" providerId="ADAL" clId="{4306C454-95E2-425A-BBFB-3878C422015F}" dt="2024-12-23T13:39:56.910" v="6438"/>
          <ac:spMkLst>
            <pc:docMk/>
            <pc:sldMk cId="1227436833" sldId="360"/>
            <ac:spMk id="4" creationId="{E5391F4E-1747-FDCA-A8D2-694D404C6686}"/>
          </ac:spMkLst>
        </pc:spChg>
      </pc:sldChg>
      <pc:sldChg chg="modSp mod modNotesTx">
        <pc:chgData name="Elaine McGinlay" userId="e7a8ba8a-e0e6-4306-b26a-25227a1a5e04" providerId="ADAL" clId="{4306C454-95E2-425A-BBFB-3878C422015F}" dt="2025-01-06T12:00:45.934" v="7901" actId="20577"/>
        <pc:sldMkLst>
          <pc:docMk/>
          <pc:sldMk cId="2369121758" sldId="361"/>
        </pc:sldMkLst>
        <pc:spChg chg="mod">
          <ac:chgData name="Elaine McGinlay" userId="e7a8ba8a-e0e6-4306-b26a-25227a1a5e04" providerId="ADAL" clId="{4306C454-95E2-425A-BBFB-3878C422015F}" dt="2024-12-23T13:47:16.529" v="6708" actId="20577"/>
          <ac:spMkLst>
            <pc:docMk/>
            <pc:sldMk cId="2369121758" sldId="361"/>
            <ac:spMk id="7" creationId="{A943A2E8-02E8-A046-81E2-E279D6501BDF}"/>
          </ac:spMkLst>
        </pc:spChg>
      </pc:sldChg>
      <pc:sldChg chg="modSp del mod modNotesTx">
        <pc:chgData name="Elaine McGinlay" userId="e7a8ba8a-e0e6-4306-b26a-25227a1a5e04" providerId="ADAL" clId="{4306C454-95E2-425A-BBFB-3878C422015F}" dt="2025-01-06T11:41:13.387" v="7256" actId="2696"/>
        <pc:sldMkLst>
          <pc:docMk/>
          <pc:sldMk cId="4196465103" sldId="362"/>
        </pc:sldMkLst>
      </pc:sldChg>
      <pc:sldChg chg="del modNotesTx">
        <pc:chgData name="Elaine McGinlay" userId="e7a8ba8a-e0e6-4306-b26a-25227a1a5e04" providerId="ADAL" clId="{4306C454-95E2-425A-BBFB-3878C422015F}" dt="2025-01-06T11:41:13.387" v="7256" actId="2696"/>
        <pc:sldMkLst>
          <pc:docMk/>
          <pc:sldMk cId="2019597856" sldId="363"/>
        </pc:sldMkLst>
      </pc:sldChg>
      <pc:sldChg chg="del">
        <pc:chgData name="Elaine McGinlay" userId="e7a8ba8a-e0e6-4306-b26a-25227a1a5e04" providerId="ADAL" clId="{4306C454-95E2-425A-BBFB-3878C422015F}" dt="2024-12-23T12:55:00.173" v="5864" actId="2696"/>
        <pc:sldMkLst>
          <pc:docMk/>
          <pc:sldMk cId="3637609368" sldId="364"/>
        </pc:sldMkLst>
      </pc:sldChg>
      <pc:sldChg chg="del">
        <pc:chgData name="Elaine McGinlay" userId="e7a8ba8a-e0e6-4306-b26a-25227a1a5e04" providerId="ADAL" clId="{4306C454-95E2-425A-BBFB-3878C422015F}" dt="2024-12-23T12:55:00.173" v="5864" actId="2696"/>
        <pc:sldMkLst>
          <pc:docMk/>
          <pc:sldMk cId="3660436604" sldId="365"/>
        </pc:sldMkLst>
      </pc:sldChg>
      <pc:sldChg chg="del">
        <pc:chgData name="Elaine McGinlay" userId="e7a8ba8a-e0e6-4306-b26a-25227a1a5e04" providerId="ADAL" clId="{4306C454-95E2-425A-BBFB-3878C422015F}" dt="2024-12-23T12:55:00.173" v="5864" actId="2696"/>
        <pc:sldMkLst>
          <pc:docMk/>
          <pc:sldMk cId="2704806523" sldId="366"/>
        </pc:sldMkLst>
      </pc:sldChg>
      <pc:sldChg chg="del">
        <pc:chgData name="Elaine McGinlay" userId="e7a8ba8a-e0e6-4306-b26a-25227a1a5e04" providerId="ADAL" clId="{4306C454-95E2-425A-BBFB-3878C422015F}" dt="2024-12-23T12:55:00.173" v="5864" actId="2696"/>
        <pc:sldMkLst>
          <pc:docMk/>
          <pc:sldMk cId="1788538176" sldId="367"/>
        </pc:sldMkLst>
      </pc:sldChg>
      <pc:sldChg chg="modSp mod ord modNotesTx">
        <pc:chgData name="Elaine McGinlay" userId="e7a8ba8a-e0e6-4306-b26a-25227a1a5e04" providerId="ADAL" clId="{4306C454-95E2-425A-BBFB-3878C422015F}" dt="2025-01-06T11:59:04.505" v="7797" actId="20577"/>
        <pc:sldMkLst>
          <pc:docMk/>
          <pc:sldMk cId="2373438158" sldId="368"/>
        </pc:sldMkLst>
        <pc:spChg chg="mod">
          <ac:chgData name="Elaine McGinlay" userId="e7a8ba8a-e0e6-4306-b26a-25227a1a5e04" providerId="ADAL" clId="{4306C454-95E2-425A-BBFB-3878C422015F}" dt="2025-01-06T11:59:04.505" v="7797" actId="20577"/>
          <ac:spMkLst>
            <pc:docMk/>
            <pc:sldMk cId="2373438158" sldId="368"/>
            <ac:spMk id="7" creationId="{A943A2E8-02E8-A046-81E2-E279D6501BDF}"/>
          </ac:spMkLst>
        </pc:spChg>
      </pc:sldChg>
      <pc:sldChg chg="addSp modSp mod modNotesTx">
        <pc:chgData name="Elaine McGinlay" userId="e7a8ba8a-e0e6-4306-b26a-25227a1a5e04" providerId="ADAL" clId="{4306C454-95E2-425A-BBFB-3878C422015F}" dt="2024-12-23T11:46:14.099" v="4028" actId="20577"/>
        <pc:sldMkLst>
          <pc:docMk/>
          <pc:sldMk cId="1885755268" sldId="369"/>
        </pc:sldMkLst>
        <pc:spChg chg="add mod">
          <ac:chgData name="Elaine McGinlay" userId="e7a8ba8a-e0e6-4306-b26a-25227a1a5e04" providerId="ADAL" clId="{4306C454-95E2-425A-BBFB-3878C422015F}" dt="2024-12-03T14:09:29.993" v="1955" actId="1076"/>
          <ac:spMkLst>
            <pc:docMk/>
            <pc:sldMk cId="1885755268" sldId="369"/>
            <ac:spMk id="2" creationId="{7ABFAE52-A978-DF04-4DDF-99DDE763C7A3}"/>
          </ac:spMkLst>
        </pc:spChg>
        <pc:spChg chg="mod">
          <ac:chgData name="Elaine McGinlay" userId="e7a8ba8a-e0e6-4306-b26a-25227a1a5e04" providerId="ADAL" clId="{4306C454-95E2-425A-BBFB-3878C422015F}" dt="2024-12-03T14:04:57.839" v="1786" actId="255"/>
          <ac:spMkLst>
            <pc:docMk/>
            <pc:sldMk cId="1885755268" sldId="369"/>
            <ac:spMk id="4" creationId="{DFBD4848-8D3A-0E48-BABB-768D0259CA97}"/>
          </ac:spMkLst>
        </pc:spChg>
        <pc:picChg chg="add mod">
          <ac:chgData name="Elaine McGinlay" userId="e7a8ba8a-e0e6-4306-b26a-25227a1a5e04" providerId="ADAL" clId="{4306C454-95E2-425A-BBFB-3878C422015F}" dt="2024-12-03T14:09:34.342" v="1956" actId="1076"/>
          <ac:picMkLst>
            <pc:docMk/>
            <pc:sldMk cId="1885755268" sldId="369"/>
            <ac:picMk id="9" creationId="{EB3768AE-854D-76AD-82C8-AB51CBA53AD0}"/>
          </ac:picMkLst>
        </pc:picChg>
      </pc:sldChg>
      <pc:sldChg chg="addSp delSp modSp del mod ord modNotesTx">
        <pc:chgData name="Elaine McGinlay" userId="e7a8ba8a-e0e6-4306-b26a-25227a1a5e04" providerId="ADAL" clId="{4306C454-95E2-425A-BBFB-3878C422015F}" dt="2024-12-23T12:01:16.754" v="4603" actId="2696"/>
        <pc:sldMkLst>
          <pc:docMk/>
          <pc:sldMk cId="3877914396" sldId="370"/>
        </pc:sldMkLst>
      </pc:sldChg>
      <pc:sldChg chg="del">
        <pc:chgData name="Elaine McGinlay" userId="e7a8ba8a-e0e6-4306-b26a-25227a1a5e04" providerId="ADAL" clId="{4306C454-95E2-425A-BBFB-3878C422015F}" dt="2024-12-23T12:55:00.173" v="5864" actId="2696"/>
        <pc:sldMkLst>
          <pc:docMk/>
          <pc:sldMk cId="406768691" sldId="371"/>
        </pc:sldMkLst>
      </pc:sldChg>
      <pc:sldChg chg="del">
        <pc:chgData name="Elaine McGinlay" userId="e7a8ba8a-e0e6-4306-b26a-25227a1a5e04" providerId="ADAL" clId="{4306C454-95E2-425A-BBFB-3878C422015F}" dt="2024-12-23T12:55:00.173" v="5864" actId="2696"/>
        <pc:sldMkLst>
          <pc:docMk/>
          <pc:sldMk cId="525261167" sldId="372"/>
        </pc:sldMkLst>
      </pc:sldChg>
      <pc:sldChg chg="del modNotesTx">
        <pc:chgData name="Elaine McGinlay" userId="e7a8ba8a-e0e6-4306-b26a-25227a1a5e04" providerId="ADAL" clId="{4306C454-95E2-425A-BBFB-3878C422015F}" dt="2025-01-06T11:41:13.387" v="7256" actId="2696"/>
        <pc:sldMkLst>
          <pc:docMk/>
          <pc:sldMk cId="3408858674" sldId="373"/>
        </pc:sldMkLst>
      </pc:sldChg>
      <pc:sldChg chg="del">
        <pc:chgData name="Elaine McGinlay" userId="e7a8ba8a-e0e6-4306-b26a-25227a1a5e04" providerId="ADAL" clId="{4306C454-95E2-425A-BBFB-3878C422015F}" dt="2024-12-23T12:55:00.173" v="5864" actId="2696"/>
        <pc:sldMkLst>
          <pc:docMk/>
          <pc:sldMk cId="19957940" sldId="374"/>
        </pc:sldMkLst>
      </pc:sldChg>
      <pc:sldChg chg="del">
        <pc:chgData name="Elaine McGinlay" userId="e7a8ba8a-e0e6-4306-b26a-25227a1a5e04" providerId="ADAL" clId="{4306C454-95E2-425A-BBFB-3878C422015F}" dt="2024-12-23T12:55:00.173" v="5864" actId="2696"/>
        <pc:sldMkLst>
          <pc:docMk/>
          <pc:sldMk cId="2869935163" sldId="375"/>
        </pc:sldMkLst>
      </pc:sldChg>
      <pc:sldChg chg="del">
        <pc:chgData name="Elaine McGinlay" userId="e7a8ba8a-e0e6-4306-b26a-25227a1a5e04" providerId="ADAL" clId="{4306C454-95E2-425A-BBFB-3878C422015F}" dt="2024-12-23T12:55:00.173" v="5864" actId="2696"/>
        <pc:sldMkLst>
          <pc:docMk/>
          <pc:sldMk cId="3494745906" sldId="376"/>
        </pc:sldMkLst>
      </pc:sldChg>
      <pc:sldChg chg="modNotesTx">
        <pc:chgData name="Elaine McGinlay" userId="e7a8ba8a-e0e6-4306-b26a-25227a1a5e04" providerId="ADAL" clId="{4306C454-95E2-425A-BBFB-3878C422015F}" dt="2025-01-06T12:05:10.027" v="8174" actId="20577"/>
        <pc:sldMkLst>
          <pc:docMk/>
          <pc:sldMk cId="2855274497" sldId="377"/>
        </pc:sldMkLst>
      </pc:sldChg>
      <pc:sldChg chg="del">
        <pc:chgData name="Elaine McGinlay" userId="e7a8ba8a-e0e6-4306-b26a-25227a1a5e04" providerId="ADAL" clId="{4306C454-95E2-425A-BBFB-3878C422015F}" dt="2024-12-23T12:55:00.173" v="5864" actId="2696"/>
        <pc:sldMkLst>
          <pc:docMk/>
          <pc:sldMk cId="2056765034" sldId="378"/>
        </pc:sldMkLst>
      </pc:sldChg>
      <pc:sldChg chg="modNotesTx">
        <pc:chgData name="Elaine McGinlay" userId="e7a8ba8a-e0e6-4306-b26a-25227a1a5e04" providerId="ADAL" clId="{4306C454-95E2-425A-BBFB-3878C422015F}" dt="2025-01-06T10:57:49.235" v="7211" actId="20577"/>
        <pc:sldMkLst>
          <pc:docMk/>
          <pc:sldMk cId="671512721" sldId="379"/>
        </pc:sldMkLst>
      </pc:sldChg>
      <pc:sldChg chg="modSp mod modNotesTx">
        <pc:chgData name="Elaine McGinlay" userId="e7a8ba8a-e0e6-4306-b26a-25227a1a5e04" providerId="ADAL" clId="{4306C454-95E2-425A-BBFB-3878C422015F}" dt="2024-12-23T13:47:08.600" v="6700" actId="20577"/>
        <pc:sldMkLst>
          <pc:docMk/>
          <pc:sldMk cId="1957967531" sldId="380"/>
        </pc:sldMkLst>
        <pc:spChg chg="mod">
          <ac:chgData name="Elaine McGinlay" userId="e7a8ba8a-e0e6-4306-b26a-25227a1a5e04" providerId="ADAL" clId="{4306C454-95E2-425A-BBFB-3878C422015F}" dt="2024-12-23T13:47:08.600" v="6700" actId="20577"/>
          <ac:spMkLst>
            <pc:docMk/>
            <pc:sldMk cId="1957967531" sldId="380"/>
            <ac:spMk id="7" creationId="{A943A2E8-02E8-A046-81E2-E279D6501BDF}"/>
          </ac:spMkLst>
        </pc:spChg>
      </pc:sldChg>
      <pc:sldChg chg="modSp mod modNotesTx">
        <pc:chgData name="Elaine McGinlay" userId="e7a8ba8a-e0e6-4306-b26a-25227a1a5e04" providerId="ADAL" clId="{4306C454-95E2-425A-BBFB-3878C422015F}" dt="2025-01-06T11:51:50.486" v="7755" actId="20577"/>
        <pc:sldMkLst>
          <pc:docMk/>
          <pc:sldMk cId="1836425855" sldId="381"/>
        </pc:sldMkLst>
        <pc:spChg chg="mod">
          <ac:chgData name="Elaine McGinlay" userId="e7a8ba8a-e0e6-4306-b26a-25227a1a5e04" providerId="ADAL" clId="{4306C454-95E2-425A-BBFB-3878C422015F}" dt="2024-12-23T13:50:48.151" v="6852" actId="20577"/>
          <ac:spMkLst>
            <pc:docMk/>
            <pc:sldMk cId="1836425855" sldId="381"/>
            <ac:spMk id="7" creationId="{A943A2E8-02E8-A046-81E2-E279D6501BDF}"/>
          </ac:spMkLst>
        </pc:spChg>
      </pc:sldChg>
      <pc:sldChg chg="modSp mod modNotesTx">
        <pc:chgData name="Elaine McGinlay" userId="e7a8ba8a-e0e6-4306-b26a-25227a1a5e04" providerId="ADAL" clId="{4306C454-95E2-425A-BBFB-3878C422015F}" dt="2025-01-06T11:51:32.679" v="7739" actId="20577"/>
        <pc:sldMkLst>
          <pc:docMk/>
          <pc:sldMk cId="657759887" sldId="382"/>
        </pc:sldMkLst>
        <pc:spChg chg="mod">
          <ac:chgData name="Elaine McGinlay" userId="e7a8ba8a-e0e6-4306-b26a-25227a1a5e04" providerId="ADAL" clId="{4306C454-95E2-425A-BBFB-3878C422015F}" dt="2024-12-23T12:54:37.927" v="5863" actId="1076"/>
          <ac:spMkLst>
            <pc:docMk/>
            <pc:sldMk cId="657759887" sldId="382"/>
            <ac:spMk id="2" creationId="{D1A43436-0BA3-8F9E-DD4B-24D79E3521AE}"/>
          </ac:spMkLst>
        </pc:spChg>
        <pc:spChg chg="mod">
          <ac:chgData name="Elaine McGinlay" userId="e7a8ba8a-e0e6-4306-b26a-25227a1a5e04" providerId="ADAL" clId="{4306C454-95E2-425A-BBFB-3878C422015F}" dt="2024-12-23T13:50:41.153" v="6840" actId="20577"/>
          <ac:spMkLst>
            <pc:docMk/>
            <pc:sldMk cId="657759887" sldId="382"/>
            <ac:spMk id="7" creationId="{C54DD3D3-DF31-4E63-192E-CF05CD346D94}"/>
          </ac:spMkLst>
        </pc:spChg>
      </pc:sldChg>
      <pc:sldChg chg="del modNotesTx">
        <pc:chgData name="Elaine McGinlay" userId="e7a8ba8a-e0e6-4306-b26a-25227a1a5e04" providerId="ADAL" clId="{4306C454-95E2-425A-BBFB-3878C422015F}" dt="2024-12-23T11:36:40.718" v="3218" actId="2696"/>
        <pc:sldMkLst>
          <pc:docMk/>
          <pc:sldMk cId="3485702013" sldId="383"/>
        </pc:sldMkLst>
      </pc:sldChg>
      <pc:sldChg chg="add del">
        <pc:chgData name="Elaine McGinlay" userId="e7a8ba8a-e0e6-4306-b26a-25227a1a5e04" providerId="ADAL" clId="{4306C454-95E2-425A-BBFB-3878C422015F}" dt="2024-12-23T12:55:00.173" v="5864" actId="2696"/>
        <pc:sldMkLst>
          <pc:docMk/>
          <pc:sldMk cId="2529963723" sldId="384"/>
        </pc:sldMkLst>
      </pc:sldChg>
      <pc:sldChg chg="modSp mod modNotesTx">
        <pc:chgData name="Elaine McGinlay" userId="e7a8ba8a-e0e6-4306-b26a-25227a1a5e04" providerId="ADAL" clId="{4306C454-95E2-425A-BBFB-3878C422015F}" dt="2025-01-06T10:52:48.298" v="7046" actId="20577"/>
        <pc:sldMkLst>
          <pc:docMk/>
          <pc:sldMk cId="24251896" sldId="385"/>
        </pc:sldMkLst>
        <pc:spChg chg="mod">
          <ac:chgData name="Elaine McGinlay" userId="e7a8ba8a-e0e6-4306-b26a-25227a1a5e04" providerId="ADAL" clId="{4306C454-95E2-425A-BBFB-3878C422015F}" dt="2024-12-23T11:52:06.941" v="4294" actId="207"/>
          <ac:spMkLst>
            <pc:docMk/>
            <pc:sldMk cId="24251896" sldId="385"/>
            <ac:spMk id="25" creationId="{13875B07-B2E2-2908-4B38-A36BDA508A66}"/>
          </ac:spMkLst>
        </pc:spChg>
      </pc:sldChg>
      <pc:sldChg chg="modNotesTx">
        <pc:chgData name="Elaine McGinlay" userId="e7a8ba8a-e0e6-4306-b26a-25227a1a5e04" providerId="ADAL" clId="{4306C454-95E2-425A-BBFB-3878C422015F}" dt="2025-01-06T10:48:41.517" v="6917" actId="20577"/>
        <pc:sldMkLst>
          <pc:docMk/>
          <pc:sldMk cId="495853141" sldId="386"/>
        </pc:sldMkLst>
      </pc:sldChg>
      <pc:sldChg chg="modNotesTx">
        <pc:chgData name="Elaine McGinlay" userId="e7a8ba8a-e0e6-4306-b26a-25227a1a5e04" providerId="ADAL" clId="{4306C454-95E2-425A-BBFB-3878C422015F}" dt="2025-01-06T10:50:47.192" v="6974" actId="20577"/>
        <pc:sldMkLst>
          <pc:docMk/>
          <pc:sldMk cId="3203907692" sldId="387"/>
        </pc:sldMkLst>
      </pc:sldChg>
      <pc:sldChg chg="addSp delSp modSp add mod modNotesTx">
        <pc:chgData name="Elaine McGinlay" userId="e7a8ba8a-e0e6-4306-b26a-25227a1a5e04" providerId="ADAL" clId="{4306C454-95E2-425A-BBFB-3878C422015F}" dt="2025-01-06T10:59:47.036" v="7248" actId="20577"/>
        <pc:sldMkLst>
          <pc:docMk/>
          <pc:sldMk cId="117641181" sldId="388"/>
        </pc:sldMkLst>
        <pc:spChg chg="add mod">
          <ac:chgData name="Elaine McGinlay" userId="e7a8ba8a-e0e6-4306-b26a-25227a1a5e04" providerId="ADAL" clId="{4306C454-95E2-425A-BBFB-3878C422015F}" dt="2024-12-23T13:40:16.802" v="6468" actId="14100"/>
          <ac:spMkLst>
            <pc:docMk/>
            <pc:sldMk cId="117641181" sldId="388"/>
            <ac:spMk id="2" creationId="{2F70E125-D70A-DC1A-353C-213FCE970926}"/>
          </ac:spMkLst>
        </pc:spChg>
        <pc:picChg chg="add mod ord modCrop">
          <ac:chgData name="Elaine McGinlay" userId="e7a8ba8a-e0e6-4306-b26a-25227a1a5e04" providerId="ADAL" clId="{4306C454-95E2-425A-BBFB-3878C422015F}" dt="2024-12-23T12:33:20.670" v="5145" actId="732"/>
          <ac:picMkLst>
            <pc:docMk/>
            <pc:sldMk cId="117641181" sldId="388"/>
            <ac:picMk id="11" creationId="{9D8A6480-67E2-E77E-1085-11C06CA05C92}"/>
          </ac:picMkLst>
        </pc:picChg>
      </pc:sldChg>
      <pc:sldChg chg="addSp delSp modSp add del mod ord modNotesTx">
        <pc:chgData name="Elaine McGinlay" userId="e7a8ba8a-e0e6-4306-b26a-25227a1a5e04" providerId="ADAL" clId="{4306C454-95E2-425A-BBFB-3878C422015F}" dt="2025-01-06T11:41:13.387" v="7256" actId="2696"/>
        <pc:sldMkLst>
          <pc:docMk/>
          <pc:sldMk cId="3589236870" sldId="389"/>
        </pc:sldMkLst>
      </pc:sldChg>
      <pc:sldChg chg="addSp delSp modSp add del mod modNotesTx">
        <pc:chgData name="Elaine McGinlay" userId="e7a8ba8a-e0e6-4306-b26a-25227a1a5e04" providerId="ADAL" clId="{4306C454-95E2-425A-BBFB-3878C422015F}" dt="2025-01-06T11:41:13.387" v="7256" actId="2696"/>
        <pc:sldMkLst>
          <pc:docMk/>
          <pc:sldMk cId="2201115656" sldId="390"/>
        </pc:sldMkLst>
      </pc:sldChg>
      <pc:sldChg chg="modNotesTx">
        <pc:chgData name="Elaine McGinlay" userId="e7a8ba8a-e0e6-4306-b26a-25227a1a5e04" providerId="ADAL" clId="{4306C454-95E2-425A-BBFB-3878C422015F}" dt="2025-01-06T12:05:59.435" v="8182" actId="20577"/>
        <pc:sldMkLst>
          <pc:docMk/>
          <pc:sldMk cId="3310058906" sldId="394"/>
        </pc:sldMkLst>
      </pc:sldChg>
      <pc:sldChg chg="modSp mod modNotesTx">
        <pc:chgData name="Elaine McGinlay" userId="e7a8ba8a-e0e6-4306-b26a-25227a1a5e04" providerId="ADAL" clId="{4306C454-95E2-425A-BBFB-3878C422015F}" dt="2025-01-06T12:06:16.929" v="8183" actId="1076"/>
        <pc:sldMkLst>
          <pc:docMk/>
          <pc:sldMk cId="2081999452" sldId="395"/>
        </pc:sldMkLst>
        <pc:picChg chg="mod">
          <ac:chgData name="Elaine McGinlay" userId="e7a8ba8a-e0e6-4306-b26a-25227a1a5e04" providerId="ADAL" clId="{4306C454-95E2-425A-BBFB-3878C422015F}" dt="2025-01-06T12:06:16.929" v="8183" actId="1076"/>
          <ac:picMkLst>
            <pc:docMk/>
            <pc:sldMk cId="2081999452" sldId="395"/>
            <ac:picMk id="2" creationId="{CCA579E6-7FC9-D3C9-947A-D79D797A7006}"/>
          </ac:picMkLst>
        </pc:picChg>
      </pc:sldChg>
      <pc:sldChg chg="modNotesTx">
        <pc:chgData name="Elaine McGinlay" userId="e7a8ba8a-e0e6-4306-b26a-25227a1a5e04" providerId="ADAL" clId="{4306C454-95E2-425A-BBFB-3878C422015F}" dt="2025-01-06T12:02:57.552" v="8069" actId="20577"/>
        <pc:sldMkLst>
          <pc:docMk/>
          <pc:sldMk cId="245817717" sldId="3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8BA74-0CB4-CE4C-ADFF-A60480D93DF4}" type="datetimeFigureOut">
              <a:rPr lang="en-US" smtClean="0"/>
              <a:t>1/6/2025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2DBF2C-C93A-FD4E-BA14-EA660F09FC35}" type="slidenum">
              <a:rPr lang="en-US" smtClean="0"/>
              <a:t>‹#›</a:t>
            </a:fld>
            <a:endParaRPr lang="en-US"/>
          </a:p>
        </p:txBody>
      </p:sp>
    </p:spTree>
    <p:extLst>
      <p:ext uri="{BB962C8B-B14F-4D97-AF65-F5344CB8AC3E}">
        <p14:creationId xmlns:p14="http://schemas.microsoft.com/office/powerpoint/2010/main" val="17656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Reader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PowerPoint looks at the impact of conflict on people in Colombia and how the Church, through SCIAF, are helping. </a:t>
            </a:r>
            <a:r>
              <a:rPr lang="en-GB" sz="1200" dirty="0">
                <a:solidFill>
                  <a:schemeClr val="bg1"/>
                </a:solidFill>
                <a:effectLst/>
                <a:latin typeface="Arial"/>
                <a:ea typeface="Calibri" panose="020F0502020204030204" pitchFamily="34" charset="0"/>
                <a:cs typeface="Arial"/>
              </a:rPr>
              <a:t>Conflict can be </a:t>
            </a:r>
            <a:r>
              <a:rPr lang="en-GB" sz="1200" dirty="0">
                <a:solidFill>
                  <a:schemeClr val="bg1"/>
                </a:solidFill>
                <a:latin typeface="Arial"/>
                <a:ea typeface="Calibri" panose="020F0502020204030204" pitchFamily="34" charset="0"/>
                <a:cs typeface="Arial"/>
              </a:rPr>
              <a:t>a </a:t>
            </a:r>
            <a:r>
              <a:rPr lang="en-GB" sz="1200" dirty="0">
                <a:solidFill>
                  <a:schemeClr val="bg1"/>
                </a:solidFill>
                <a:effectLst/>
                <a:latin typeface="Arial"/>
                <a:ea typeface="Calibri" panose="020F0502020204030204" pitchFamily="34" charset="0"/>
                <a:cs typeface="Arial"/>
              </a:rPr>
              <a:t>difficult </a:t>
            </a:r>
            <a:r>
              <a:rPr lang="en-GB" sz="1200" dirty="0">
                <a:solidFill>
                  <a:schemeClr val="bg1"/>
                </a:solidFill>
                <a:latin typeface="Arial"/>
                <a:ea typeface="Calibri" panose="020F0502020204030204" pitchFamily="34" charset="0"/>
                <a:cs typeface="Arial"/>
              </a:rPr>
              <a:t>subject</a:t>
            </a:r>
            <a:r>
              <a:rPr lang="en-GB" sz="1200" dirty="0">
                <a:solidFill>
                  <a:schemeClr val="bg1"/>
                </a:solidFill>
                <a:effectLst/>
                <a:latin typeface="Arial"/>
                <a:ea typeface="Calibri" panose="020F0502020204030204" pitchFamily="34" charset="0"/>
                <a:cs typeface="Arial"/>
              </a:rPr>
              <a:t> for people of any age. Some people may have experienced displacement, war and conflict themselves. So, check in on your pupils and look after yourself.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SCIAF, we believe it is </a:t>
            </a:r>
            <a:r>
              <a:rPr lang="en-GB" dirty="0"/>
              <a:t>important </a:t>
            </a:r>
            <a:r>
              <a:rPr lang="en-GB" sz="1200" dirty="0">
                <a:solidFill>
                  <a:schemeClr val="bg1"/>
                </a:solidFill>
                <a:effectLst/>
                <a:latin typeface="Arial" panose="020B0604020202020204" pitchFamily="34" charset="0"/>
                <a:ea typeface="Calibri" panose="020F0502020204030204" pitchFamily="34" charset="0"/>
                <a:cs typeface="Arial" panose="020B0604020202020204" pitchFamily="34" charset="0"/>
              </a:rPr>
              <a:t>to balance discussion about war and conflict with hope and optimism.</a:t>
            </a:r>
          </a:p>
          <a:p>
            <a:endParaRPr lang="en-US" dirty="0"/>
          </a:p>
          <a:p>
            <a:r>
              <a:rPr lang="en-US" b="1" dirty="0"/>
              <a:t>Read aloud script:</a:t>
            </a:r>
          </a:p>
          <a:p>
            <a:r>
              <a:rPr lang="en-US" dirty="0"/>
              <a:t>Our school are supporting SCIAF’s WEE BOX appeal this year.</a:t>
            </a:r>
          </a:p>
          <a:p>
            <a:r>
              <a:rPr lang="en-GB" dirty="0"/>
              <a:t>SCIAF are one of the official charities of the Bishops Conference of Scotland. </a:t>
            </a:r>
          </a:p>
          <a:p>
            <a:r>
              <a:rPr lang="en-GB" dirty="0"/>
              <a:t>This year they mark 60 years of serving the poor and vulnerable around the world.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6886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t>This year’s WEE BOX appeal focuses on SCIAF’s work with the poorest communities in and around </a:t>
            </a:r>
            <a:r>
              <a:rPr lang="en-US" b="0" i="0" dirty="0"/>
              <a:t>Chocó </a:t>
            </a:r>
            <a:r>
              <a:rPr lang="en-GB" b="0" i="0" dirty="0"/>
              <a:t>and the River </a:t>
            </a:r>
            <a:r>
              <a:rPr lang="en-GB" b="0" i="0" dirty="0" err="1"/>
              <a:t>Atrato</a:t>
            </a:r>
            <a:r>
              <a:rPr lang="en-GB" b="0" i="0" dirty="0"/>
              <a:t>.</a:t>
            </a:r>
            <a:endParaRPr lang="en-US" sz="1200" b="0" i="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789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Luis </a:t>
            </a:r>
            <a:r>
              <a:rPr lang="en-US" i="1" dirty="0"/>
              <a:t>(</a:t>
            </a:r>
            <a:r>
              <a:rPr lang="en-GB" i="1" dirty="0"/>
              <a:t>L-WEES)</a:t>
            </a:r>
            <a:r>
              <a:rPr lang="en-US" dirty="0"/>
              <a:t>, he features on the WEE BOX this year. </a:t>
            </a:r>
          </a:p>
          <a:p>
            <a:endParaRPr lang="en-US" dirty="0"/>
          </a:p>
          <a:p>
            <a:r>
              <a:rPr lang="en-US" dirty="0"/>
              <a:t>Even after a peace agreement in 2016, there is still conflict in the country.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conflict has killed millions of people, and over 6.9 million people have been forced to leave their homes because they feel unsafe.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Chocó, there are many remote communities and people are often cut off from the rest of the world and many feel forgotten. </a:t>
            </a:r>
          </a:p>
        </p:txBody>
      </p:sp>
      <p:sp>
        <p:nvSpPr>
          <p:cNvPr id="4" name="Slide Number Placeholder 3"/>
          <p:cNvSpPr>
            <a:spLocks noGrp="1"/>
          </p:cNvSpPr>
          <p:nvPr>
            <p:ph type="sldNum" sz="quarter" idx="10"/>
          </p:nvPr>
        </p:nvSpPr>
        <p:spPr/>
        <p:txBody>
          <a:bodyPr/>
          <a:lstStyle/>
          <a:p>
            <a:fld id="{E12DBF2C-C93A-FD4E-BA14-EA660F09FC35}" type="slidenum">
              <a:rPr lang="en-US" smtClean="0"/>
              <a:t>11</a:t>
            </a:fld>
            <a:endParaRPr lang="en-US"/>
          </a:p>
        </p:txBody>
      </p:sp>
    </p:spTree>
    <p:extLst>
      <p:ext uri="{BB962C8B-B14F-4D97-AF65-F5344CB8AC3E}">
        <p14:creationId xmlns:p14="http://schemas.microsoft.com/office/powerpoint/2010/main" val="3428764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dirty="0"/>
              <a:t>Read aloud script:</a:t>
            </a:r>
          </a:p>
          <a:p>
            <a:pPr fontAlgn="base"/>
            <a:r>
              <a:rPr lang="en-GB" sz="1200" b="0" dirty="0">
                <a:solidFill>
                  <a:srgbClr val="000000"/>
                </a:solidFill>
                <a:effectLst/>
                <a:latin typeface="Calibri" panose="020F0502020204030204" pitchFamily="34" charset="0"/>
                <a:ea typeface="Times New Roman" panose="02020603050405020304" pitchFamily="18" charset="0"/>
              </a:rPr>
              <a:t>This is Enrique </a:t>
            </a:r>
            <a:r>
              <a:rPr lang="en-GB" sz="1200" b="0" i="1" dirty="0">
                <a:solidFill>
                  <a:srgbClr val="000000"/>
                </a:solidFill>
                <a:effectLst/>
                <a:latin typeface="Calibri" panose="020F0502020204030204" pitchFamily="34" charset="0"/>
                <a:ea typeface="Times New Roman" panose="02020603050405020304" pitchFamily="18" charset="0"/>
              </a:rPr>
              <a:t>(</a:t>
            </a:r>
            <a:r>
              <a:rPr lang="en-GB" i="1" dirty="0"/>
              <a:t>En-REE-kay</a:t>
            </a:r>
            <a:r>
              <a:rPr lang="en-GB" sz="1200" b="0" i="1" dirty="0">
                <a:solidFill>
                  <a:srgbClr val="000000"/>
                </a:solidFill>
                <a:effectLst/>
                <a:latin typeface="Calibri" panose="020F0502020204030204" pitchFamily="34" charset="0"/>
              </a:rPr>
              <a:t>).</a:t>
            </a:r>
            <a:endParaRPr lang="en-GB" sz="1200" b="0" i="1" dirty="0">
              <a:solidFill>
                <a:srgbClr val="000000"/>
              </a:solidFill>
              <a:effectLst/>
              <a:latin typeface="Calibri" panose="020F0502020204030204" pitchFamily="34" charset="0"/>
              <a:ea typeface="Times New Roman" panose="02020603050405020304" pitchFamily="18" charset="0"/>
            </a:endParaRPr>
          </a:p>
          <a:p>
            <a:pPr fontAlgn="base"/>
            <a:r>
              <a:rPr lang="en-GB" sz="1200" b="0" dirty="0">
                <a:solidFill>
                  <a:srgbClr val="000000"/>
                </a:solidFill>
                <a:effectLst/>
                <a:latin typeface="Calibri" panose="020F0502020204030204" pitchFamily="34" charset="0"/>
                <a:ea typeface="Times New Roman" panose="02020603050405020304" pitchFamily="18" charset="0"/>
              </a:rPr>
              <a:t>Enrique and his family were forced to leave their home when their </a:t>
            </a:r>
            <a:r>
              <a:rPr lang="en-GB" sz="1200" dirty="0">
                <a:solidFill>
                  <a:srgbClr val="000000"/>
                </a:solidFill>
                <a:effectLst/>
                <a:latin typeface="Calibri" panose="020F0502020204030204" pitchFamily="34" charset="0"/>
                <a:ea typeface="Times New Roman" panose="02020603050405020304" pitchFamily="18" charset="0"/>
              </a:rPr>
              <a:t>town was taken over by an armed gang. The group wanted their land so they could move illegal drugs and gold through the area.    </a:t>
            </a:r>
            <a:endParaRPr lang="en-GB" sz="1200" dirty="0">
              <a:effectLst/>
              <a:latin typeface="Times New Roman" panose="02020603050405020304" pitchFamily="18" charset="0"/>
              <a:ea typeface="Times New Roman" panose="02020603050405020304" pitchFamily="18" charset="0"/>
            </a:endParaRPr>
          </a:p>
          <a:p>
            <a:pPr fontAlgn="base"/>
            <a:r>
              <a:rPr lang="en-GB" sz="1200" dirty="0">
                <a:solidFill>
                  <a:srgbClr val="00B0F0"/>
                </a:solidFill>
                <a:effectLst/>
                <a:latin typeface="Calibri" panose="020F050202020403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E12DBF2C-C93A-FD4E-BA14-EA660F09FC35}" type="slidenum">
              <a:rPr lang="en-US" smtClean="0"/>
              <a:t>12</a:t>
            </a:fld>
            <a:endParaRPr lang="en-US"/>
          </a:p>
        </p:txBody>
      </p:sp>
    </p:spTree>
    <p:extLst>
      <p:ext uri="{BB962C8B-B14F-4D97-AF65-F5344CB8AC3E}">
        <p14:creationId xmlns:p14="http://schemas.microsoft.com/office/powerpoint/2010/main" val="2843651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dirty="0"/>
              <a:t>Read aloud script:</a:t>
            </a:r>
          </a:p>
          <a:p>
            <a:pPr fontAlgn="base"/>
            <a:r>
              <a:rPr lang="en-GB" sz="1200" b="0" dirty="0">
                <a:solidFill>
                  <a:schemeClr val="bg1"/>
                </a:solidFill>
                <a:effectLst/>
                <a:latin typeface="Rubik" panose="020B0604020202020204" charset="-79"/>
                <a:ea typeface="Times New Roman" panose="02020603050405020304" pitchFamily="18" charset="0"/>
                <a:cs typeface="Rubik" panose="020B0604020202020204" charset="-79"/>
              </a:rPr>
              <a:t>Enrique and his family had nowhere to go.</a:t>
            </a:r>
          </a:p>
          <a:p>
            <a:r>
              <a:rPr lang="en-US" sz="1200" dirty="0">
                <a:solidFill>
                  <a:schemeClr val="bg1"/>
                </a:solidFill>
                <a:latin typeface="Rubik" panose="020B0604020202020204" charset="-79"/>
                <a:cs typeface="Rubik" panose="020B0604020202020204" charset="-79"/>
              </a:rPr>
              <a:t>Enrique told SCIAF that “when you’re displaced you have to move out quickly, or you are killed. You have to leave everything behind</a:t>
            </a:r>
            <a:r>
              <a:rPr lang="en-GB" sz="1200" dirty="0">
                <a:solidFill>
                  <a:schemeClr val="bg1"/>
                </a:solidFill>
                <a:latin typeface="Rubik" panose="020B0604020202020204" charset="-79"/>
                <a:cs typeface="Rubik" panose="020B0604020202020204" charset="-79"/>
              </a:rPr>
              <a:t>.”</a:t>
            </a:r>
          </a:p>
        </p:txBody>
      </p:sp>
      <p:sp>
        <p:nvSpPr>
          <p:cNvPr id="4" name="Slide Number Placeholder 3"/>
          <p:cNvSpPr>
            <a:spLocks noGrp="1"/>
          </p:cNvSpPr>
          <p:nvPr>
            <p:ph type="sldNum" sz="quarter" idx="10"/>
          </p:nvPr>
        </p:nvSpPr>
        <p:spPr/>
        <p:txBody>
          <a:bodyPr/>
          <a:lstStyle/>
          <a:p>
            <a:fld id="{E12DBF2C-C93A-FD4E-BA14-EA660F09FC35}" type="slidenum">
              <a:rPr lang="en-US" smtClean="0"/>
              <a:t>13</a:t>
            </a:fld>
            <a:endParaRPr lang="en-US"/>
          </a:p>
        </p:txBody>
      </p:sp>
    </p:spTree>
    <p:extLst>
      <p:ext uri="{BB962C8B-B14F-4D97-AF65-F5344CB8AC3E}">
        <p14:creationId xmlns:p14="http://schemas.microsoft.com/office/powerpoint/2010/main" val="2198705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dirty="0"/>
              <a:t>Read aloud script:</a:t>
            </a:r>
          </a:p>
          <a:p>
            <a:pPr marL="0" marR="0" lvl="0" indent="0" algn="l" defTabSz="914400" rtl="0" eaLnBrk="1" fontAlgn="base" latinLnBrk="0" hangingPunct="1">
              <a:lnSpc>
                <a:spcPct val="100000"/>
              </a:lnSpc>
              <a:spcBef>
                <a:spcPts val="0"/>
              </a:spcBef>
              <a:spcAft>
                <a:spcPts val="0"/>
              </a:spcAft>
              <a:buClrTx/>
              <a:buSzTx/>
              <a:buFontTx/>
              <a:buNone/>
              <a:tabLst/>
              <a:defRPr/>
            </a:pPr>
            <a:r>
              <a:rPr lang="en-GB" sz="1800" dirty="0">
                <a:solidFill>
                  <a:srgbClr val="000000"/>
                </a:solidFill>
                <a:effectLst/>
                <a:latin typeface="Calibri" panose="020F0502020204030204" pitchFamily="34" charset="0"/>
                <a:ea typeface="Times New Roman" panose="02020603050405020304" pitchFamily="18" charset="0"/>
              </a:rPr>
              <a:t>SCIAF’s Church partners in Colombia have helped displaced people like Enrique’s family return to their homes, keeping them safe during the process.</a:t>
            </a:r>
            <a:endParaRPr lang="en-GB" sz="1800" dirty="0">
              <a:effectLst/>
              <a:latin typeface="Times New Roman" panose="02020603050405020304" pitchFamily="18" charset="0"/>
              <a:ea typeface="Times New Roman" panose="02020603050405020304" pitchFamily="18" charset="0"/>
            </a:endParaRPr>
          </a:p>
          <a:p>
            <a:pPr fontAlgn="base"/>
            <a:endParaRPr lang="en-GB" sz="1800" dirty="0">
              <a:solidFill>
                <a:srgbClr val="000000"/>
              </a:solidFill>
              <a:effectLst/>
              <a:latin typeface="Calibri" panose="020F0502020204030204" pitchFamily="34" charset="0"/>
              <a:ea typeface="Times New Roman" panose="02020603050405020304" pitchFamily="18" charset="0"/>
            </a:endParaRPr>
          </a:p>
          <a:p>
            <a:pPr fontAlgn="base"/>
            <a:r>
              <a:rPr lang="en-GB" sz="1800" dirty="0">
                <a:solidFill>
                  <a:srgbClr val="000000"/>
                </a:solidFill>
                <a:effectLst/>
                <a:latin typeface="Calibri" panose="020F0502020204030204" pitchFamily="34" charset="0"/>
                <a:ea typeface="Times New Roman" panose="02020603050405020304" pitchFamily="18" charset="0"/>
              </a:rPr>
              <a:t>Enrique told SCIAF “</a:t>
            </a:r>
            <a:r>
              <a:rPr lang="en-GB" sz="1800" i="1" dirty="0">
                <a:solidFill>
                  <a:srgbClr val="000000"/>
                </a:solidFill>
                <a:effectLst/>
                <a:latin typeface="Calibri" panose="020F0502020204030204" pitchFamily="34" charset="0"/>
                <a:ea typeface="Times New Roman" panose="02020603050405020304" pitchFamily="18" charset="0"/>
              </a:rPr>
              <a:t>for those that finally returned to their homes, the state did not help – the Church, however, has helped us return with all their might. Their presence has helped guard us from the armed groups that still operate here.”   </a:t>
            </a:r>
            <a:endParaRPr lang="en-GB" sz="1800" i="1" dirty="0">
              <a:effectLst/>
              <a:latin typeface="Times New Roman" panose="02020603050405020304" pitchFamily="18" charset="0"/>
              <a:ea typeface="Times New Roman" panose="02020603050405020304" pitchFamily="18" charset="0"/>
            </a:endParaRPr>
          </a:p>
          <a:p>
            <a:pPr fontAlgn="base"/>
            <a:endParaRPr lang="en-GB" sz="18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p:cNvSpPr>
            <a:spLocks noGrp="1"/>
          </p:cNvSpPr>
          <p:nvPr>
            <p:ph type="sldNum" sz="quarter" idx="10"/>
          </p:nvPr>
        </p:nvSpPr>
        <p:spPr/>
        <p:txBody>
          <a:bodyPr/>
          <a:lstStyle/>
          <a:p>
            <a:fld id="{E12DBF2C-C93A-FD4E-BA14-EA660F09FC35}" type="slidenum">
              <a:rPr lang="en-US" smtClean="0"/>
              <a:t>14</a:t>
            </a:fld>
            <a:endParaRPr lang="en-US"/>
          </a:p>
        </p:txBody>
      </p:sp>
    </p:spTree>
    <p:extLst>
      <p:ext uri="{BB962C8B-B14F-4D97-AF65-F5344CB8AC3E}">
        <p14:creationId xmlns:p14="http://schemas.microsoft.com/office/powerpoint/2010/main" val="2684981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3813F7-4194-81CA-4C70-966654DB73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57BC9D-5484-3CB3-F535-785528975A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6B2C33-ACC7-9E31-7267-CC998320123D}"/>
              </a:ext>
            </a:extLst>
          </p:cNvPr>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2800" b="1" dirty="0"/>
              <a:t>Read aloud script:</a:t>
            </a:r>
          </a:p>
          <a:p>
            <a:pPr fontAlgn="base"/>
            <a:r>
              <a:rPr lang="en-US" sz="2800" b="0" i="0" dirty="0">
                <a:solidFill>
                  <a:srgbClr val="4A4A49"/>
                </a:solidFill>
                <a:effectLst/>
                <a:latin typeface="Rubik" panose="020B0604020202020204" charset="-79"/>
                <a:cs typeface="Rubik" panose="020B0604020202020204" charset="-79"/>
              </a:rPr>
              <a:t>The conflict has forced families from their homes all along the River </a:t>
            </a:r>
            <a:r>
              <a:rPr lang="en-US" sz="2800" b="0" i="0" dirty="0" err="1">
                <a:solidFill>
                  <a:srgbClr val="4A4A49"/>
                </a:solidFill>
                <a:effectLst/>
                <a:latin typeface="Rubik" panose="020B0604020202020204" charset="-79"/>
                <a:cs typeface="Rubik" panose="020B0604020202020204" charset="-79"/>
              </a:rPr>
              <a:t>Atrato</a:t>
            </a:r>
            <a:r>
              <a:rPr lang="en-US" sz="2800" b="0" i="0" dirty="0">
                <a:solidFill>
                  <a:srgbClr val="4A4A49"/>
                </a:solidFill>
                <a:effectLst/>
                <a:latin typeface="Rubik" panose="020B0604020202020204" charset="-79"/>
                <a:cs typeface="Rubik" panose="020B0604020202020204" charset="-79"/>
              </a:rPr>
              <a:t>, often separating families who have nowhere to go. </a:t>
            </a:r>
          </a:p>
          <a:p>
            <a:pPr fontAlgn="base"/>
            <a:r>
              <a:rPr lang="en-US" sz="2800" b="0" i="0" dirty="0">
                <a:solidFill>
                  <a:srgbClr val="4A4A49"/>
                </a:solidFill>
                <a:effectLst/>
                <a:latin typeface="Rubik" panose="020B0604020202020204" charset="-79"/>
                <a:cs typeface="Rubik" panose="020B0604020202020204" charset="-79"/>
              </a:rPr>
              <a:t>SCIAF help families affected by the conflict by providing safe places for children to play, to engage with music, art and sports activities</a:t>
            </a:r>
            <a:r>
              <a:rPr lang="en-GB" sz="2800" b="0" i="0" dirty="0">
                <a:solidFill>
                  <a:srgbClr val="4A4A49"/>
                </a:solidFill>
                <a:effectLst/>
                <a:latin typeface="Rubik" panose="020B0604020202020204" charset="-79"/>
                <a:cs typeface="Rubik" panose="020B0604020202020204" charset="-79"/>
              </a:rPr>
              <a:t>. </a:t>
            </a:r>
            <a:endParaRPr lang="en-GB" sz="18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2856EA9F-7FC4-DDF9-CCCD-97D2DCF5EE72}"/>
              </a:ext>
            </a:extLst>
          </p:cNvPr>
          <p:cNvSpPr>
            <a:spLocks noGrp="1"/>
          </p:cNvSpPr>
          <p:nvPr>
            <p:ph type="sldNum" sz="quarter" idx="10"/>
          </p:nvPr>
        </p:nvSpPr>
        <p:spPr/>
        <p:txBody>
          <a:bodyPr/>
          <a:lstStyle/>
          <a:p>
            <a:fld id="{E12DBF2C-C93A-FD4E-BA14-EA660F09FC35}" type="slidenum">
              <a:rPr lang="en-US" smtClean="0"/>
              <a:t>15</a:t>
            </a:fld>
            <a:endParaRPr lang="en-US"/>
          </a:p>
        </p:txBody>
      </p:sp>
    </p:spTree>
    <p:extLst>
      <p:ext uri="{BB962C8B-B14F-4D97-AF65-F5344CB8AC3E}">
        <p14:creationId xmlns:p14="http://schemas.microsoft.com/office/powerpoint/2010/main" val="2283600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r>
              <a:rPr lang="en-GB" dirty="0"/>
              <a:t>By supporting SCIAF, we can be living signs of hope for the future and reach out to support the poorest communities around the world.</a:t>
            </a:r>
          </a:p>
          <a:p>
            <a:r>
              <a:rPr lang="en-GB" sz="1800" b="0" dirty="0">
                <a:solidFill>
                  <a:srgbClr val="000000"/>
                </a:solidFill>
                <a:effectLst/>
                <a:latin typeface="Calibri" panose="020F0502020204030204" pitchFamily="34" charset="0"/>
                <a:ea typeface="Calibri" panose="020F0502020204030204" pitchFamily="34" charset="0"/>
              </a:rPr>
              <a:t>Pope Francis </a:t>
            </a:r>
            <a:r>
              <a:rPr lang="en-GB" sz="1800" dirty="0">
                <a:solidFill>
                  <a:srgbClr val="000000"/>
                </a:solidFill>
                <a:effectLst/>
                <a:latin typeface="Calibri" panose="020F0502020204030204" pitchFamily="34" charset="0"/>
                <a:ea typeface="Calibri" panose="020F0502020204030204" pitchFamily="34" charset="0"/>
              </a:rPr>
              <a:t>reminds us that “With the help of Christ, Christ alive in the midst of the community, it is possible to usher in a new Colombia.”</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92893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Use this slide to tell the audience how your school are supporting SCIAF this Lent and ask them to join in your efforts to learn, pray and act for global justice.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r>
              <a:rPr lang="en-GB" dirty="0"/>
              <a:t>This Lent our school are supporting SCIAF.</a:t>
            </a:r>
            <a:r>
              <a:rPr lang="en-GB" sz="1200" b="0" dirty="0">
                <a:solidFill>
                  <a:srgbClr val="000000"/>
                </a:solidFill>
                <a:effectLst/>
                <a:latin typeface="Calibri" panose="020F0502020204030204" pitchFamily="34" charset="0"/>
                <a:ea typeface="Times New Roman" panose="02020603050405020304" pitchFamily="18" charset="0"/>
              </a:rPr>
              <a:t> </a:t>
            </a:r>
          </a:p>
          <a:p>
            <a:r>
              <a:rPr lang="en-GB" sz="1200" b="0" dirty="0">
                <a:solidFill>
                  <a:srgbClr val="000000"/>
                </a:solidFill>
                <a:effectLst/>
                <a:latin typeface="Calibri" panose="020F0502020204030204" pitchFamily="34" charset="0"/>
                <a:ea typeface="Times New Roman" panose="02020603050405020304" pitchFamily="18" charset="0"/>
              </a:rPr>
              <a:t>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6523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A575D-61E2-B2B6-AC6A-834258E222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BE4321-DE32-74F0-2F69-153073069F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A61C92-1476-6EF9-4556-B9192E61151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Reader notes:</a:t>
            </a:r>
          </a:p>
          <a:p>
            <a:r>
              <a:rPr lang="en-GB" dirty="0"/>
              <a:t>Say this prayer together.</a:t>
            </a:r>
          </a:p>
        </p:txBody>
      </p:sp>
      <p:sp>
        <p:nvSpPr>
          <p:cNvPr id="4" name="Slide Number Placeholder 3">
            <a:extLst>
              <a:ext uri="{FF2B5EF4-FFF2-40B4-BE49-F238E27FC236}">
                <a16:creationId xmlns:a16="http://schemas.microsoft.com/office/drawing/2014/main" id="{E69F0293-2715-6D42-E67A-9AB25BE76B59}"/>
              </a:ext>
            </a:extLst>
          </p:cNvPr>
          <p:cNvSpPr>
            <a:spLocks noGrp="1"/>
          </p:cNvSpPr>
          <p:nvPr>
            <p:ph type="sldNum" sz="quarter" idx="10"/>
          </p:nvPr>
        </p:nvSpPr>
        <p:spPr/>
        <p:txBody>
          <a:bodyPr/>
          <a:lstStyle/>
          <a:p>
            <a:fld id="{E12DBF2C-C93A-FD4E-BA14-EA660F09FC35}" type="slidenum">
              <a:rPr lang="en-US" smtClean="0"/>
              <a:t>18</a:t>
            </a:fld>
            <a:endParaRPr lang="en-US"/>
          </a:p>
        </p:txBody>
      </p:sp>
    </p:spTree>
    <p:extLst>
      <p:ext uri="{BB962C8B-B14F-4D97-AF65-F5344CB8AC3E}">
        <p14:creationId xmlns:p14="http://schemas.microsoft.com/office/powerpoint/2010/main" val="3073157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 you.</a:t>
            </a:r>
          </a:p>
        </p:txBody>
      </p:sp>
      <p:sp>
        <p:nvSpPr>
          <p:cNvPr id="4" name="Slide Number Placeholder 3"/>
          <p:cNvSpPr>
            <a:spLocks noGrp="1"/>
          </p:cNvSpPr>
          <p:nvPr>
            <p:ph type="sldNum" sz="quarter" idx="10"/>
          </p:nvPr>
        </p:nvSpPr>
        <p:spPr/>
        <p:txBody>
          <a:bodyPr/>
          <a:lstStyle/>
          <a:p>
            <a:fld id="{E12DBF2C-C93A-FD4E-BA14-EA660F09FC35}" type="slidenum">
              <a:rPr lang="en-US" smtClean="0"/>
              <a:t>19</a:t>
            </a:fld>
            <a:endParaRPr lang="en-US"/>
          </a:p>
        </p:txBody>
      </p:sp>
    </p:spTree>
    <p:extLst>
      <p:ext uri="{BB962C8B-B14F-4D97-AF65-F5344CB8AC3E}">
        <p14:creationId xmlns:p14="http://schemas.microsoft.com/office/powerpoint/2010/main" val="2004939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GB" dirty="0"/>
              <a:t>Evey year, through long-term development work and emergency response SCIAF help over 1 million people to recover from disaster and to have a brighter future. </a:t>
            </a:r>
          </a:p>
          <a:p>
            <a:r>
              <a:rPr lang="en-GB" dirty="0"/>
              <a:t>This year is a special Jubilee year for the Catholic Church, where we are invited to be pilgrims of hope showing care for others and living out our faith. </a:t>
            </a:r>
          </a:p>
        </p:txBody>
      </p:sp>
      <p:sp>
        <p:nvSpPr>
          <p:cNvPr id="4" name="Slide Number Placeholder 3"/>
          <p:cNvSpPr>
            <a:spLocks noGrp="1"/>
          </p:cNvSpPr>
          <p:nvPr>
            <p:ph type="sldNum" sz="quarter" idx="10"/>
          </p:nvPr>
        </p:nvSpPr>
        <p:spPr/>
        <p:txBody>
          <a:bodyPr/>
          <a:lstStyle/>
          <a:p>
            <a:fld id="{E12DBF2C-C93A-FD4E-BA14-EA660F09FC35}" type="slidenum">
              <a:rPr lang="en-US" smtClean="0"/>
              <a:t>2</a:t>
            </a:fld>
            <a:endParaRPr lang="en-US"/>
          </a:p>
        </p:txBody>
      </p:sp>
    </p:spTree>
    <p:extLst>
      <p:ext uri="{BB962C8B-B14F-4D97-AF65-F5344CB8AC3E}">
        <p14:creationId xmlns:p14="http://schemas.microsoft.com/office/powerpoint/2010/main" val="4253757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r>
              <a:rPr lang="en-GB" dirty="0"/>
              <a:t>The Jubilee is a special year of forgiveness and reconciliation in the Catholic Church. </a:t>
            </a:r>
          </a:p>
          <a:p>
            <a:r>
              <a:rPr lang="en-GB" dirty="0"/>
              <a:t>People are invited to deepen their relationships with God, one another and with all of creation.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One way we can show care for others and live out our faith is through our support of SCIAF.</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643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D0682-8B08-1F38-9D5F-57A52CE9CC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7F42CE-A903-6CBA-FDD0-29C20D612F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4F1145-AA7B-9505-8969-B6D1C0190CB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SCIAF work here in Scotland educating people in schools and parishes about global issues.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Their advocacy work tackles the root causes of these issues through campaigning for a more just world. </a:t>
            </a:r>
          </a:p>
          <a:p>
            <a:endParaRPr lang="en-GB" dirty="0"/>
          </a:p>
          <a:p>
            <a:r>
              <a:rPr lang="en-GB" dirty="0"/>
              <a:t>SCIAF’s work around the world focuses on helping people grow enough food to eat, providing safe clean water to communities and ensuring that women are supported equally. They also respond to global emergencies like floods and droughts and provide aid for refugees and displaced people during conflicts.</a:t>
            </a:r>
          </a:p>
        </p:txBody>
      </p:sp>
      <p:sp>
        <p:nvSpPr>
          <p:cNvPr id="4" name="Slide Number Placeholder 3">
            <a:extLst>
              <a:ext uri="{FF2B5EF4-FFF2-40B4-BE49-F238E27FC236}">
                <a16:creationId xmlns:a16="http://schemas.microsoft.com/office/drawing/2014/main" id="{C1C61A42-F967-D9D2-F81E-272F608F6BA5}"/>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6744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Every year schools and parishes across Scotland donate to the WEE BOX appeal at Lent.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This year’s WEE BOX focuses on SCIAF’s work in Colombia.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Colombia is the fourth largest country in South America. It has natural resources like oil and is one of the top producers of gold, silver, emeralds, platinum, and coal. However, the society in Colombia is very unequal, with big differences between rich areas and poorer communities.</a:t>
            </a: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The official language in Colombia is Spanish but there over 60 indigenous language spoken.</a:t>
            </a:r>
          </a:p>
        </p:txBody>
      </p:sp>
      <p:sp>
        <p:nvSpPr>
          <p:cNvPr id="4" name="Slide Number Placeholder 3"/>
          <p:cNvSpPr>
            <a:spLocks noGrp="1"/>
          </p:cNvSpPr>
          <p:nvPr>
            <p:ph type="sldNum" sz="quarter" idx="5"/>
          </p:nvPr>
        </p:nvSpPr>
        <p:spPr/>
        <p:txBody>
          <a:bodyPr/>
          <a:lstStyle/>
          <a:p>
            <a:fld id="{E12DBF2C-C93A-FD4E-BA14-EA660F09FC35}" type="slidenum">
              <a:rPr lang="en-US" smtClean="0"/>
              <a:t>5</a:t>
            </a:fld>
            <a:endParaRPr lang="en-US"/>
          </a:p>
        </p:txBody>
      </p:sp>
    </p:spTree>
    <p:extLst>
      <p:ext uri="{BB962C8B-B14F-4D97-AF65-F5344CB8AC3E}">
        <p14:creationId xmlns:p14="http://schemas.microsoft.com/office/powerpoint/2010/main" val="2580735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SCIAF work through local partners including the Church.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bg1"/>
                </a:solidFill>
                <a:latin typeface="Rubik" pitchFamily="2" charset="-79"/>
                <a:ea typeface="Colby StBlk" pitchFamily="2" charset="77"/>
                <a:cs typeface="Rubik" pitchFamily="2" charset="-79"/>
              </a:rPr>
              <a:t>The Catholic Church in Colombia serves over 47 million Colombians - </a:t>
            </a:r>
            <a:r>
              <a:rPr lang="en-US" dirty="0"/>
              <a:t>over 93% of the population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bg1"/>
                </a:solidFill>
                <a:latin typeface="Rubik" pitchFamily="2" charset="-79"/>
                <a:ea typeface="Colby StBlk" pitchFamily="2" charset="77"/>
                <a:cs typeface="Rubik" pitchFamily="2" charset="-79"/>
              </a:rPr>
              <a:t>in 65 Dioceses.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bg1"/>
              </a:solidFill>
              <a:latin typeface="Rubik" pitchFamily="2" charset="-79"/>
              <a:ea typeface="Colby StBlk" pitchFamily="2" charset="77"/>
              <a:cs typeface="Rubik" pitchFamily="2" charset="-79"/>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bg1"/>
                </a:solidFill>
                <a:latin typeface="Rubik" pitchFamily="2" charset="-79"/>
                <a:ea typeface="Colby StBlk" pitchFamily="2" charset="77"/>
                <a:cs typeface="Rubik" pitchFamily="2" charset="-79"/>
              </a:rPr>
              <a:t>This is Fr Daniel, he is a parish priest in </a:t>
            </a:r>
            <a:r>
              <a:rPr lang="en-US" dirty="0"/>
              <a:t>Chocó </a:t>
            </a:r>
            <a:r>
              <a:rPr lang="en-US" i="1" dirty="0"/>
              <a:t>(</a:t>
            </a:r>
            <a:r>
              <a:rPr lang="en-GB" i="1" dirty="0"/>
              <a:t>Cho-KOH)</a:t>
            </a:r>
            <a:r>
              <a:rPr lang="en-US" dirty="0"/>
              <a:t>, one of the poorest parts of Colombia.</a:t>
            </a:r>
            <a:endParaRPr lang="en-GB" sz="1200" b="0" dirty="0">
              <a:solidFill>
                <a:schemeClr val="bg1"/>
              </a:solidFill>
              <a:latin typeface="Rubik" pitchFamily="2" charset="-79"/>
              <a:ea typeface="Colby StBlk" pitchFamily="2" charset="77"/>
              <a:cs typeface="Rubik" pitchFamily="2" charset="-79"/>
            </a:endParaRPr>
          </a:p>
        </p:txBody>
      </p:sp>
      <p:sp>
        <p:nvSpPr>
          <p:cNvPr id="4" name="Slide Number Placeholder 3"/>
          <p:cNvSpPr>
            <a:spLocks noGrp="1"/>
          </p:cNvSpPr>
          <p:nvPr>
            <p:ph type="sldNum" sz="quarter" idx="10"/>
          </p:nvPr>
        </p:nvSpPr>
        <p:spPr/>
        <p:txBody>
          <a:bodyPr/>
          <a:lstStyle/>
          <a:p>
            <a:fld id="{E12DBF2C-C93A-FD4E-BA14-EA660F09FC35}" type="slidenum">
              <a:rPr lang="en-US" smtClean="0"/>
              <a:t>6</a:t>
            </a:fld>
            <a:endParaRPr lang="en-US"/>
          </a:p>
        </p:txBody>
      </p:sp>
    </p:spTree>
    <p:extLst>
      <p:ext uri="{BB962C8B-B14F-4D97-AF65-F5344CB8AC3E}">
        <p14:creationId xmlns:p14="http://schemas.microsoft.com/office/powerpoint/2010/main" val="3015915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r>
              <a:rPr lang="en-GB" dirty="0"/>
              <a:t>One of the local Church agencies SCIAF work with in Colombia is Caritas Colombia. </a:t>
            </a:r>
          </a:p>
          <a:p>
            <a:r>
              <a:rPr lang="en-GB" dirty="0"/>
              <a:t>This local Caritas work and live in the communities they serve. </a:t>
            </a:r>
          </a:p>
          <a:p>
            <a:r>
              <a:rPr lang="en-GB" dirty="0"/>
              <a:t>SCIAF work together with the local community and Caritas to co-create programs that help some of the poorest people in Colombia. </a:t>
            </a:r>
          </a:p>
        </p:txBody>
      </p:sp>
      <p:sp>
        <p:nvSpPr>
          <p:cNvPr id="4" name="Slide Number Placeholder 3"/>
          <p:cNvSpPr>
            <a:spLocks noGrp="1"/>
          </p:cNvSpPr>
          <p:nvPr>
            <p:ph type="sldNum" sz="quarter" idx="10"/>
          </p:nvPr>
        </p:nvSpPr>
        <p:spPr/>
        <p:txBody>
          <a:bodyPr/>
          <a:lstStyle/>
          <a:p>
            <a:fld id="{E12DBF2C-C93A-FD4E-BA14-EA660F09FC35}" type="slidenum">
              <a:rPr lang="en-US" smtClean="0"/>
              <a:t>7</a:t>
            </a:fld>
            <a:endParaRPr lang="en-US"/>
          </a:p>
        </p:txBody>
      </p:sp>
    </p:spTree>
    <p:extLst>
      <p:ext uri="{BB962C8B-B14F-4D97-AF65-F5344CB8AC3E}">
        <p14:creationId xmlns:p14="http://schemas.microsoft.com/office/powerpoint/2010/main" val="3925868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r>
              <a:rPr lang="en-US" dirty="0"/>
              <a:t>Even though Colombia is a beautiful country with amazing rivers and forests, many people face relentless violence because of conflict with armed gangs.</a:t>
            </a:r>
          </a:p>
          <a:p>
            <a:endParaRPr lang="en-US" dirty="0"/>
          </a:p>
          <a:p>
            <a:r>
              <a:rPr lang="en-US" dirty="0"/>
              <a:t>For those living along the River </a:t>
            </a:r>
            <a:r>
              <a:rPr lang="en-US" dirty="0" err="1"/>
              <a:t>Atrato</a:t>
            </a:r>
            <a:r>
              <a:rPr lang="en-US" dirty="0"/>
              <a:t> </a:t>
            </a:r>
            <a:r>
              <a:rPr lang="en-US" i="1" dirty="0"/>
              <a:t>(</a:t>
            </a:r>
            <a:r>
              <a:rPr lang="en-GB" i="1" dirty="0"/>
              <a:t>Ah-TRAH-</a:t>
            </a:r>
            <a:r>
              <a:rPr lang="en-GB" i="1" dirty="0" err="1"/>
              <a:t>toh</a:t>
            </a:r>
            <a:r>
              <a:rPr lang="en-GB" i="1" dirty="0"/>
              <a:t>) </a:t>
            </a:r>
            <a:r>
              <a:rPr lang="en-US" dirty="0"/>
              <a:t>in northwest Colombia, the river is a vital part of their lives. However, they struggle with conflict, poverty, and isolation every day. </a:t>
            </a:r>
          </a:p>
        </p:txBody>
      </p:sp>
      <p:sp>
        <p:nvSpPr>
          <p:cNvPr id="4" name="Slide Number Placeholder 3"/>
          <p:cNvSpPr>
            <a:spLocks noGrp="1"/>
          </p:cNvSpPr>
          <p:nvPr>
            <p:ph type="sldNum" sz="quarter" idx="10"/>
          </p:nvPr>
        </p:nvSpPr>
        <p:spPr/>
        <p:txBody>
          <a:bodyPr/>
          <a:lstStyle/>
          <a:p>
            <a:fld id="{E12DBF2C-C93A-FD4E-BA14-EA660F09FC35}" type="slidenum">
              <a:rPr lang="en-US" smtClean="0"/>
              <a:t>8</a:t>
            </a:fld>
            <a:endParaRPr lang="en-US"/>
          </a:p>
        </p:txBody>
      </p:sp>
    </p:spTree>
    <p:extLst>
      <p:ext uri="{BB962C8B-B14F-4D97-AF65-F5344CB8AC3E}">
        <p14:creationId xmlns:p14="http://schemas.microsoft.com/office/powerpoint/2010/main" val="3990633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 aloud 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conflict in Colombia is complex. There are many different armed groups who want control over the land and rivers to traffic people, drugs and illegally mined gold. </a:t>
            </a:r>
          </a:p>
        </p:txBody>
      </p:sp>
      <p:sp>
        <p:nvSpPr>
          <p:cNvPr id="4" name="Slide Number Placeholder 3"/>
          <p:cNvSpPr>
            <a:spLocks noGrp="1"/>
          </p:cNvSpPr>
          <p:nvPr>
            <p:ph type="sldNum" sz="quarter" idx="10"/>
          </p:nvPr>
        </p:nvSpPr>
        <p:spPr/>
        <p:txBody>
          <a:bodyPr/>
          <a:lstStyle/>
          <a:p>
            <a:fld id="{E12DBF2C-C93A-FD4E-BA14-EA660F09FC35}" type="slidenum">
              <a:rPr lang="en-US" smtClean="0"/>
              <a:t>9</a:t>
            </a:fld>
            <a:endParaRPr lang="en-US"/>
          </a:p>
        </p:txBody>
      </p:sp>
    </p:spTree>
    <p:extLst>
      <p:ext uri="{BB962C8B-B14F-4D97-AF65-F5344CB8AC3E}">
        <p14:creationId xmlns:p14="http://schemas.microsoft.com/office/powerpoint/2010/main" val="1090904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56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26829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190022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8130665"/>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5C397D-06C2-E976-7FF3-72C720EB8ED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10" y="-9940"/>
            <a:ext cx="9142672" cy="6867940"/>
          </a:xfrm>
          <a:prstGeom prst="rect">
            <a:avLst/>
          </a:prstGeom>
        </p:spPr>
      </p:pic>
      <p:sp>
        <p:nvSpPr>
          <p:cNvPr id="4" name="Rectangle 3">
            <a:extLst>
              <a:ext uri="{FF2B5EF4-FFF2-40B4-BE49-F238E27FC236}">
                <a16:creationId xmlns:a16="http://schemas.microsoft.com/office/drawing/2014/main" id="{BF83C104-874B-70A2-A3B9-5FA355080619}"/>
              </a:ext>
            </a:extLst>
          </p:cNvPr>
          <p:cNvSpPr/>
          <p:nvPr/>
        </p:nvSpPr>
        <p:spPr>
          <a:xfrm>
            <a:off x="0" y="4151586"/>
            <a:ext cx="9144000" cy="2706414"/>
          </a:xfrm>
          <a:prstGeom prst="rect">
            <a:avLst/>
          </a:prstGeom>
          <a:gradFill>
            <a:gsLst>
              <a:gs pos="0">
                <a:srgbClr val="000000">
                  <a:alpha val="0"/>
                </a:srgbClr>
              </a:gs>
              <a:gs pos="100000">
                <a:srgbClr val="000000">
                  <a:alpha val="8000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14ED4102-E4BA-ADC6-8AA4-FE39D56B3EA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9940"/>
            <a:ext cx="3213235" cy="2892560"/>
          </a:xfrm>
          <a:prstGeom prst="rect">
            <a:avLst/>
          </a:prstGeom>
        </p:spPr>
      </p:pic>
      <p:pic>
        <p:nvPicPr>
          <p:cNvPr id="11" name="Picture 10" descr="A logo of a company&#10;&#10;Description automatically generated">
            <a:extLst>
              <a:ext uri="{FF2B5EF4-FFF2-40B4-BE49-F238E27FC236}">
                <a16:creationId xmlns:a16="http://schemas.microsoft.com/office/drawing/2014/main" id="{0885C579-310B-C45D-F785-3F6537E74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pic>
        <p:nvPicPr>
          <p:cNvPr id="12" name="Graphic 11">
            <a:extLst>
              <a:ext uri="{FF2B5EF4-FFF2-40B4-BE49-F238E27FC236}">
                <a16:creationId xmlns:a16="http://schemas.microsoft.com/office/drawing/2014/main" id="{6B27C29A-8924-5A95-1DB3-25F531D4BC4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63533" y="5944290"/>
            <a:ext cx="1600203" cy="571501"/>
          </a:xfrm>
          <a:prstGeom prst="rect">
            <a:avLst/>
          </a:prstGeom>
        </p:spPr>
      </p:pic>
      <p:sp>
        <p:nvSpPr>
          <p:cNvPr id="3" name="TextBox 2">
            <a:extLst>
              <a:ext uri="{FF2B5EF4-FFF2-40B4-BE49-F238E27FC236}">
                <a16:creationId xmlns:a16="http://schemas.microsoft.com/office/drawing/2014/main" id="{42031671-349D-1443-AB69-1A462E511944}"/>
              </a:ext>
            </a:extLst>
          </p:cNvPr>
          <p:cNvSpPr txBox="1"/>
          <p:nvPr/>
        </p:nvSpPr>
        <p:spPr>
          <a:xfrm>
            <a:off x="467929" y="571178"/>
            <a:ext cx="4299857" cy="1141916"/>
          </a:xfrm>
          <a:prstGeom prst="rect">
            <a:avLst/>
          </a:prstGeom>
          <a:noFill/>
        </p:spPr>
        <p:txBody>
          <a:bodyPr wrap="square" rtlCol="0">
            <a:spAutoFit/>
          </a:bodyPr>
          <a:lstStyle/>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WEE BOX 2025</a:t>
            </a:r>
          </a:p>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SECONDARY</a:t>
            </a:r>
          </a:p>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ASSEMBLY</a:t>
            </a:r>
          </a:p>
        </p:txBody>
      </p:sp>
    </p:spTree>
    <p:extLst>
      <p:ext uri="{BB962C8B-B14F-4D97-AF65-F5344CB8AC3E}">
        <p14:creationId xmlns:p14="http://schemas.microsoft.com/office/powerpoint/2010/main" val="495853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797480"/>
            <a:ext cx="9144000" cy="6060520"/>
          </a:xfrm>
          <a:prstGeom prst="rect">
            <a:avLst/>
          </a:prstGeom>
        </p:spPr>
      </p:pic>
      <p:pic>
        <p:nvPicPr>
          <p:cNvPr id="5" name="Picture 4" descr="A green screen with a black border&#10;&#10;Description automatically generated">
            <a:extLst>
              <a:ext uri="{FF2B5EF4-FFF2-40B4-BE49-F238E27FC236}">
                <a16:creationId xmlns:a16="http://schemas.microsoft.com/office/drawing/2014/main" id="{BE18165A-57D7-5668-2B78-B631845222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4CE570DF-9564-EA0D-2704-C47372872DF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9" name="TextBox 8">
            <a:extLst>
              <a:ext uri="{FF2B5EF4-FFF2-40B4-BE49-F238E27FC236}">
                <a16:creationId xmlns:a16="http://schemas.microsoft.com/office/drawing/2014/main" id="{AEACB975-D189-6A16-0FDD-87D2C46F9977}"/>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WEE BOX 2025</a:t>
            </a:r>
          </a:p>
        </p:txBody>
      </p:sp>
    </p:spTree>
    <p:extLst>
      <p:ext uri="{BB962C8B-B14F-4D97-AF65-F5344CB8AC3E}">
        <p14:creationId xmlns:p14="http://schemas.microsoft.com/office/powerpoint/2010/main" val="245817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6DEEF9-B8D4-ED5F-86F7-C1994C5C7C8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971883"/>
            <a:ext cx="9144000" cy="5886117"/>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TextBox 1">
            <a:extLst>
              <a:ext uri="{FF2B5EF4-FFF2-40B4-BE49-F238E27FC236}">
                <a16:creationId xmlns:a16="http://schemas.microsoft.com/office/drawing/2014/main" id="{329C75F2-49EB-A89C-3447-4FE12CB6E1DB}"/>
              </a:ext>
            </a:extLst>
          </p:cNvPr>
          <p:cNvSpPr txBox="1"/>
          <p:nvPr/>
        </p:nvSpPr>
        <p:spPr>
          <a:xfrm>
            <a:off x="275508" y="6254419"/>
            <a:ext cx="103894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Luis</a:t>
            </a:r>
          </a:p>
        </p:txBody>
      </p:sp>
    </p:spTree>
    <p:extLst>
      <p:ext uri="{BB962C8B-B14F-4D97-AF65-F5344CB8AC3E}">
        <p14:creationId xmlns:p14="http://schemas.microsoft.com/office/powerpoint/2010/main" val="2855274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BA9890-CFEB-5040-B462-8AA28B668B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3" y="971883"/>
            <a:ext cx="9144000" cy="5886117"/>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6" name="Rounded Rectangle 5">
            <a:extLst>
              <a:ext uri="{FF2B5EF4-FFF2-40B4-BE49-F238E27FC236}">
                <a16:creationId xmlns:a16="http://schemas.microsoft.com/office/drawing/2014/main" id="{BD3F56FF-FA23-5024-AB0F-425736D7CF3F}"/>
              </a:ext>
            </a:extLst>
          </p:cNvPr>
          <p:cNvSpPr/>
          <p:nvPr/>
        </p:nvSpPr>
        <p:spPr>
          <a:xfrm>
            <a:off x="6135408" y="1784909"/>
            <a:ext cx="2589581" cy="3004261"/>
          </a:xfrm>
          <a:prstGeom prst="roundRect">
            <a:avLst>
              <a:gd name="adj" fmla="val 3955"/>
            </a:avLst>
          </a:prstGeom>
          <a:solidFill>
            <a:srgbClr val="FECC0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CD0B304-682F-3C23-7999-4B65357F8E4D}"/>
              </a:ext>
            </a:extLst>
          </p:cNvPr>
          <p:cNvSpPr/>
          <p:nvPr/>
        </p:nvSpPr>
        <p:spPr>
          <a:xfrm>
            <a:off x="6278971" y="1957278"/>
            <a:ext cx="2306230" cy="2677656"/>
          </a:xfrm>
          <a:prstGeom prst="rect">
            <a:avLst/>
          </a:prstGeom>
        </p:spPr>
        <p:txBody>
          <a:bodyPr wrap="square">
            <a:spAutoFit/>
          </a:bodyPr>
          <a:lstStyle/>
          <a:p>
            <a:pPr algn="ctr"/>
            <a:r>
              <a:rPr lang="en-GB" sz="2800" b="1" dirty="0">
                <a:latin typeface="Rubik" pitchFamily="2" charset="-79"/>
                <a:ea typeface="Colby StBlk" pitchFamily="2" charset="77"/>
                <a:cs typeface="Rubik" pitchFamily="2" charset="-79"/>
              </a:rPr>
              <a:t>Enrique and his family were forced to leave their home.</a:t>
            </a:r>
          </a:p>
        </p:txBody>
      </p:sp>
      <p:sp>
        <p:nvSpPr>
          <p:cNvPr id="2" name="TextBox 1">
            <a:extLst>
              <a:ext uri="{FF2B5EF4-FFF2-40B4-BE49-F238E27FC236}">
                <a16:creationId xmlns:a16="http://schemas.microsoft.com/office/drawing/2014/main" id="{F46AF33A-7A9F-EA45-E7CA-D43038C77182}"/>
              </a:ext>
            </a:extLst>
          </p:cNvPr>
          <p:cNvSpPr txBox="1"/>
          <p:nvPr/>
        </p:nvSpPr>
        <p:spPr>
          <a:xfrm>
            <a:off x="275508" y="6254419"/>
            <a:ext cx="103894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Enrique</a:t>
            </a:r>
          </a:p>
        </p:txBody>
      </p:sp>
    </p:spTree>
    <p:extLst>
      <p:ext uri="{BB962C8B-B14F-4D97-AF65-F5344CB8AC3E}">
        <p14:creationId xmlns:p14="http://schemas.microsoft.com/office/powerpoint/2010/main" val="671512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0304F2-B8AC-518B-236A-5241742A48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61485"/>
            <a:ext cx="9144000" cy="6096515"/>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15" name="Rounded Rectangle 14">
            <a:extLst>
              <a:ext uri="{FF2B5EF4-FFF2-40B4-BE49-F238E27FC236}">
                <a16:creationId xmlns:a16="http://schemas.microsoft.com/office/drawing/2014/main" id="{E018D10A-3A2E-8181-F13D-D244CE40CE11}"/>
              </a:ext>
            </a:extLst>
          </p:cNvPr>
          <p:cNvSpPr/>
          <p:nvPr/>
        </p:nvSpPr>
        <p:spPr>
          <a:xfrm>
            <a:off x="395260" y="1784909"/>
            <a:ext cx="2589581" cy="3381451"/>
          </a:xfrm>
          <a:prstGeom prst="roundRect">
            <a:avLst>
              <a:gd name="adj" fmla="val 3955"/>
            </a:avLst>
          </a:prstGeom>
          <a:solidFill>
            <a:srgbClr val="018E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7EBE605-8EE5-009D-41E3-DA7FCDB7112D}"/>
              </a:ext>
            </a:extLst>
          </p:cNvPr>
          <p:cNvSpPr/>
          <p:nvPr/>
        </p:nvSpPr>
        <p:spPr>
          <a:xfrm>
            <a:off x="538823" y="1957278"/>
            <a:ext cx="2238668" cy="3046988"/>
          </a:xfrm>
          <a:prstGeom prst="rect">
            <a:avLst/>
          </a:prstGeom>
        </p:spPr>
        <p:txBody>
          <a:bodyPr wrap="square">
            <a:spAutoFit/>
          </a:bodyPr>
          <a:lstStyle/>
          <a:p>
            <a:pPr fontAlgn="base"/>
            <a:r>
              <a:rPr lang="en-GB" sz="1600" b="1" dirty="0">
                <a:solidFill>
                  <a:schemeClr val="bg1"/>
                </a:solidFill>
                <a:effectLst/>
                <a:latin typeface="Rubik" panose="020B0604020202020204" charset="-79"/>
                <a:ea typeface="Times New Roman" panose="02020603050405020304" pitchFamily="18" charset="0"/>
                <a:cs typeface="Rubik" panose="020B0604020202020204" charset="-79"/>
              </a:rPr>
              <a:t>Enrique and his family had nowhere to go.</a:t>
            </a:r>
          </a:p>
          <a:p>
            <a:pPr fontAlgn="base"/>
            <a:endParaRPr lang="en-GB" sz="1600" dirty="0">
              <a:solidFill>
                <a:schemeClr val="bg1"/>
              </a:solidFill>
              <a:latin typeface="Rubik" panose="020B0604020202020204" charset="-79"/>
              <a:cs typeface="Rubik" panose="020B0604020202020204" charset="-79"/>
            </a:endParaRPr>
          </a:p>
          <a:p>
            <a:r>
              <a:rPr lang="en-US" sz="1600" dirty="0">
                <a:solidFill>
                  <a:schemeClr val="bg1"/>
                </a:solidFill>
                <a:latin typeface="Rubik" panose="020B0604020202020204" charset="-79"/>
                <a:cs typeface="Rubik" panose="020B0604020202020204" charset="-79"/>
              </a:rPr>
              <a:t>“When you’re displaced you have to move out quickly, or you are killed. You have to leave everything behind</a:t>
            </a:r>
            <a:r>
              <a:rPr lang="en-GB" sz="1600" dirty="0">
                <a:solidFill>
                  <a:schemeClr val="bg1"/>
                </a:solidFill>
                <a:latin typeface="Rubik" panose="020B0604020202020204" charset="-79"/>
                <a:cs typeface="Rubik" panose="020B0604020202020204" charset="-79"/>
              </a:rPr>
              <a:t>.”</a:t>
            </a:r>
          </a:p>
          <a:p>
            <a:pPr algn="r"/>
            <a:r>
              <a:rPr lang="en-GB" sz="1600" b="1" dirty="0">
                <a:solidFill>
                  <a:schemeClr val="bg1"/>
                </a:solidFill>
                <a:latin typeface="Rubik" panose="020B0604020202020204" charset="-79"/>
                <a:cs typeface="Rubik" panose="020B0604020202020204" charset="-79"/>
              </a:rPr>
              <a:t>Enrique</a:t>
            </a:r>
          </a:p>
          <a:p>
            <a:endParaRPr lang="en-GB" sz="1600" b="1" dirty="0">
              <a:solidFill>
                <a:schemeClr val="bg1"/>
              </a:solidFill>
              <a:latin typeface="Rubik" pitchFamily="2" charset="-79"/>
              <a:ea typeface="Colby StBlk" pitchFamily="2" charset="77"/>
              <a:cs typeface="Rubik" pitchFamily="2" charset="-79"/>
            </a:endParaRPr>
          </a:p>
        </p:txBody>
      </p:sp>
      <p:sp>
        <p:nvSpPr>
          <p:cNvPr id="2" name="TextBox 1">
            <a:extLst>
              <a:ext uri="{FF2B5EF4-FFF2-40B4-BE49-F238E27FC236}">
                <a16:creationId xmlns:a16="http://schemas.microsoft.com/office/drawing/2014/main" id="{C5398822-1004-BBC3-13DC-2D29B37A78DD}"/>
              </a:ext>
            </a:extLst>
          </p:cNvPr>
          <p:cNvSpPr txBox="1"/>
          <p:nvPr/>
        </p:nvSpPr>
        <p:spPr>
          <a:xfrm>
            <a:off x="275508" y="6254418"/>
            <a:ext cx="250198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Enrique</a:t>
            </a:r>
          </a:p>
        </p:txBody>
      </p:sp>
    </p:spTree>
    <p:extLst>
      <p:ext uri="{BB962C8B-B14F-4D97-AF65-F5344CB8AC3E}">
        <p14:creationId xmlns:p14="http://schemas.microsoft.com/office/powerpoint/2010/main" val="783135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6AF680B-CD1C-0FAC-BDFF-6ABB2143192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685"/>
          <a:stretch/>
        </p:blipFill>
        <p:spPr>
          <a:xfrm>
            <a:off x="1143" y="749802"/>
            <a:ext cx="9144000" cy="6108198"/>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ounded Rectangle 5">
            <a:extLst>
              <a:ext uri="{FF2B5EF4-FFF2-40B4-BE49-F238E27FC236}">
                <a16:creationId xmlns:a16="http://schemas.microsoft.com/office/drawing/2014/main" id="{9F60F783-68F6-FC35-002A-1382C1619169}"/>
              </a:ext>
            </a:extLst>
          </p:cNvPr>
          <p:cNvSpPr/>
          <p:nvPr/>
        </p:nvSpPr>
        <p:spPr>
          <a:xfrm>
            <a:off x="5987034" y="1969684"/>
            <a:ext cx="2589581" cy="3046988"/>
          </a:xfrm>
          <a:prstGeom prst="roundRect">
            <a:avLst>
              <a:gd name="adj" fmla="val 3955"/>
            </a:avLst>
          </a:prstGeom>
          <a:solidFill>
            <a:srgbClr val="FECC0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957A6A8-633C-3B36-2BEC-0BE2CD815870}"/>
              </a:ext>
            </a:extLst>
          </p:cNvPr>
          <p:cNvSpPr/>
          <p:nvPr/>
        </p:nvSpPr>
        <p:spPr>
          <a:xfrm>
            <a:off x="5989321" y="2059014"/>
            <a:ext cx="2587294" cy="3046988"/>
          </a:xfrm>
          <a:prstGeom prst="rect">
            <a:avLst/>
          </a:prstGeom>
        </p:spPr>
        <p:txBody>
          <a:bodyPr wrap="square">
            <a:spAutoFit/>
          </a:bodyPr>
          <a:lstStyle/>
          <a:p>
            <a:pPr fontAlgn="base"/>
            <a:r>
              <a:rPr lang="en-GB" sz="1600" b="1" dirty="0">
                <a:solidFill>
                  <a:schemeClr val="bg1"/>
                </a:solidFill>
                <a:latin typeface="Rubik" panose="020B0604020202020204" charset="-79"/>
                <a:ea typeface="Colby StBlk" pitchFamily="2" charset="77"/>
                <a:cs typeface="Rubik" panose="020B0604020202020204" charset="-79"/>
              </a:rPr>
              <a:t>“</a:t>
            </a:r>
            <a:r>
              <a:rPr lang="en-GB" sz="1600" dirty="0">
                <a:solidFill>
                  <a:schemeClr val="bg1"/>
                </a:solidFill>
                <a:effectLst/>
                <a:latin typeface="Rubik" panose="020B0604020202020204" charset="-79"/>
                <a:ea typeface="Times New Roman" panose="02020603050405020304" pitchFamily="18" charset="0"/>
                <a:cs typeface="Rubik" panose="020B0604020202020204" charset="-79"/>
              </a:rPr>
              <a:t>For those that finally returned to their homes, the state did not help – the </a:t>
            </a:r>
            <a:r>
              <a:rPr lang="en-GB" sz="1600" b="1" dirty="0">
                <a:solidFill>
                  <a:schemeClr val="bg1"/>
                </a:solidFill>
                <a:effectLst/>
                <a:latin typeface="Rubik" panose="020B0604020202020204" charset="-79"/>
                <a:ea typeface="Times New Roman" panose="02020603050405020304" pitchFamily="18" charset="0"/>
                <a:cs typeface="Rubik" panose="020B0604020202020204" charset="-79"/>
              </a:rPr>
              <a:t>Church</a:t>
            </a:r>
            <a:r>
              <a:rPr lang="en-GB" sz="1600" dirty="0">
                <a:solidFill>
                  <a:schemeClr val="bg1"/>
                </a:solidFill>
                <a:effectLst/>
                <a:latin typeface="Rubik" panose="020B0604020202020204" charset="-79"/>
                <a:ea typeface="Times New Roman" panose="02020603050405020304" pitchFamily="18" charset="0"/>
                <a:cs typeface="Rubik" panose="020B0604020202020204" charset="-79"/>
              </a:rPr>
              <a:t>, however, has helped us return </a:t>
            </a:r>
            <a:r>
              <a:rPr lang="en-GB" sz="1600" b="1" dirty="0">
                <a:solidFill>
                  <a:schemeClr val="bg1"/>
                </a:solidFill>
                <a:effectLst/>
                <a:latin typeface="Rubik" panose="020B0604020202020204" charset="-79"/>
                <a:ea typeface="Times New Roman" panose="02020603050405020304" pitchFamily="18" charset="0"/>
                <a:cs typeface="Rubik" panose="020B0604020202020204" charset="-79"/>
              </a:rPr>
              <a:t>with all their might</a:t>
            </a:r>
            <a:r>
              <a:rPr lang="en-GB" sz="1600" dirty="0">
                <a:solidFill>
                  <a:schemeClr val="bg1"/>
                </a:solidFill>
                <a:effectLst/>
                <a:latin typeface="Rubik" panose="020B0604020202020204" charset="-79"/>
                <a:ea typeface="Times New Roman" panose="02020603050405020304" pitchFamily="18" charset="0"/>
                <a:cs typeface="Rubik" panose="020B0604020202020204" charset="-79"/>
              </a:rPr>
              <a:t>. </a:t>
            </a:r>
          </a:p>
          <a:p>
            <a:pPr fontAlgn="base"/>
            <a:r>
              <a:rPr lang="en-GB" sz="1600" dirty="0">
                <a:solidFill>
                  <a:schemeClr val="bg1"/>
                </a:solidFill>
                <a:effectLst/>
                <a:latin typeface="Rubik" panose="020B0604020202020204" charset="-79"/>
                <a:ea typeface="Times New Roman" panose="02020603050405020304" pitchFamily="18" charset="0"/>
                <a:cs typeface="Rubik" panose="020B0604020202020204" charset="-79"/>
              </a:rPr>
              <a:t>Their presence has helped guard us from the armed groups that still operate here.”   </a:t>
            </a:r>
          </a:p>
          <a:p>
            <a:pPr algn="r" fontAlgn="base"/>
            <a:r>
              <a:rPr lang="en-GB" sz="1600" b="1" dirty="0">
                <a:solidFill>
                  <a:schemeClr val="bg1"/>
                </a:solidFill>
                <a:latin typeface="Rubik" panose="020B0604020202020204" charset="-79"/>
                <a:ea typeface="Times New Roman" panose="02020603050405020304" pitchFamily="18" charset="0"/>
                <a:cs typeface="Rubik" panose="020B0604020202020204" charset="-79"/>
              </a:rPr>
              <a:t>Enrique</a:t>
            </a:r>
            <a:endParaRPr lang="en-GB" sz="1600" b="1" dirty="0">
              <a:solidFill>
                <a:schemeClr val="bg1"/>
              </a:solidFill>
              <a:effectLst/>
              <a:latin typeface="Rubik" panose="020B0604020202020204" charset="-79"/>
              <a:ea typeface="Times New Roman" panose="02020603050405020304" pitchFamily="18" charset="0"/>
              <a:cs typeface="Rubik" panose="020B0604020202020204" charset="-79"/>
            </a:endParaRPr>
          </a:p>
          <a:p>
            <a:endParaRPr lang="en-GB" sz="1600" b="1" dirty="0">
              <a:solidFill>
                <a:schemeClr val="bg1"/>
              </a:solidFill>
              <a:latin typeface="Rubik" pitchFamily="2" charset="-79"/>
              <a:ea typeface="Colby StBlk" pitchFamily="2" charset="77"/>
              <a:cs typeface="Rubik" pitchFamily="2" charset="-79"/>
            </a:endParaRPr>
          </a:p>
        </p:txBody>
      </p:sp>
      <p:sp>
        <p:nvSpPr>
          <p:cNvPr id="9" name="TextBox 8">
            <a:extLst>
              <a:ext uri="{FF2B5EF4-FFF2-40B4-BE49-F238E27FC236}">
                <a16:creationId xmlns:a16="http://schemas.microsoft.com/office/drawing/2014/main" id="{20B1E8A1-1626-E858-1FA6-8C446AF5B531}"/>
              </a:ext>
            </a:extLst>
          </p:cNvPr>
          <p:cNvSpPr txBox="1"/>
          <p:nvPr/>
        </p:nvSpPr>
        <p:spPr>
          <a:xfrm>
            <a:off x="293928" y="1601266"/>
            <a:ext cx="1260551"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Enrique and family</a:t>
            </a:r>
          </a:p>
        </p:txBody>
      </p:sp>
      <p:sp>
        <p:nvSpPr>
          <p:cNvPr id="4" name="TextBox 3">
            <a:extLst>
              <a:ext uri="{FF2B5EF4-FFF2-40B4-BE49-F238E27FC236}">
                <a16:creationId xmlns:a16="http://schemas.microsoft.com/office/drawing/2014/main" id="{E5391F4E-1747-FDCA-A8D2-694D404C6686}"/>
              </a:ext>
            </a:extLst>
          </p:cNvPr>
          <p:cNvSpPr txBox="1"/>
          <p:nvPr/>
        </p:nvSpPr>
        <p:spPr>
          <a:xfrm>
            <a:off x="275508" y="6254419"/>
            <a:ext cx="103894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Enrique</a:t>
            </a:r>
          </a:p>
        </p:txBody>
      </p:sp>
    </p:spTree>
    <p:extLst>
      <p:ext uri="{BB962C8B-B14F-4D97-AF65-F5344CB8AC3E}">
        <p14:creationId xmlns:p14="http://schemas.microsoft.com/office/powerpoint/2010/main" val="12274368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6618A0A-C0A2-5693-BF5B-7BFD4182BB40}"/>
            </a:ext>
          </a:extLst>
        </p:cNvPr>
        <p:cNvGrpSpPr/>
        <p:nvPr/>
      </p:nvGrpSpPr>
      <p:grpSpPr>
        <a:xfrm>
          <a:off x="0" y="0"/>
          <a:ext cx="0" cy="0"/>
          <a:chOff x="0" y="0"/>
          <a:chExt cx="0" cy="0"/>
        </a:xfrm>
      </p:grpSpPr>
      <p:pic>
        <p:nvPicPr>
          <p:cNvPr id="11" name="Picture 10" descr="A child playing a guitar&#10;&#10;Description automatically generated">
            <a:extLst>
              <a:ext uri="{FF2B5EF4-FFF2-40B4-BE49-F238E27FC236}">
                <a16:creationId xmlns:a16="http://schemas.microsoft.com/office/drawing/2014/main" id="{9D8A6480-67E2-E77E-1085-11C06CA05C9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286" y="1337963"/>
            <a:ext cx="9144000" cy="5520037"/>
          </a:xfrm>
          <a:prstGeom prst="rect">
            <a:avLst/>
          </a:prstGeom>
        </p:spPr>
      </p:pic>
      <p:sp>
        <p:nvSpPr>
          <p:cNvPr id="10" name="Rectangle 9">
            <a:extLst>
              <a:ext uri="{FF2B5EF4-FFF2-40B4-BE49-F238E27FC236}">
                <a16:creationId xmlns:a16="http://schemas.microsoft.com/office/drawing/2014/main" id="{0B90748E-4771-97B6-F64D-22D7FD17DE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7B3DC7EC-FDE9-5E9C-E64C-CEA99FAB6E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4DF67F99-5A77-D7F3-4A61-261B2FE26D33}"/>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244A3405-9301-4730-537A-8CE5C462E8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TextBox 1">
            <a:extLst>
              <a:ext uri="{FF2B5EF4-FFF2-40B4-BE49-F238E27FC236}">
                <a16:creationId xmlns:a16="http://schemas.microsoft.com/office/drawing/2014/main" id="{2F70E125-D70A-DC1A-353C-213FCE970926}"/>
              </a:ext>
            </a:extLst>
          </p:cNvPr>
          <p:cNvSpPr txBox="1"/>
          <p:nvPr/>
        </p:nvSpPr>
        <p:spPr>
          <a:xfrm>
            <a:off x="275508" y="6254418"/>
            <a:ext cx="162949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Safe place to play project</a:t>
            </a:r>
          </a:p>
        </p:txBody>
      </p:sp>
    </p:spTree>
    <p:extLst>
      <p:ext uri="{BB962C8B-B14F-4D97-AF65-F5344CB8AC3E}">
        <p14:creationId xmlns:p14="http://schemas.microsoft.com/office/powerpoint/2010/main" val="117641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8515B6-957F-305C-010B-C51402F2EE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971883"/>
            <a:ext cx="9144000" cy="5886117"/>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ounded Rectangle 2">
            <a:extLst>
              <a:ext uri="{FF2B5EF4-FFF2-40B4-BE49-F238E27FC236}">
                <a16:creationId xmlns:a16="http://schemas.microsoft.com/office/drawing/2014/main" id="{3CD6B541-4932-076A-73A5-741245218457}"/>
              </a:ext>
            </a:extLst>
          </p:cNvPr>
          <p:cNvSpPr/>
          <p:nvPr/>
        </p:nvSpPr>
        <p:spPr>
          <a:xfrm>
            <a:off x="407708" y="1784909"/>
            <a:ext cx="2589581" cy="2589581"/>
          </a:xfrm>
          <a:prstGeom prst="roundRect">
            <a:avLst>
              <a:gd name="adj" fmla="val 3955"/>
            </a:avLst>
          </a:prstGeom>
          <a:solidFill>
            <a:srgbClr val="018E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1AA5FD6A-A655-AACA-457C-8EE4820F349E}"/>
              </a:ext>
            </a:extLst>
          </p:cNvPr>
          <p:cNvSpPr/>
          <p:nvPr/>
        </p:nvSpPr>
        <p:spPr>
          <a:xfrm>
            <a:off x="549383" y="2048647"/>
            <a:ext cx="2306230" cy="252376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Rubik" panose="020B0604020202020204" charset="-79"/>
                <a:ea typeface="Calibri" panose="020F0502020204030204" pitchFamily="34" charset="0"/>
                <a:cs typeface="Rubik" panose="020B0604020202020204" charset="-79"/>
              </a:rPr>
              <a:t>“With the help of Christ, Christ alive in the midst of the community, it is possible to usher in a new Colombia.”</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Rubik" panose="020B0604020202020204" charset="-79"/>
                <a:ea typeface="Calibri" panose="020F0502020204030204" pitchFamily="34" charset="0"/>
                <a:cs typeface="Rubik" panose="020B0604020202020204" charset="-79"/>
              </a:rPr>
              <a:t>Pope Francis </a:t>
            </a:r>
            <a:endParaRPr kumimoji="0" lang="en-GB" sz="1800" b="1"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br>
              <a:rPr kumimoji="0" lang="en-GB" sz="16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rPr>
            </a:br>
            <a:endParaRPr kumimoji="0" lang="en-GB" sz="16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endParaRPr>
          </a:p>
        </p:txBody>
      </p:sp>
    </p:spTree>
    <p:extLst>
      <p:ext uri="{BB962C8B-B14F-4D97-AF65-F5344CB8AC3E}">
        <p14:creationId xmlns:p14="http://schemas.microsoft.com/office/powerpoint/2010/main" val="3310058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A579E6-7FC9-D3C9-947A-D79D797A700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971883"/>
            <a:ext cx="9142857" cy="5886117"/>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Tree>
    <p:extLst>
      <p:ext uri="{BB962C8B-B14F-4D97-AF65-F5344CB8AC3E}">
        <p14:creationId xmlns:p14="http://schemas.microsoft.com/office/powerpoint/2010/main" val="2081999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7CA698E-ABAB-1839-B107-1CF1C8D89B06}"/>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DE16F932-C036-3FEF-ED79-C9545EE18086}"/>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28C3D7F6-4BD1-9CB3-0CCC-33F799AA19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B8E67484-6E3C-33E0-498D-DB1A53F359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C54DD3D3-DF31-4E63-192E-CF05CD346D94}"/>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928934E5-8F79-5F43-8D84-AE6B6B1346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a:extLst>
              <a:ext uri="{FF2B5EF4-FFF2-40B4-BE49-F238E27FC236}">
                <a16:creationId xmlns:a16="http://schemas.microsoft.com/office/drawing/2014/main" id="{D1A43436-0BA3-8F9E-DD4B-24D79E3521AE}"/>
              </a:ext>
            </a:extLst>
          </p:cNvPr>
          <p:cNvSpPr/>
          <p:nvPr/>
        </p:nvSpPr>
        <p:spPr>
          <a:xfrm>
            <a:off x="293929" y="1471881"/>
            <a:ext cx="8604949" cy="5509200"/>
          </a:xfrm>
          <a:prstGeom prst="rect">
            <a:avLst/>
          </a:prstGeom>
        </p:spPr>
        <p:txBody>
          <a:bodyPr wrap="square">
            <a:spAutoFit/>
          </a:bodyPr>
          <a:lstStyle/>
          <a:p>
            <a:pPr marL="457200" algn="ctr"/>
            <a:r>
              <a:rPr lang="en-GB" sz="2400" b="1" dirty="0">
                <a:effectLst/>
                <a:latin typeface="Rubik" panose="020B0604020202020204" charset="-79"/>
                <a:ea typeface="Calibri" panose="020F0502020204030204" pitchFamily="34" charset="0"/>
                <a:cs typeface="Rubik" panose="020B0604020202020204" charset="-79"/>
              </a:rPr>
              <a:t>God of Peace and Justice</a:t>
            </a:r>
            <a:endParaRPr lang="en-GB" sz="2400" dirty="0">
              <a:effectLst/>
              <a:latin typeface="Rubik" panose="020B0604020202020204" charset="-79"/>
              <a:ea typeface="Calibri" panose="020F0502020204030204" pitchFamily="34" charset="0"/>
              <a:cs typeface="Rubik" panose="020B0604020202020204" charset="-79"/>
            </a:endParaRPr>
          </a:p>
          <a:p>
            <a:pPr marL="457200" algn="ctr"/>
            <a:endParaRPr lang="en-GB" sz="2400" dirty="0">
              <a:effectLst/>
              <a:latin typeface="Rubik" panose="020B0604020202020204" charset="-79"/>
              <a:ea typeface="Calibri" panose="020F0502020204030204" pitchFamily="34" charset="0"/>
              <a:cs typeface="Rubik" panose="020B0604020202020204" charset="-79"/>
            </a:endParaRPr>
          </a:p>
          <a:p>
            <a:pPr marL="457200" algn="ctr"/>
            <a:r>
              <a:rPr lang="en-GB" sz="2400" dirty="0">
                <a:effectLst/>
                <a:latin typeface="Rubik" panose="020B0604020202020204" charset="-79"/>
                <a:ea typeface="Calibri" panose="020F0502020204030204" pitchFamily="34" charset="0"/>
                <a:cs typeface="Rubik" panose="020B0604020202020204" charset="-79"/>
              </a:rPr>
              <a:t>As we journey through Lent, </a:t>
            </a:r>
          </a:p>
          <a:p>
            <a:pPr marL="457200" algn="ctr"/>
            <a:r>
              <a:rPr lang="en-GB" sz="2400" dirty="0">
                <a:effectLst/>
                <a:latin typeface="Rubik" panose="020B0604020202020204" charset="-79"/>
                <a:ea typeface="Calibri" panose="020F0502020204030204" pitchFamily="34" charset="0"/>
                <a:cs typeface="Rubik" panose="020B0604020202020204" charset="-79"/>
              </a:rPr>
              <a:t>help us to be mindful of those</a:t>
            </a:r>
          </a:p>
          <a:p>
            <a:pPr marL="457200" algn="ctr"/>
            <a:r>
              <a:rPr lang="en-GB" sz="2400" dirty="0">
                <a:effectLst/>
                <a:latin typeface="Rubik" panose="020B0604020202020204" charset="-79"/>
                <a:ea typeface="Calibri" panose="020F0502020204030204" pitchFamily="34" charset="0"/>
                <a:cs typeface="Rubik" panose="020B0604020202020204" charset="-79"/>
              </a:rPr>
              <a:t>with whom we share God’s Creation, </a:t>
            </a:r>
          </a:p>
          <a:p>
            <a:pPr marL="457200" algn="ctr"/>
            <a:r>
              <a:rPr lang="en-GB" sz="2400" dirty="0">
                <a:effectLst/>
                <a:latin typeface="Rubik" panose="020B0604020202020204" charset="-79"/>
                <a:ea typeface="Calibri" panose="020F0502020204030204" pitchFamily="34" charset="0"/>
                <a:cs typeface="Rubik" panose="020B0604020202020204" charset="-79"/>
              </a:rPr>
              <a:t>our common home.</a:t>
            </a:r>
          </a:p>
          <a:p>
            <a:pPr marL="457200" algn="ctr"/>
            <a:r>
              <a:rPr lang="en-GB" sz="2400" dirty="0">
                <a:effectLst/>
                <a:latin typeface="Rubik" panose="020B0604020202020204" charset="-79"/>
                <a:ea typeface="Calibri" panose="020F0502020204030204" pitchFamily="34" charset="0"/>
                <a:cs typeface="Rubik" panose="020B0604020202020204" charset="-79"/>
              </a:rPr>
              <a:t> </a:t>
            </a:r>
          </a:p>
          <a:p>
            <a:pPr marL="457200" algn="ctr"/>
            <a:r>
              <a:rPr lang="en-GB" sz="2400" dirty="0">
                <a:effectLst/>
                <a:latin typeface="Rubik" panose="020B0604020202020204" charset="-79"/>
                <a:ea typeface="Calibri" panose="020F0502020204030204" pitchFamily="34" charset="0"/>
                <a:cs typeface="Rubik" panose="020B0604020202020204" charset="-79"/>
              </a:rPr>
              <a:t>May our praying, fasting and giving,</a:t>
            </a:r>
          </a:p>
          <a:p>
            <a:pPr marL="457200" algn="ctr"/>
            <a:r>
              <a:rPr lang="en-GB" sz="2400" dirty="0">
                <a:effectLst/>
                <a:latin typeface="Rubik" panose="020B0604020202020204" charset="-79"/>
                <a:ea typeface="Calibri" panose="020F0502020204030204" pitchFamily="34" charset="0"/>
                <a:cs typeface="Rubik" panose="020B0604020202020204" charset="-79"/>
              </a:rPr>
              <a:t>help us to draw ever closer to You,</a:t>
            </a:r>
          </a:p>
          <a:p>
            <a:pPr marL="457200" algn="ctr"/>
            <a:r>
              <a:rPr lang="en-GB" sz="2400" dirty="0">
                <a:effectLst/>
                <a:latin typeface="Rubik" panose="020B0604020202020204" charset="-79"/>
                <a:ea typeface="Calibri" panose="020F0502020204030204" pitchFamily="34" charset="0"/>
                <a:cs typeface="Rubik" panose="020B0604020202020204" charset="-79"/>
              </a:rPr>
              <a:t>and inspire us to find new ways</a:t>
            </a:r>
          </a:p>
          <a:p>
            <a:pPr marL="457200" algn="ctr"/>
            <a:r>
              <a:rPr lang="en-GB" sz="2400" dirty="0">
                <a:effectLst/>
                <a:latin typeface="Rubik" panose="020B0604020202020204" charset="-79"/>
                <a:ea typeface="Calibri" panose="020F0502020204030204" pitchFamily="34" charset="0"/>
                <a:cs typeface="Rubik" panose="020B0604020202020204" charset="-79"/>
              </a:rPr>
              <a:t>to bring dignity, joy, peace and justice to others,</a:t>
            </a:r>
          </a:p>
          <a:p>
            <a:pPr marL="457200" algn="ctr"/>
            <a:r>
              <a:rPr lang="en-GB" sz="2400" dirty="0">
                <a:effectLst/>
                <a:latin typeface="Rubik" panose="020B0604020202020204" charset="-79"/>
                <a:ea typeface="Calibri" panose="020F0502020204030204" pitchFamily="34" charset="0"/>
                <a:cs typeface="Rubik" panose="020B0604020202020204" charset="-79"/>
              </a:rPr>
              <a:t>especially this year to the people of Colombia. </a:t>
            </a:r>
          </a:p>
          <a:p>
            <a:pPr marL="457200" algn="ctr"/>
            <a:endParaRPr lang="en-GB" sz="2400" b="1" dirty="0">
              <a:effectLst/>
              <a:latin typeface="Rubik" panose="020B0604020202020204" charset="-79"/>
              <a:ea typeface="Calibri" panose="020F0502020204030204" pitchFamily="34" charset="0"/>
              <a:cs typeface="Rubik" panose="020B0604020202020204" charset="-79"/>
            </a:endParaRPr>
          </a:p>
          <a:p>
            <a:pPr marL="457200" algn="ctr"/>
            <a:r>
              <a:rPr lang="en-GB" sz="2400" b="1" dirty="0">
                <a:effectLst/>
                <a:latin typeface="Rubik" panose="020B0604020202020204" charset="-79"/>
                <a:ea typeface="Calibri" panose="020F0502020204030204" pitchFamily="34" charset="0"/>
                <a:cs typeface="Rubik" panose="020B0604020202020204" charset="-79"/>
              </a:rPr>
              <a:t>Amen</a:t>
            </a:r>
            <a:endParaRPr lang="en-GB" sz="2400" dirty="0">
              <a:effectLst/>
              <a:latin typeface="Rubik" panose="020B0604020202020204" charset="-79"/>
              <a:ea typeface="Calibri" panose="020F0502020204030204" pitchFamily="34" charset="0"/>
              <a:cs typeface="Rubik" panose="020B0604020202020204" charset="-79"/>
            </a:endParaRPr>
          </a:p>
          <a:p>
            <a:endParaRPr lang="en-GB" sz="1600" dirty="0">
              <a:latin typeface="Rubik" pitchFamily="2" charset="-79"/>
              <a:ea typeface="Colby StBlk" pitchFamily="2" charset="77"/>
              <a:cs typeface="Rubik" pitchFamily="2" charset="-79"/>
            </a:endParaRPr>
          </a:p>
        </p:txBody>
      </p:sp>
    </p:spTree>
    <p:extLst>
      <p:ext uri="{BB962C8B-B14F-4D97-AF65-F5344CB8AC3E}">
        <p14:creationId xmlns:p14="http://schemas.microsoft.com/office/powerpoint/2010/main" val="657759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WEE BOX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TextBox 2">
            <a:extLst>
              <a:ext uri="{FF2B5EF4-FFF2-40B4-BE49-F238E27FC236}">
                <a16:creationId xmlns:a16="http://schemas.microsoft.com/office/drawing/2014/main" id="{69DFD5E1-36AA-5406-975E-5C2D4A601132}"/>
              </a:ext>
            </a:extLst>
          </p:cNvPr>
          <p:cNvSpPr txBox="1"/>
          <p:nvPr/>
        </p:nvSpPr>
        <p:spPr>
          <a:xfrm>
            <a:off x="291511" y="1758720"/>
            <a:ext cx="6603833" cy="1754326"/>
          </a:xfrm>
          <a:prstGeom prst="rect">
            <a:avLst/>
          </a:prstGeom>
          <a:noFill/>
        </p:spPr>
        <p:txBody>
          <a:bodyPr wrap="square" rtlCol="0">
            <a:spAutoFit/>
          </a:bodyPr>
          <a:lstStyle/>
          <a:p>
            <a:pPr>
              <a:spcBef>
                <a:spcPct val="0"/>
              </a:spcBef>
              <a:buFontTx/>
              <a:buNone/>
            </a:pPr>
            <a:r>
              <a:rPr lang="en-GB" altLang="en-US" sz="2700" dirty="0">
                <a:solidFill>
                  <a:srgbClr val="018EBB"/>
                </a:solidFill>
                <a:latin typeface="Rubik Black" pitchFamily="2" charset="-79"/>
                <a:ea typeface="Colby StBlk" pitchFamily="2" charset="77"/>
                <a:cs typeface="Rubik Black" pitchFamily="2" charset="-79"/>
              </a:rPr>
              <a:t>A JUST WORLD, FREE OF POVERTY, WHERE WE FLOURISH AND LIVE </a:t>
            </a:r>
          </a:p>
          <a:p>
            <a:pPr>
              <a:spcBef>
                <a:spcPct val="0"/>
              </a:spcBef>
              <a:buFontTx/>
              <a:buNone/>
            </a:pPr>
            <a:r>
              <a:rPr lang="en-GB" altLang="en-US" sz="2700" dirty="0">
                <a:solidFill>
                  <a:srgbClr val="018EBB"/>
                </a:solidFill>
                <a:latin typeface="Rubik Black" pitchFamily="2" charset="-79"/>
                <a:ea typeface="Colby StBlk" pitchFamily="2" charset="77"/>
                <a:cs typeface="Rubik Black" pitchFamily="2" charset="-79"/>
              </a:rPr>
              <a:t>IN HARMONY WITH EACH OTHER AND ALL CREATION.</a:t>
            </a:r>
            <a:endParaRPr lang="en-GB" sz="2700" dirty="0">
              <a:solidFill>
                <a:srgbClr val="018EBB"/>
              </a:solidFill>
              <a:latin typeface="Rubik Black" pitchFamily="2" charset="-79"/>
              <a:ea typeface="Colby StBlk" pitchFamily="2" charset="77"/>
              <a:cs typeface="Rubik Black" pitchFamily="2" charset="-79"/>
            </a:endParaRPr>
          </a:p>
        </p:txBody>
      </p:sp>
      <p:sp>
        <p:nvSpPr>
          <p:cNvPr id="4" name="TextBox 3">
            <a:extLst>
              <a:ext uri="{FF2B5EF4-FFF2-40B4-BE49-F238E27FC236}">
                <a16:creationId xmlns:a16="http://schemas.microsoft.com/office/drawing/2014/main" id="{7C4CD576-1266-983F-8837-5F4DF75E460D}"/>
              </a:ext>
            </a:extLst>
          </p:cNvPr>
          <p:cNvSpPr txBox="1"/>
          <p:nvPr/>
        </p:nvSpPr>
        <p:spPr>
          <a:xfrm>
            <a:off x="270658" y="5413778"/>
            <a:ext cx="6624686" cy="1138773"/>
          </a:xfrm>
          <a:prstGeom prst="rect">
            <a:avLst/>
          </a:prstGeom>
          <a:noFill/>
        </p:spPr>
        <p:txBody>
          <a:bodyPr wrap="square" rtlCol="0">
            <a:spAutoFit/>
          </a:bodyPr>
          <a:lstStyle/>
          <a:p>
            <a:pPr>
              <a:spcBef>
                <a:spcPct val="0"/>
              </a:spcBef>
              <a:buFontTx/>
              <a:buNone/>
            </a:pPr>
            <a:r>
              <a:rPr lang="en-GB" altLang="en-US" sz="1000" b="1" dirty="0">
                <a:latin typeface="Rubik" pitchFamily="2" charset="-79"/>
                <a:ea typeface="Colby StBlk" pitchFamily="2" charset="77"/>
                <a:cs typeface="Rubik" pitchFamily="2" charset="-79"/>
              </a:rPr>
              <a:t>Scottish Catholic International Aid Fund</a:t>
            </a:r>
          </a:p>
          <a:p>
            <a:pPr>
              <a:spcBef>
                <a:spcPct val="0"/>
              </a:spcBef>
              <a:buFontTx/>
              <a:buNone/>
            </a:pPr>
            <a:r>
              <a:rPr lang="en-GB" altLang="en-US" sz="1000" dirty="0">
                <a:latin typeface="Rubik" pitchFamily="2" charset="-79"/>
                <a:ea typeface="Colby StBlk" pitchFamily="2" charset="77"/>
                <a:cs typeface="Rubik" pitchFamily="2" charset="-79"/>
              </a:rPr>
              <a:t>SCIAF is the official relief and development agency of the Catholic Church in Scotland </a:t>
            </a:r>
          </a:p>
          <a:p>
            <a:pPr>
              <a:spcBef>
                <a:spcPct val="0"/>
              </a:spcBef>
              <a:buFontTx/>
              <a:buNone/>
            </a:pPr>
            <a:r>
              <a:rPr lang="en-GB" altLang="en-US" sz="1000" dirty="0">
                <a:latin typeface="Rubik" pitchFamily="2" charset="-79"/>
                <a:ea typeface="Colby StBlk" pitchFamily="2" charset="77"/>
                <a:cs typeface="Rubik" pitchFamily="2" charset="-79"/>
              </a:rPr>
              <a:t>and a proud member of the Caritas family. 7 West Nile Street, Glasgow G1 2PR. </a:t>
            </a:r>
          </a:p>
          <a:p>
            <a:pPr>
              <a:spcBef>
                <a:spcPct val="0"/>
              </a:spcBef>
              <a:buFontTx/>
              <a:buNone/>
            </a:pPr>
            <a:r>
              <a:rPr lang="en-GB" altLang="en-US" sz="1000" dirty="0">
                <a:latin typeface="Rubik" pitchFamily="2" charset="-79"/>
                <a:ea typeface="Colby StBlk" pitchFamily="2" charset="77"/>
                <a:cs typeface="Rubik" pitchFamily="2" charset="-79"/>
              </a:rPr>
              <a:t>Tel: 0141 354 5555. Scottish Charity No: SC012302. Company No: SC197327.</a:t>
            </a:r>
          </a:p>
          <a:p>
            <a:pPr>
              <a:spcBef>
                <a:spcPct val="0"/>
              </a:spcBef>
              <a:buFontTx/>
              <a:buNone/>
            </a:pPr>
            <a:endParaRPr lang="en-GB" sz="1200" dirty="0">
              <a:latin typeface="Rubik" pitchFamily="2" charset="-79"/>
              <a:ea typeface="Colby StBlk" pitchFamily="2" charset="77"/>
              <a:cs typeface="Rubik" pitchFamily="2" charset="-79"/>
            </a:endParaRPr>
          </a:p>
          <a:p>
            <a:pPr>
              <a:spcBef>
                <a:spcPct val="0"/>
              </a:spcBef>
              <a:buFontTx/>
              <a:buNone/>
            </a:pPr>
            <a:r>
              <a:rPr lang="en-GB" sz="1400" b="1" dirty="0" err="1">
                <a:latin typeface="Rubik" pitchFamily="2" charset="-79"/>
                <a:ea typeface="Colby StBlk" pitchFamily="2" charset="77"/>
                <a:cs typeface="Rubik" pitchFamily="2" charset="-79"/>
              </a:rPr>
              <a:t>sciaf@sciaf.org.uk</a:t>
            </a:r>
            <a:endParaRPr lang="en-GB" sz="1400" b="1" dirty="0">
              <a:latin typeface="Rubik" pitchFamily="2" charset="-79"/>
              <a:ea typeface="Colby StBlk" pitchFamily="2" charset="77"/>
              <a:cs typeface="Rubik" pitchFamily="2" charset="-79"/>
            </a:endParaRPr>
          </a:p>
        </p:txBody>
      </p:sp>
      <p:pic>
        <p:nvPicPr>
          <p:cNvPr id="6" name="Picture 5">
            <a:extLst>
              <a:ext uri="{FF2B5EF4-FFF2-40B4-BE49-F238E27FC236}">
                <a16:creationId xmlns:a16="http://schemas.microsoft.com/office/drawing/2014/main" id="{0737F21D-12C8-B697-EF01-959645D0580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spTree>
    <p:extLst>
      <p:ext uri="{BB962C8B-B14F-4D97-AF65-F5344CB8AC3E}">
        <p14:creationId xmlns:p14="http://schemas.microsoft.com/office/powerpoint/2010/main" val="1836425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WHAT WE DO</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pic>
        <p:nvPicPr>
          <p:cNvPr id="1026" name="Picture 2">
            <a:extLst>
              <a:ext uri="{FF2B5EF4-FFF2-40B4-BE49-F238E27FC236}">
                <a16:creationId xmlns:a16="http://schemas.microsoft.com/office/drawing/2014/main" id="{AA156E7F-163F-8588-54C9-6CA303FE6EF2}"/>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082874" y="3164093"/>
            <a:ext cx="1771650" cy="1714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7">
            <a:extLst>
              <a:ext uri="{FF2B5EF4-FFF2-40B4-BE49-F238E27FC236}">
                <a16:creationId xmlns:a16="http://schemas.microsoft.com/office/drawing/2014/main" id="{1CDB2F2F-2017-B44C-A23F-AEF7C1EA7B5F}"/>
              </a:ext>
            </a:extLst>
          </p:cNvPr>
          <p:cNvSpPr txBox="1"/>
          <p:nvPr/>
        </p:nvSpPr>
        <p:spPr>
          <a:xfrm>
            <a:off x="275831" y="1700175"/>
            <a:ext cx="8592337" cy="107721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3200" b="1" dirty="0">
                <a:solidFill>
                  <a:srgbClr val="A1CA5E"/>
                </a:solidFill>
                <a:latin typeface="Colby StBlk" pitchFamily="2" charset="77"/>
                <a:ea typeface="Colby StBlk" pitchFamily="2" charset="77"/>
              </a:rPr>
              <a:t>We work across Africa, Asia, Latin America, the Middle East and Europe. </a:t>
            </a:r>
          </a:p>
        </p:txBody>
      </p:sp>
      <p:sp>
        <p:nvSpPr>
          <p:cNvPr id="4" name="TextBox 5">
            <a:extLst>
              <a:ext uri="{FF2B5EF4-FFF2-40B4-BE49-F238E27FC236}">
                <a16:creationId xmlns:a16="http://schemas.microsoft.com/office/drawing/2014/main" id="{DFBD4848-8D3A-0E48-BABB-768D0259CA97}"/>
              </a:ext>
            </a:extLst>
          </p:cNvPr>
          <p:cNvSpPr txBox="1"/>
          <p:nvPr/>
        </p:nvSpPr>
        <p:spPr>
          <a:xfrm>
            <a:off x="6164981" y="3095722"/>
            <a:ext cx="2560008" cy="193899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400" b="1" dirty="0">
                <a:solidFill>
                  <a:srgbClr val="A1CA5E"/>
                </a:solidFill>
                <a:latin typeface="Colby StBlk" pitchFamily="2" charset="77"/>
                <a:ea typeface="Colby StBlk" pitchFamily="2" charset="77"/>
                <a:cs typeface="Rubik" pitchFamily="2" charset="-79"/>
              </a:rPr>
              <a:t>Every year </a:t>
            </a:r>
          </a:p>
          <a:p>
            <a:r>
              <a:rPr lang="en-GB" sz="2400" b="1" dirty="0">
                <a:solidFill>
                  <a:srgbClr val="A1CA5E"/>
                </a:solidFill>
                <a:latin typeface="Colby StBlk" pitchFamily="2" charset="77"/>
                <a:ea typeface="Colby StBlk" pitchFamily="2" charset="77"/>
                <a:cs typeface="Rubik" pitchFamily="2" charset="-79"/>
              </a:rPr>
              <a:t>we help over</a:t>
            </a:r>
            <a:endParaRPr lang="en-GB" sz="2400" b="1" dirty="0">
              <a:solidFill>
                <a:srgbClr val="12375A"/>
              </a:solidFill>
              <a:latin typeface="Colby StBlk" pitchFamily="2" charset="77"/>
              <a:ea typeface="Colby StBlk" pitchFamily="2" charset="77"/>
              <a:cs typeface="Rubik" pitchFamily="2" charset="-79"/>
            </a:endParaRPr>
          </a:p>
          <a:p>
            <a:r>
              <a:rPr lang="en-GB" sz="3200" b="1" dirty="0">
                <a:solidFill>
                  <a:srgbClr val="12375A"/>
                </a:solidFill>
                <a:latin typeface="Colby StBlk" pitchFamily="2" charset="77"/>
                <a:ea typeface="Colby StBlk" pitchFamily="2" charset="77"/>
                <a:cs typeface="Rubik" pitchFamily="2" charset="-79"/>
              </a:rPr>
              <a:t>1 million</a:t>
            </a:r>
          </a:p>
          <a:p>
            <a:r>
              <a:rPr lang="en-GB" sz="2000" b="1" dirty="0">
                <a:solidFill>
                  <a:srgbClr val="12375A"/>
                </a:solidFill>
                <a:latin typeface="Colby StBlk" pitchFamily="2" charset="77"/>
                <a:ea typeface="Colby StBlk" pitchFamily="2" charset="77"/>
                <a:cs typeface="Rubik" pitchFamily="2" charset="-79"/>
              </a:rPr>
              <a:t>people to have </a:t>
            </a:r>
          </a:p>
          <a:p>
            <a:r>
              <a:rPr lang="en-GB" sz="2000" b="1" dirty="0">
                <a:solidFill>
                  <a:srgbClr val="12375A"/>
                </a:solidFill>
                <a:latin typeface="Colby StBlk" pitchFamily="2" charset="77"/>
                <a:ea typeface="Colby StBlk" pitchFamily="2" charset="77"/>
                <a:cs typeface="Rubik" pitchFamily="2" charset="-79"/>
              </a:rPr>
              <a:t>a brighter future</a:t>
            </a:r>
          </a:p>
        </p:txBody>
      </p:sp>
      <p:sp>
        <p:nvSpPr>
          <p:cNvPr id="6" name="TextBox 12">
            <a:extLst>
              <a:ext uri="{FF2B5EF4-FFF2-40B4-BE49-F238E27FC236}">
                <a16:creationId xmlns:a16="http://schemas.microsoft.com/office/drawing/2014/main" id="{1CDB2F2F-2017-B44C-A23F-AEF7C1EA7B5F}"/>
              </a:ext>
            </a:extLst>
          </p:cNvPr>
          <p:cNvSpPr txBox="1"/>
          <p:nvPr/>
        </p:nvSpPr>
        <p:spPr>
          <a:xfrm>
            <a:off x="293929" y="5365035"/>
            <a:ext cx="8592337" cy="107721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3200" b="1" dirty="0">
                <a:solidFill>
                  <a:srgbClr val="ED9838"/>
                </a:solidFill>
                <a:latin typeface="Colby StBlk" pitchFamily="2" charset="77"/>
                <a:ea typeface="Colby StBlk" pitchFamily="2" charset="77"/>
              </a:rPr>
              <a:t>Together, we reach out as Pilgrims of Hope in this special Jubilee Year.</a:t>
            </a:r>
          </a:p>
        </p:txBody>
      </p:sp>
      <p:sp>
        <p:nvSpPr>
          <p:cNvPr id="2" name="TextBox 1">
            <a:extLst>
              <a:ext uri="{FF2B5EF4-FFF2-40B4-BE49-F238E27FC236}">
                <a16:creationId xmlns:a16="http://schemas.microsoft.com/office/drawing/2014/main" id="{7ABFAE52-A978-DF04-4DDF-99DDE763C7A3}"/>
              </a:ext>
            </a:extLst>
          </p:cNvPr>
          <p:cNvSpPr txBox="1"/>
          <p:nvPr/>
        </p:nvSpPr>
        <p:spPr>
          <a:xfrm>
            <a:off x="1995557" y="3429000"/>
            <a:ext cx="1929105" cy="923330"/>
          </a:xfrm>
          <a:prstGeom prst="rect">
            <a:avLst/>
          </a:prstGeom>
          <a:noFill/>
        </p:spPr>
        <p:txBody>
          <a:bodyPr wrap="square" rtlCol="0">
            <a:spAutoFit/>
          </a:bodyPr>
          <a:lstStyle/>
          <a:p>
            <a:r>
              <a:rPr lang="en-GB" b="1" dirty="0">
                <a:solidFill>
                  <a:srgbClr val="D9443C"/>
                </a:solidFill>
                <a:latin typeface="Colby StBlk" pitchFamily="2" charset="77"/>
                <a:ea typeface="Colby StBlk" pitchFamily="2" charset="77"/>
                <a:cs typeface="Rubik" pitchFamily="2" charset="-79"/>
              </a:rPr>
              <a:t>We support people during emergencies</a:t>
            </a:r>
          </a:p>
        </p:txBody>
      </p:sp>
      <p:pic>
        <p:nvPicPr>
          <p:cNvPr id="9" name="Picture 8">
            <a:extLst>
              <a:ext uri="{FF2B5EF4-FFF2-40B4-BE49-F238E27FC236}">
                <a16:creationId xmlns:a16="http://schemas.microsoft.com/office/drawing/2014/main" id="{EB3768AE-854D-76AD-82C8-AB51CBA53AD0}"/>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06028" y="3172553"/>
            <a:ext cx="1363744" cy="1377950"/>
          </a:xfrm>
          <a:prstGeom prst="rect">
            <a:avLst/>
          </a:prstGeom>
        </p:spPr>
      </p:pic>
    </p:spTree>
    <p:extLst>
      <p:ext uri="{BB962C8B-B14F-4D97-AF65-F5344CB8AC3E}">
        <p14:creationId xmlns:p14="http://schemas.microsoft.com/office/powerpoint/2010/main" val="188575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B715BC2-B7D9-C543-5A01-1C8E29D9B17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797481"/>
            <a:ext cx="9144000" cy="6060520"/>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JUBILEE 2025</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pic>
        <p:nvPicPr>
          <p:cNvPr id="1028" name="Picture 4">
            <a:extLst>
              <a:ext uri="{FF2B5EF4-FFF2-40B4-BE49-F238E27FC236}">
                <a16:creationId xmlns:a16="http://schemas.microsoft.com/office/drawing/2014/main" id="{8E647A3C-555C-2B38-F0E9-F51DCCF6AF46}"/>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572000" y="398741"/>
            <a:ext cx="48450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907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DB8812F-EA7B-CC48-DC9C-8C58945DF2CC}"/>
            </a:ext>
          </a:extLst>
        </p:cNvPr>
        <p:cNvGrpSpPr/>
        <p:nvPr/>
      </p:nvGrpSpPr>
      <p:grpSpPr>
        <a:xfrm>
          <a:off x="0" y="0"/>
          <a:ext cx="0" cy="0"/>
          <a:chOff x="0" y="0"/>
          <a:chExt cx="0" cy="0"/>
        </a:xfrm>
      </p:grpSpPr>
      <p:pic>
        <p:nvPicPr>
          <p:cNvPr id="2" name="Picture 1" descr="A black and white logo&#10;&#10;Description automatically generated with low confidence">
            <a:extLst>
              <a:ext uri="{FF2B5EF4-FFF2-40B4-BE49-F238E27FC236}">
                <a16:creationId xmlns:a16="http://schemas.microsoft.com/office/drawing/2014/main" id="{28F5A949-ECF1-B46F-618D-41BB9ACD223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b="-1554"/>
          <a:stretch/>
        </p:blipFill>
        <p:spPr>
          <a:xfrm>
            <a:off x="2818868" y="1162742"/>
            <a:ext cx="7083415" cy="6185911"/>
          </a:xfrm>
          <a:prstGeom prst="rect">
            <a:avLst/>
          </a:prstGeom>
        </p:spPr>
      </p:pic>
      <p:sp>
        <p:nvSpPr>
          <p:cNvPr id="10" name="Rectangle 9">
            <a:extLst>
              <a:ext uri="{FF2B5EF4-FFF2-40B4-BE49-F238E27FC236}">
                <a16:creationId xmlns:a16="http://schemas.microsoft.com/office/drawing/2014/main" id="{D74DCA7F-CC95-4542-C780-F4A7E84ED2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A4759775-C04E-9CDD-A927-A0AEFF6033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EF0221A8-56C8-D03F-C87B-BE4CF9DEEB72}"/>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WHAT WE DO</a:t>
            </a:r>
          </a:p>
        </p:txBody>
      </p:sp>
      <p:pic>
        <p:nvPicPr>
          <p:cNvPr id="8" name="Graphic 7">
            <a:extLst>
              <a:ext uri="{FF2B5EF4-FFF2-40B4-BE49-F238E27FC236}">
                <a16:creationId xmlns:a16="http://schemas.microsoft.com/office/drawing/2014/main" id="{D0EFBD80-0347-311E-757D-03E17B980F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pic>
        <p:nvPicPr>
          <p:cNvPr id="9" name="Picture 8" descr="A child holding a ball&#10;&#10;Description automatically generated">
            <a:extLst>
              <a:ext uri="{FF2B5EF4-FFF2-40B4-BE49-F238E27FC236}">
                <a16:creationId xmlns:a16="http://schemas.microsoft.com/office/drawing/2014/main" id="{A7EDC1CA-B408-EB65-21D1-B01C50AA68C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804202" y="1871579"/>
            <a:ext cx="4065996" cy="4979852"/>
          </a:xfrm>
          <a:prstGeom prst="rect">
            <a:avLst/>
          </a:prstGeom>
        </p:spPr>
      </p:pic>
      <p:sp>
        <p:nvSpPr>
          <p:cNvPr id="25" name="TextBox 24">
            <a:extLst>
              <a:ext uri="{FF2B5EF4-FFF2-40B4-BE49-F238E27FC236}">
                <a16:creationId xmlns:a16="http://schemas.microsoft.com/office/drawing/2014/main" id="{13875B07-B2E2-2908-4B38-A36BDA508A66}"/>
              </a:ext>
            </a:extLst>
          </p:cNvPr>
          <p:cNvSpPr txBox="1"/>
          <p:nvPr/>
        </p:nvSpPr>
        <p:spPr>
          <a:xfrm>
            <a:off x="273802" y="1499605"/>
            <a:ext cx="8240883" cy="4987456"/>
          </a:xfrm>
          <a:prstGeom prst="rect">
            <a:avLst/>
          </a:prstGeom>
          <a:noFill/>
        </p:spPr>
        <p:txBody>
          <a:bodyPr wrap="square" rtlCol="0">
            <a:spAutoFit/>
          </a:bodyPr>
          <a:lstStyle/>
          <a:p>
            <a:pPr marL="0" marR="0" lvl="0" indent="0" algn="l" defTabSz="457200" rtl="0" eaLnBrk="1" fontAlgn="base" latinLnBrk="0" hangingPunct="1">
              <a:lnSpc>
                <a:spcPct val="15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018EBB"/>
                </a:solidFill>
                <a:effectLst/>
                <a:uLnTx/>
                <a:uFillTx/>
                <a:latin typeface="Rubik" panose="020B0604020202020204" charset="-79"/>
                <a:ea typeface="Colby StBlk" pitchFamily="2" charset="77"/>
                <a:cs typeface="Rubik" panose="020B0604020202020204" charset="-79"/>
              </a:rPr>
              <a:t>DEVELOPMENT EDUCATION</a:t>
            </a:r>
          </a:p>
          <a:p>
            <a:pPr fontAlgn="base">
              <a:lnSpc>
                <a:spcPct val="150000"/>
              </a:lnSpc>
              <a:defRPr/>
            </a:pPr>
            <a:r>
              <a:rPr lang="en-GB" sz="3600" b="1" dirty="0">
                <a:solidFill>
                  <a:srgbClr val="018EBB"/>
                </a:solidFill>
                <a:latin typeface="Rubik" panose="020B0604020202020204" charset="-79"/>
                <a:ea typeface="Colby StBlk" pitchFamily="2" charset="77"/>
                <a:cs typeface="Rubik" panose="020B0604020202020204" charset="-79"/>
              </a:rPr>
              <a:t>ADVOCACY</a:t>
            </a:r>
          </a:p>
          <a:p>
            <a:pPr marL="0" marR="0" lvl="0" indent="0" algn="l" defTabSz="457200" rtl="0" eaLnBrk="1" fontAlgn="base" latinLnBrk="0" hangingPunct="1">
              <a:lnSpc>
                <a:spcPct val="15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A1CA5E"/>
                </a:solidFill>
                <a:effectLst/>
                <a:uLnTx/>
                <a:uFillTx/>
                <a:latin typeface="Rubik" panose="020B0604020202020204" charset="-79"/>
                <a:ea typeface="Colby StBlk" pitchFamily="2" charset="77"/>
                <a:cs typeface="Rubik" panose="020B0604020202020204" charset="-79"/>
              </a:rPr>
              <a:t>HUNGER</a:t>
            </a:r>
          </a:p>
          <a:p>
            <a:pPr marL="0" marR="0" lvl="0" indent="0" algn="l" defTabSz="457200" rtl="0" eaLnBrk="1" fontAlgn="base" latinLnBrk="0" hangingPunct="1">
              <a:lnSpc>
                <a:spcPct val="15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A1CA5E"/>
                </a:solidFill>
                <a:effectLst/>
                <a:uLnTx/>
                <a:uFillTx/>
                <a:latin typeface="Rubik" panose="020B0604020202020204" charset="-79"/>
                <a:ea typeface="Colby StBlk" pitchFamily="2" charset="77"/>
                <a:cs typeface="Rubik" panose="020B0604020202020204" charset="-79"/>
              </a:rPr>
              <a:t>WATER</a:t>
            </a:r>
          </a:p>
          <a:p>
            <a:pPr marL="0" marR="0" lvl="0" indent="0" algn="l" defTabSz="457200" rtl="0" eaLnBrk="1" fontAlgn="base" latinLnBrk="0" hangingPunct="1">
              <a:lnSpc>
                <a:spcPct val="15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A1CA5E"/>
                </a:solidFill>
                <a:effectLst/>
                <a:uLnTx/>
                <a:uFillTx/>
                <a:latin typeface="Rubik" panose="020B0604020202020204" charset="-79"/>
                <a:ea typeface="Colby StBlk" pitchFamily="2" charset="77"/>
                <a:cs typeface="Rubik" panose="020B0604020202020204" charset="-79"/>
              </a:rPr>
              <a:t>GENDER</a:t>
            </a:r>
          </a:p>
          <a:p>
            <a:pPr fontAlgn="base">
              <a:lnSpc>
                <a:spcPct val="150000"/>
              </a:lnSpc>
              <a:defRPr/>
            </a:pPr>
            <a:r>
              <a:rPr kumimoji="0" lang="en-GB" sz="3600" b="1" i="0" u="none" strike="noStrike" kern="1200" cap="none" spc="0" normalizeH="0" baseline="0" noProof="0" dirty="0">
                <a:ln>
                  <a:noFill/>
                </a:ln>
                <a:solidFill>
                  <a:srgbClr val="FF0000"/>
                </a:solidFill>
                <a:effectLst/>
                <a:uLnTx/>
                <a:uFillTx/>
                <a:latin typeface="Rubik" panose="020B0604020202020204" charset="-79"/>
                <a:ea typeface="Colby StBlk" pitchFamily="2" charset="77"/>
                <a:cs typeface="Rubik" panose="020B0604020202020204" charset="-79"/>
              </a:rPr>
              <a:t>EMERGENCIES</a:t>
            </a:r>
          </a:p>
        </p:txBody>
      </p:sp>
      <p:sp>
        <p:nvSpPr>
          <p:cNvPr id="30" name="TextBox 29">
            <a:extLst>
              <a:ext uri="{FF2B5EF4-FFF2-40B4-BE49-F238E27FC236}">
                <a16:creationId xmlns:a16="http://schemas.microsoft.com/office/drawing/2014/main" id="{EFB3D3A7-2FA5-8C79-247D-957567C27C71}"/>
              </a:ext>
            </a:extLst>
          </p:cNvPr>
          <p:cNvSpPr txBox="1"/>
          <p:nvPr/>
        </p:nvSpPr>
        <p:spPr>
          <a:xfrm>
            <a:off x="5465147" y="6224566"/>
            <a:ext cx="1192955"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prstClr val="white"/>
                </a:solidFill>
                <a:effectLst/>
                <a:uLnTx/>
                <a:uFillTx/>
                <a:latin typeface="Rubik" pitchFamily="2" charset="-79"/>
                <a:ea typeface="+mn-ea"/>
                <a:cs typeface="Rubik" pitchFamily="2" charset="-79"/>
              </a:rPr>
              <a:t>Marilin</a:t>
            </a:r>
            <a:r>
              <a:rPr kumimoji="0" lang="en-US" sz="1000" b="0" i="0" u="none" strike="noStrike" kern="1200" cap="none" spc="0" normalizeH="0" baseline="0" noProof="0" dirty="0">
                <a:ln>
                  <a:noFill/>
                </a:ln>
                <a:solidFill>
                  <a:prstClr val="white"/>
                </a:solidFill>
                <a:effectLst/>
                <a:uLnTx/>
                <a:uFillTx/>
                <a:latin typeface="Rubik" pitchFamily="2" charset="-79"/>
                <a:ea typeface="+mn-ea"/>
                <a:cs typeface="Rubik" pitchFamily="2" charset="-79"/>
              </a:rPr>
              <a:t>, Colombia</a:t>
            </a:r>
          </a:p>
        </p:txBody>
      </p:sp>
    </p:spTree>
    <p:extLst>
      <p:ext uri="{BB962C8B-B14F-4D97-AF65-F5344CB8AC3E}">
        <p14:creationId xmlns:p14="http://schemas.microsoft.com/office/powerpoint/2010/main" val="24251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0C8222-DB94-0D0E-E2A0-F461184FE5D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4" name="Rectangle 3">
            <a:extLst>
              <a:ext uri="{FF2B5EF4-FFF2-40B4-BE49-F238E27FC236}">
                <a16:creationId xmlns:a16="http://schemas.microsoft.com/office/drawing/2014/main" id="{BF83C104-874B-70A2-A3B9-5FA355080619}"/>
              </a:ext>
            </a:extLst>
          </p:cNvPr>
          <p:cNvSpPr/>
          <p:nvPr/>
        </p:nvSpPr>
        <p:spPr>
          <a:xfrm>
            <a:off x="0" y="4151586"/>
            <a:ext cx="9144000" cy="2706414"/>
          </a:xfrm>
          <a:prstGeom prst="rect">
            <a:avLst/>
          </a:prstGeom>
          <a:gradFill>
            <a:gsLst>
              <a:gs pos="0">
                <a:srgbClr val="000000">
                  <a:alpha val="0"/>
                </a:srgbClr>
              </a:gs>
              <a:gs pos="100000">
                <a:srgbClr val="000000">
                  <a:alpha val="8000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4ED4102-E4BA-ADC6-8AA4-FE39D56B3EA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213235" cy="2882620"/>
          </a:xfrm>
          <a:prstGeom prst="rect">
            <a:avLst/>
          </a:prstGeom>
        </p:spPr>
      </p:pic>
      <p:sp>
        <p:nvSpPr>
          <p:cNvPr id="6" name="TextBox 5">
            <a:extLst>
              <a:ext uri="{FF2B5EF4-FFF2-40B4-BE49-F238E27FC236}">
                <a16:creationId xmlns:a16="http://schemas.microsoft.com/office/drawing/2014/main" id="{CD3E5AD8-F013-AD4E-AC1D-E9A7B2A481A3}"/>
              </a:ext>
            </a:extLst>
          </p:cNvPr>
          <p:cNvSpPr txBox="1"/>
          <p:nvPr/>
        </p:nvSpPr>
        <p:spPr>
          <a:xfrm>
            <a:off x="366948" y="871727"/>
            <a:ext cx="4299857" cy="1338828"/>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a:p>
            <a:endParaRPr lang="en-GB" sz="2700" b="1" dirty="0">
              <a:solidFill>
                <a:schemeClr val="bg1"/>
              </a:solidFill>
              <a:latin typeface="Rubik Black" pitchFamily="2" charset="-79"/>
              <a:ea typeface="Colby StBlk" pitchFamily="2" charset="77"/>
              <a:cs typeface="Rubik Black" pitchFamily="2" charset="-79"/>
            </a:endParaRPr>
          </a:p>
          <a:p>
            <a:endParaRPr lang="en-GB" sz="2700" b="1" dirty="0">
              <a:solidFill>
                <a:schemeClr val="bg1"/>
              </a:solidFill>
              <a:latin typeface="Rubik Black" pitchFamily="2" charset="-79"/>
              <a:ea typeface="Colby StBlk" pitchFamily="2" charset="77"/>
              <a:cs typeface="Rubik Black" pitchFamily="2" charset="-79"/>
            </a:endParaRPr>
          </a:p>
        </p:txBody>
      </p:sp>
      <p:pic>
        <p:nvPicPr>
          <p:cNvPr id="11" name="Picture 10" descr="A logo of a company&#10;&#10;Description automatically generated">
            <a:extLst>
              <a:ext uri="{FF2B5EF4-FFF2-40B4-BE49-F238E27FC236}">
                <a16:creationId xmlns:a16="http://schemas.microsoft.com/office/drawing/2014/main" id="{0885C579-310B-C45D-F785-3F6537E74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sp>
        <p:nvSpPr>
          <p:cNvPr id="2" name="TextBox 1">
            <a:extLst>
              <a:ext uri="{FF2B5EF4-FFF2-40B4-BE49-F238E27FC236}">
                <a16:creationId xmlns:a16="http://schemas.microsoft.com/office/drawing/2014/main" id="{05388E78-FDC6-0EEB-987F-0454E263EF6D}"/>
              </a:ext>
            </a:extLst>
          </p:cNvPr>
          <p:cNvSpPr txBox="1"/>
          <p:nvPr/>
        </p:nvSpPr>
        <p:spPr>
          <a:xfrm>
            <a:off x="275508" y="6254419"/>
            <a:ext cx="1038942" cy="215444"/>
          </a:xfrm>
          <a:prstGeom prst="rect">
            <a:avLst/>
          </a:prstGeom>
          <a:noFill/>
        </p:spPr>
        <p:txBody>
          <a:bodyPr wrap="square" rtlCol="0">
            <a:spAutoFit/>
          </a:bodyPr>
          <a:lstStyle/>
          <a:p>
            <a:r>
              <a:rPr lang="en-GB" sz="800" dirty="0" err="1">
                <a:solidFill>
                  <a:schemeClr val="bg1"/>
                </a:solidFill>
                <a:latin typeface="Rubik" panose="020B0604020202020204" charset="-79"/>
                <a:cs typeface="Rubik" panose="020B0604020202020204" charset="-79"/>
              </a:rPr>
              <a:t>Jhoshua</a:t>
            </a:r>
            <a:endParaRPr lang="en-GB" sz="800" dirty="0">
              <a:solidFill>
                <a:schemeClr val="bg1"/>
              </a:solidFill>
              <a:latin typeface="Rubik" panose="020B0604020202020204" charset="-79"/>
              <a:cs typeface="Rubik" panose="020B0604020202020204" charset="-79"/>
            </a:endParaRPr>
          </a:p>
        </p:txBody>
      </p:sp>
    </p:spTree>
    <p:extLst>
      <p:ext uri="{BB962C8B-B14F-4D97-AF65-F5344CB8AC3E}">
        <p14:creationId xmlns:p14="http://schemas.microsoft.com/office/powerpoint/2010/main" val="2190782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DFC6D98-574C-6FE7-2809-DD26926D88E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b="-1"/>
          <a:stretch/>
        </p:blipFill>
        <p:spPr>
          <a:xfrm>
            <a:off x="1143" y="904068"/>
            <a:ext cx="9144000" cy="595393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ounded Rectangle 2">
            <a:extLst>
              <a:ext uri="{FF2B5EF4-FFF2-40B4-BE49-F238E27FC236}">
                <a16:creationId xmlns:a16="http://schemas.microsoft.com/office/drawing/2014/main" id="{3CD6B541-4932-076A-73A5-741245218457}"/>
              </a:ext>
            </a:extLst>
          </p:cNvPr>
          <p:cNvSpPr/>
          <p:nvPr/>
        </p:nvSpPr>
        <p:spPr>
          <a:xfrm>
            <a:off x="6135408" y="1784909"/>
            <a:ext cx="2589581" cy="2589581"/>
          </a:xfrm>
          <a:prstGeom prst="roundRect">
            <a:avLst>
              <a:gd name="adj" fmla="val 3955"/>
            </a:avLst>
          </a:prstGeom>
          <a:solidFill>
            <a:srgbClr val="018E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AA5FD6A-A655-AACA-457C-8EE4820F349E}"/>
              </a:ext>
            </a:extLst>
          </p:cNvPr>
          <p:cNvSpPr/>
          <p:nvPr/>
        </p:nvSpPr>
        <p:spPr>
          <a:xfrm>
            <a:off x="6277083" y="2034978"/>
            <a:ext cx="2306230" cy="1938992"/>
          </a:xfrm>
          <a:prstGeom prst="rect">
            <a:avLst/>
          </a:prstGeom>
        </p:spPr>
        <p:txBody>
          <a:bodyPr wrap="square">
            <a:spAutoFit/>
          </a:bodyPr>
          <a:lstStyle/>
          <a:p>
            <a:pPr algn="ctr"/>
            <a:r>
              <a:rPr lang="en-GB" sz="2000" b="1" dirty="0">
                <a:solidFill>
                  <a:schemeClr val="bg1"/>
                </a:solidFill>
                <a:latin typeface="Rubik" pitchFamily="2" charset="-79"/>
                <a:ea typeface="Colby StBlk" pitchFamily="2" charset="77"/>
                <a:cs typeface="Rubik" pitchFamily="2" charset="-79"/>
              </a:rPr>
              <a:t>The Catholic Church in Colombia serves over 47 million Colombians, in 65 Dioceses. </a:t>
            </a:r>
          </a:p>
        </p:txBody>
      </p:sp>
      <p:sp>
        <p:nvSpPr>
          <p:cNvPr id="2" name="TextBox 1">
            <a:extLst>
              <a:ext uri="{FF2B5EF4-FFF2-40B4-BE49-F238E27FC236}">
                <a16:creationId xmlns:a16="http://schemas.microsoft.com/office/drawing/2014/main" id="{6FA9D55D-0AA6-FE8B-E933-82795927D3FB}"/>
              </a:ext>
            </a:extLst>
          </p:cNvPr>
          <p:cNvSpPr txBox="1"/>
          <p:nvPr/>
        </p:nvSpPr>
        <p:spPr>
          <a:xfrm>
            <a:off x="293929" y="6286226"/>
            <a:ext cx="103894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Fr Daniel</a:t>
            </a:r>
          </a:p>
        </p:txBody>
      </p:sp>
    </p:spTree>
    <p:extLst>
      <p:ext uri="{BB962C8B-B14F-4D97-AF65-F5344CB8AC3E}">
        <p14:creationId xmlns:p14="http://schemas.microsoft.com/office/powerpoint/2010/main" val="2369121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descr="A group of people sitting on a tree stump&#10;&#10;Description automatically generated">
            <a:extLst>
              <a:ext uri="{FF2B5EF4-FFF2-40B4-BE49-F238E27FC236}">
                <a16:creationId xmlns:a16="http://schemas.microsoft.com/office/drawing/2014/main" id="{29AE4572-8DC9-DD50-850F-C44FC9E166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65274"/>
            <a:ext cx="9141714" cy="6092726"/>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ounded Rectangle 2">
            <a:extLst>
              <a:ext uri="{FF2B5EF4-FFF2-40B4-BE49-F238E27FC236}">
                <a16:creationId xmlns:a16="http://schemas.microsoft.com/office/drawing/2014/main" id="{3CD6B541-4932-076A-73A5-741245218457}"/>
              </a:ext>
            </a:extLst>
          </p:cNvPr>
          <p:cNvSpPr/>
          <p:nvPr/>
        </p:nvSpPr>
        <p:spPr>
          <a:xfrm>
            <a:off x="5871411" y="5227667"/>
            <a:ext cx="2853577" cy="1174191"/>
          </a:xfrm>
          <a:prstGeom prst="roundRect">
            <a:avLst>
              <a:gd name="adj" fmla="val 3955"/>
            </a:avLst>
          </a:prstGeom>
          <a:solidFill>
            <a:srgbClr val="7097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AA5FD6A-A655-AACA-457C-8EE4820F349E}"/>
              </a:ext>
            </a:extLst>
          </p:cNvPr>
          <p:cNvSpPr/>
          <p:nvPr/>
        </p:nvSpPr>
        <p:spPr>
          <a:xfrm>
            <a:off x="5971671" y="5446395"/>
            <a:ext cx="2306230" cy="646331"/>
          </a:xfrm>
          <a:prstGeom prst="rect">
            <a:avLst/>
          </a:prstGeom>
        </p:spPr>
        <p:txBody>
          <a:bodyPr wrap="square">
            <a:spAutoFit/>
          </a:bodyPr>
          <a:lstStyle/>
          <a:p>
            <a:r>
              <a:rPr lang="en-GB" b="1" dirty="0">
                <a:solidFill>
                  <a:schemeClr val="bg1"/>
                </a:solidFill>
                <a:latin typeface="Rubik" pitchFamily="2" charset="-79"/>
                <a:ea typeface="Colby StBlk" pitchFamily="2" charset="77"/>
                <a:cs typeface="Rubik" pitchFamily="2" charset="-79"/>
              </a:rPr>
              <a:t>SCIAF partners – Caritas Colombia</a:t>
            </a:r>
          </a:p>
        </p:txBody>
      </p:sp>
    </p:spTree>
    <p:extLst>
      <p:ext uri="{BB962C8B-B14F-4D97-AF65-F5344CB8AC3E}">
        <p14:creationId xmlns:p14="http://schemas.microsoft.com/office/powerpoint/2010/main" val="1957967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874677"/>
            <a:ext cx="9142857" cy="5983323"/>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TextBox 1">
            <a:extLst>
              <a:ext uri="{FF2B5EF4-FFF2-40B4-BE49-F238E27FC236}">
                <a16:creationId xmlns:a16="http://schemas.microsoft.com/office/drawing/2014/main" id="{A1ECCC22-0878-9E3A-F5DF-10C2B99CDC24}"/>
              </a:ext>
            </a:extLst>
          </p:cNvPr>
          <p:cNvSpPr txBox="1"/>
          <p:nvPr/>
        </p:nvSpPr>
        <p:spPr>
          <a:xfrm>
            <a:off x="293929" y="6286226"/>
            <a:ext cx="103894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Rodrigo</a:t>
            </a:r>
          </a:p>
        </p:txBody>
      </p:sp>
    </p:spTree>
    <p:extLst>
      <p:ext uri="{BB962C8B-B14F-4D97-AF65-F5344CB8AC3E}">
        <p14:creationId xmlns:p14="http://schemas.microsoft.com/office/powerpoint/2010/main" val="1976431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999BD0-6BAD-9140-974D-8D89831BBD3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971883"/>
            <a:ext cx="9141714" cy="5886117"/>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TextBox 2">
            <a:extLst>
              <a:ext uri="{FF2B5EF4-FFF2-40B4-BE49-F238E27FC236}">
                <a16:creationId xmlns:a16="http://schemas.microsoft.com/office/drawing/2014/main" id="{B2BEB4CA-C0C1-76C8-10A2-77201A8B6301}"/>
              </a:ext>
            </a:extLst>
          </p:cNvPr>
          <p:cNvSpPr txBox="1"/>
          <p:nvPr/>
        </p:nvSpPr>
        <p:spPr>
          <a:xfrm>
            <a:off x="7417272" y="1543384"/>
            <a:ext cx="1724442" cy="215444"/>
          </a:xfrm>
          <a:prstGeom prst="rect">
            <a:avLst/>
          </a:prstGeom>
          <a:noFill/>
        </p:spPr>
        <p:txBody>
          <a:bodyPr wrap="square" rtlCol="0">
            <a:spAutoFit/>
          </a:bodyPr>
          <a:lstStyle/>
          <a:p>
            <a:r>
              <a:rPr lang="en-GB" sz="800" dirty="0">
                <a:solidFill>
                  <a:schemeClr val="bg1"/>
                </a:solidFill>
                <a:latin typeface="Rubik" panose="020B0604020202020204" charset="-79"/>
                <a:cs typeface="Rubik" panose="020B0604020202020204" charset="-79"/>
              </a:rPr>
              <a:t>Parishioners in Colombia</a:t>
            </a:r>
          </a:p>
        </p:txBody>
      </p:sp>
    </p:spTree>
    <p:extLst>
      <p:ext uri="{BB962C8B-B14F-4D97-AF65-F5344CB8AC3E}">
        <p14:creationId xmlns:p14="http://schemas.microsoft.com/office/powerpoint/2010/main" val="23734381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33ff375b-edcb-4318-b297-03708cd48d6d">
      <UserInfo>
        <DisplayName>Katie Ann McGeary</DisplayName>
        <AccountId>953</AccountId>
        <AccountType/>
      </UserInfo>
    </SharedWithUsers>
    <TaxCatchAll xmlns="33ff375b-edcb-4318-b297-03708cd48d6d" xsi:nil="true"/>
    <lcf76f155ced4ddcb4097134ff3c332f xmlns="b8272850-4b3f-444f-8ab6-9bc8b014a2a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6E2A07E94AC05448C594CAA6E0A924B" ma:contentTypeVersion="14" ma:contentTypeDescription="Create a new document." ma:contentTypeScope="" ma:versionID="5ccad65f66f32f43248115940259969d">
  <xsd:schema xmlns:xsd="http://www.w3.org/2001/XMLSchema" xmlns:xs="http://www.w3.org/2001/XMLSchema" xmlns:p="http://schemas.microsoft.com/office/2006/metadata/properties" xmlns:ns2="b8272850-4b3f-444f-8ab6-9bc8b014a2aa" xmlns:ns3="33ff375b-edcb-4318-b297-03708cd48d6d" targetNamespace="http://schemas.microsoft.com/office/2006/metadata/properties" ma:root="true" ma:fieldsID="5b67653ede5d947c34f724eb93f1009d" ns2:_="" ns3:_="">
    <xsd:import namespace="b8272850-4b3f-444f-8ab6-9bc8b014a2aa"/>
    <xsd:import namespace="33ff375b-edcb-4318-b297-03708cd48d6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272850-4b3f-444f-8ab6-9bc8b014a2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d4a124e-ca87-4357-b891-080022d937d6"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ff375b-edcb-4318-b297-03708cd48d6d"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cd0887e-a51a-4900-b42c-eb0d0f9b2423}" ma:internalName="TaxCatchAll" ma:showField="CatchAllData" ma:web="33ff375b-edcb-4318-b297-03708cd48d6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523C4F-92D0-4C07-B8D5-72BA0200B906}">
  <ds:schemaRefs>
    <ds:schemaRef ds:uri="http://schemas.microsoft.com/office/infopath/2007/PartnerControls"/>
    <ds:schemaRef ds:uri="http://purl.org/dc/elements/1.1/"/>
    <ds:schemaRef ds:uri="http://www.w3.org/XML/1998/namespace"/>
    <ds:schemaRef ds:uri="http://purl.org/dc/terms/"/>
    <ds:schemaRef ds:uri="http://schemas.microsoft.com/office/2006/documentManagement/types"/>
    <ds:schemaRef ds:uri="a082e9d2-b095-487d-b169-bfc3ea0b7fd6"/>
    <ds:schemaRef ds:uri="http://schemas.microsoft.com/office/2006/metadata/properties"/>
    <ds:schemaRef ds:uri="http://schemas.openxmlformats.org/package/2006/metadata/core-properties"/>
    <ds:schemaRef ds:uri="8a85751e-8a6e-426b-9b46-e950c15a4d7e"/>
    <ds:schemaRef ds:uri="http://purl.org/dc/dcmitype/"/>
  </ds:schemaRefs>
</ds:datastoreItem>
</file>

<file path=customXml/itemProps2.xml><?xml version="1.0" encoding="utf-8"?>
<ds:datastoreItem xmlns:ds="http://schemas.openxmlformats.org/officeDocument/2006/customXml" ds:itemID="{BA835816-49B7-4D46-BF38-7FF23878B1DE}"/>
</file>

<file path=customXml/itemProps3.xml><?xml version="1.0" encoding="utf-8"?>
<ds:datastoreItem xmlns:ds="http://schemas.openxmlformats.org/officeDocument/2006/customXml" ds:itemID="{F95ED3C1-2848-4B52-B482-65682039D3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2547</TotalTime>
  <Words>1542</Words>
  <Application>Microsoft Office PowerPoint</Application>
  <PresentationFormat>On-screen Show (4:3)</PresentationFormat>
  <Paragraphs>179</Paragraphs>
  <Slides>19</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19</vt:i4>
      </vt:variant>
    </vt:vector>
  </HeadingPairs>
  <TitlesOfParts>
    <vt:vector size="27" baseType="lpstr">
      <vt:lpstr>Rubik</vt:lpstr>
      <vt:lpstr>Rubik Black</vt:lpstr>
      <vt:lpstr>Times New Roman</vt:lpstr>
      <vt:lpstr>Colby StBlk</vt:lpstr>
      <vt:lpstr>Calibri</vt:lpstr>
      <vt:lpstr>Arial</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Iain Lindsay</dc:creator>
  <cp:lastModifiedBy>Elaine McGinlay</cp:lastModifiedBy>
  <cp:revision>108</cp:revision>
  <dcterms:created xsi:type="dcterms:W3CDTF">2021-07-26T14:29:33Z</dcterms:created>
  <dcterms:modified xsi:type="dcterms:W3CDTF">2025-01-06T12:06:27Z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0x01010086E2A07E94AC05448C594CAA6E0A924B</vt:lpwstr>
  </property>
  <property fmtid="{D5CDD505-2E9C-101B-9397-08002B2CF9AE}" pid="3" name="MediaServiceImageTags">
    <vt:lpwstr/>
  </property>
</Properties>
</file>