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16"/>
  </p:notesMasterIdLst>
  <p:sldIdLst>
    <p:sldId id="386" r:id="rId5"/>
    <p:sldId id="369" r:id="rId6"/>
    <p:sldId id="398" r:id="rId7"/>
    <p:sldId id="399" r:id="rId8"/>
    <p:sldId id="400" r:id="rId9"/>
    <p:sldId id="401" r:id="rId10"/>
    <p:sldId id="402" r:id="rId11"/>
    <p:sldId id="403" r:id="rId12"/>
    <p:sldId id="405" r:id="rId13"/>
    <p:sldId id="404" r:id="rId14"/>
    <p:sldId id="38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lby StBlk" panose="00000A00000000000000" charset="0"/>
      <p:bold r:id="rId21"/>
    </p:embeddedFont>
    <p:embeddedFont>
      <p:font typeface="Rubik" panose="020B0604020202020204" charset="-79"/>
      <p:regular r:id="rId22"/>
      <p:bold r:id="rId23"/>
      <p:italic r:id="rId24"/>
      <p:boldItalic r:id="rId25"/>
    </p:embeddedFont>
    <p:embeddedFont>
      <p:font typeface="Rubik Black" panose="020B0604020202020204" charset="-79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38092B-C68E-233F-5FA3-640900EE51CD}" name="Sarah Swaroop" initials="SS" userId="S::sswaroop@sciaf.org.uk::40f56f85-3516-4ffe-ae26-b830dc872d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A5E"/>
    <a:srgbClr val="018EBB"/>
    <a:srgbClr val="FECC0C"/>
    <a:srgbClr val="F5EB63"/>
    <a:srgbClr val="EA7125"/>
    <a:srgbClr val="ED9838"/>
    <a:srgbClr val="000000"/>
    <a:srgbClr val="EAE8DD"/>
    <a:srgbClr val="709749"/>
    <a:srgbClr val="123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18" autoAdjust="0"/>
    <p:restoredTop sz="59002" autoAdjust="0"/>
  </p:normalViewPr>
  <p:slideViewPr>
    <p:cSldViewPr snapToGrid="0">
      <p:cViewPr varScale="1">
        <p:scale>
          <a:sx n="67" d="100"/>
          <a:sy n="67" d="100"/>
        </p:scale>
        <p:origin x="2760" y="5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Hamilton" userId="cd18ce52-de3f-40aa-98ea-424971df1422" providerId="ADAL" clId="{8787A76F-16E2-416E-9B86-F2B28C5F2802}"/>
    <pc:docChg chg="modSld">
      <pc:chgData name="Michael Hamilton" userId="cd18ce52-de3f-40aa-98ea-424971df1422" providerId="ADAL" clId="{8787A76F-16E2-416E-9B86-F2B28C5F2802}" dt="2025-01-07T12:52:13.800" v="9" actId="1076"/>
      <pc:docMkLst>
        <pc:docMk/>
      </pc:docMkLst>
      <pc:sldChg chg="modSp">
        <pc:chgData name="Michael Hamilton" userId="cd18ce52-de3f-40aa-98ea-424971df1422" providerId="ADAL" clId="{8787A76F-16E2-416E-9B86-F2B28C5F2802}" dt="2025-01-07T12:49:24.406" v="7" actId="20577"/>
        <pc:sldMkLst>
          <pc:docMk/>
          <pc:sldMk cId="362190960" sldId="398"/>
        </pc:sldMkLst>
        <pc:spChg chg="mod">
          <ac:chgData name="Michael Hamilton" userId="cd18ce52-de3f-40aa-98ea-424971df1422" providerId="ADAL" clId="{8787A76F-16E2-416E-9B86-F2B28C5F2802}" dt="2025-01-07T12:49:24.406" v="7" actId="20577"/>
          <ac:spMkLst>
            <pc:docMk/>
            <pc:sldMk cId="362190960" sldId="398"/>
            <ac:spMk id="4" creationId="{60245F0B-C3C5-4DE9-937F-1F8980449401}"/>
          </ac:spMkLst>
        </pc:spChg>
      </pc:sldChg>
      <pc:sldChg chg="modSp">
        <pc:chgData name="Michael Hamilton" userId="cd18ce52-de3f-40aa-98ea-424971df1422" providerId="ADAL" clId="{8787A76F-16E2-416E-9B86-F2B28C5F2802}" dt="2025-01-07T12:46:42.175" v="3" actId="1076"/>
        <pc:sldMkLst>
          <pc:docMk/>
          <pc:sldMk cId="3008110881" sldId="399"/>
        </pc:sldMkLst>
        <pc:spChg chg="mod">
          <ac:chgData name="Michael Hamilton" userId="cd18ce52-de3f-40aa-98ea-424971df1422" providerId="ADAL" clId="{8787A76F-16E2-416E-9B86-F2B28C5F2802}" dt="2025-01-07T12:46:42.175" v="3" actId="1076"/>
          <ac:spMkLst>
            <pc:docMk/>
            <pc:sldMk cId="3008110881" sldId="399"/>
            <ac:spMk id="4" creationId="{60245F0B-C3C5-4DE9-937F-1F8980449401}"/>
          </ac:spMkLst>
        </pc:spChg>
      </pc:sldChg>
      <pc:sldChg chg="modSp">
        <pc:chgData name="Michael Hamilton" userId="cd18ce52-de3f-40aa-98ea-424971df1422" providerId="ADAL" clId="{8787A76F-16E2-416E-9B86-F2B28C5F2802}" dt="2025-01-07T12:46:37.495" v="2" actId="1076"/>
        <pc:sldMkLst>
          <pc:docMk/>
          <pc:sldMk cId="1877957774" sldId="400"/>
        </pc:sldMkLst>
        <pc:spChg chg="mod">
          <ac:chgData name="Michael Hamilton" userId="cd18ce52-de3f-40aa-98ea-424971df1422" providerId="ADAL" clId="{8787A76F-16E2-416E-9B86-F2B28C5F2802}" dt="2025-01-07T12:46:37.495" v="2" actId="1076"/>
          <ac:spMkLst>
            <pc:docMk/>
            <pc:sldMk cId="1877957774" sldId="400"/>
            <ac:spMk id="4" creationId="{60245F0B-C3C5-4DE9-937F-1F8980449401}"/>
          </ac:spMkLst>
        </pc:spChg>
      </pc:sldChg>
      <pc:sldChg chg="modSp">
        <pc:chgData name="Michael Hamilton" userId="cd18ce52-de3f-40aa-98ea-424971df1422" providerId="ADAL" clId="{8787A76F-16E2-416E-9B86-F2B28C5F2802}" dt="2025-01-07T12:46:56.720" v="6" actId="1076"/>
        <pc:sldMkLst>
          <pc:docMk/>
          <pc:sldMk cId="3976207276" sldId="401"/>
        </pc:sldMkLst>
        <pc:spChg chg="mod">
          <ac:chgData name="Michael Hamilton" userId="cd18ce52-de3f-40aa-98ea-424971df1422" providerId="ADAL" clId="{8787A76F-16E2-416E-9B86-F2B28C5F2802}" dt="2025-01-07T12:46:56.720" v="6" actId="1076"/>
          <ac:spMkLst>
            <pc:docMk/>
            <pc:sldMk cId="3976207276" sldId="401"/>
            <ac:spMk id="4" creationId="{60245F0B-C3C5-4DE9-937F-1F8980449401}"/>
          </ac:spMkLst>
        </pc:spChg>
      </pc:sldChg>
      <pc:sldChg chg="modSp">
        <pc:chgData name="Michael Hamilton" userId="cd18ce52-de3f-40aa-98ea-424971df1422" providerId="ADAL" clId="{8787A76F-16E2-416E-9B86-F2B28C5F2802}" dt="2025-01-07T12:46:47.944" v="4" actId="1076"/>
        <pc:sldMkLst>
          <pc:docMk/>
          <pc:sldMk cId="2973139665" sldId="402"/>
        </pc:sldMkLst>
        <pc:spChg chg="mod">
          <ac:chgData name="Michael Hamilton" userId="cd18ce52-de3f-40aa-98ea-424971df1422" providerId="ADAL" clId="{8787A76F-16E2-416E-9B86-F2B28C5F2802}" dt="2025-01-07T12:46:47.944" v="4" actId="1076"/>
          <ac:spMkLst>
            <pc:docMk/>
            <pc:sldMk cId="2973139665" sldId="402"/>
            <ac:spMk id="4" creationId="{60245F0B-C3C5-4DE9-937F-1F8980449401}"/>
          </ac:spMkLst>
        </pc:spChg>
      </pc:sldChg>
      <pc:sldChg chg="modSp">
        <pc:chgData name="Michael Hamilton" userId="cd18ce52-de3f-40aa-98ea-424971df1422" providerId="ADAL" clId="{8787A76F-16E2-416E-9B86-F2B28C5F2802}" dt="2025-01-07T12:46:50.936" v="5" actId="1076"/>
        <pc:sldMkLst>
          <pc:docMk/>
          <pc:sldMk cId="914151809" sldId="403"/>
        </pc:sldMkLst>
        <pc:spChg chg="mod">
          <ac:chgData name="Michael Hamilton" userId="cd18ce52-de3f-40aa-98ea-424971df1422" providerId="ADAL" clId="{8787A76F-16E2-416E-9B86-F2B28C5F2802}" dt="2025-01-07T12:46:50.936" v="5" actId="1076"/>
          <ac:spMkLst>
            <pc:docMk/>
            <pc:sldMk cId="914151809" sldId="403"/>
            <ac:spMk id="4" creationId="{60245F0B-C3C5-4DE9-937F-1F8980449401}"/>
          </ac:spMkLst>
        </pc:spChg>
      </pc:sldChg>
      <pc:sldChg chg="modSp">
        <pc:chgData name="Michael Hamilton" userId="cd18ce52-de3f-40aa-98ea-424971df1422" providerId="ADAL" clId="{8787A76F-16E2-416E-9B86-F2B28C5F2802}" dt="2025-01-07T12:52:13.800" v="9" actId="1076"/>
        <pc:sldMkLst>
          <pc:docMk/>
          <pc:sldMk cId="147073590" sldId="404"/>
        </pc:sldMkLst>
        <pc:picChg chg="mod">
          <ac:chgData name="Michael Hamilton" userId="cd18ce52-de3f-40aa-98ea-424971df1422" providerId="ADAL" clId="{8787A76F-16E2-416E-9B86-F2B28C5F2802}" dt="2025-01-07T12:52:13.800" v="9" actId="1076"/>
          <ac:picMkLst>
            <pc:docMk/>
            <pc:sldMk cId="147073590" sldId="404"/>
            <ac:picMk id="2" creationId="{26296EC8-0FE2-44F5-88A0-B243B990F4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8BA74-0CB4-CE4C-ADFF-A60480D93DF4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DBF2C-C93A-FD4E-BA14-EA660F09F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5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886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5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0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 you begin this Lenten journey, as a Pilgrim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of Hope, we want to reflect on the impact that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Scotland, and you all, have on the world.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 of SCIAF’s Patron Saints is St Margaret of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Scotland. Born nearly 1000 years ago, Margaret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became Queen of Scotland in 1070.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Despite being a Queen, Margaret was a humble,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loving and generous woman, taking in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homeless and feeding orphans. Legend says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she would sit on a stone outside </a:t>
            </a:r>
            <a:r>
              <a:rPr lang="en-US" dirty="0" err="1"/>
              <a:t>Dunfermline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Castle for people in trouble to find her. Poor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people were also able to enter the castle where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King and Queen would feed them!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She was declared a saint in 1250 by Pope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Innocent IV and buried in </a:t>
            </a:r>
            <a:r>
              <a:rPr lang="en-US" dirty="0" err="1"/>
              <a:t>Dunfermline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Cathedral. Margaret will always be remembered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her generous, kind spirit – and this spirit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is very much alive in the supporters of SCIAF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today.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 we take these steps and come together 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Big Lent Walk, we say,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“Saint Margaret, Queen of Scotland,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pray for us.”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algn="l"/>
            <a:r>
              <a:rPr lang="en-GB" sz="1800" b="1" i="0" u="none" strike="noStrike" baseline="0" dirty="0">
                <a:latin typeface="Rubik-Black"/>
              </a:rPr>
              <a:t>SIGNS OF HOPE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The St Margaret’s Pilgrimage in </a:t>
            </a:r>
            <a:r>
              <a:rPr lang="en-US" sz="1200" b="0" i="0" u="none" strike="noStrike" baseline="0" dirty="0" err="1">
                <a:latin typeface="Rubik-Regular"/>
              </a:rPr>
              <a:t>Dunfermline</a:t>
            </a:r>
            <a:r>
              <a:rPr lang="en-US" sz="1200" b="0" i="0" u="none" strike="noStrike" baseline="0" dirty="0">
                <a:latin typeface="Rubik-Regular"/>
              </a:rPr>
              <a:t> began in 2015 after a break of 41 years.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Today, hundreds of pilgrims participate in the procession and the Thanksgiving Mass.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5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i="0" u="none" strike="noStrike" baseline="0" dirty="0">
                <a:latin typeface="Rubik-Regular"/>
              </a:rPr>
              <a:t>As you begin the first steps of your journey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through Europe, you will walk through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Birmingham, once home of St John Henry</a:t>
            </a:r>
          </a:p>
          <a:p>
            <a:pPr algn="l"/>
            <a:r>
              <a:rPr lang="en-GB" sz="1200" b="0" i="0" u="none" strike="noStrike" baseline="0" dirty="0">
                <a:latin typeface="Rubik-Regular"/>
              </a:rPr>
              <a:t>Newman.</a:t>
            </a:r>
          </a:p>
          <a:p>
            <a:pPr algn="l"/>
            <a:endParaRPr lang="en-GB" sz="1200" b="0" i="0" u="none" strike="noStrike" baseline="0" dirty="0">
              <a:latin typeface="Rubik-Regular"/>
            </a:endParaRP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St John Henry Newman (1801–1890) started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his life as an Anglican priest but later became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a Catholic and was made a Cardinal. His strong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belief in the Catholic Church was central to his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life, and he often visited Saint Peter's Basilica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as a sign of his faith.</a:t>
            </a:r>
          </a:p>
          <a:p>
            <a:pPr algn="l"/>
            <a:endParaRPr lang="en-US" sz="1200" b="0" i="0" u="none" strike="noStrike" baseline="0" dirty="0">
              <a:latin typeface="Rubik-Regular"/>
            </a:endParaRP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On 11 August 1890, ten years after becoming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a Cardinal, John Henry Newman died in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Birmingham. He left behind an inspiring example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that still touches people all over the world.</a:t>
            </a:r>
          </a:p>
          <a:p>
            <a:pPr algn="l"/>
            <a:endParaRPr lang="en-US" sz="1200" b="0" i="0" u="none" strike="noStrike" baseline="0" dirty="0">
              <a:latin typeface="Rubik-Regular"/>
            </a:endParaRP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His journey from being an Anglican to a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Catholic and his work with the </a:t>
            </a:r>
            <a:r>
              <a:rPr lang="en-US" sz="1200" b="0" i="0" u="none" strike="noStrike" baseline="0" dirty="0" err="1">
                <a:latin typeface="Rubik-Regular"/>
              </a:rPr>
              <a:t>Oratorians</a:t>
            </a:r>
            <a:r>
              <a:rPr lang="en-US" sz="1200" b="0" i="0" u="none" strike="noStrike" baseline="0" dirty="0">
                <a:latin typeface="Rubik-Regular"/>
              </a:rPr>
              <a:t> have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had a lasting effect on the Catholic Church.</a:t>
            </a:r>
          </a:p>
          <a:p>
            <a:pPr algn="l"/>
            <a:r>
              <a:rPr lang="en-US" sz="1200" b="0" i="0" u="none" strike="noStrike" baseline="0" dirty="0" err="1">
                <a:latin typeface="Rubik-Regular"/>
              </a:rPr>
              <a:t>Oratorians</a:t>
            </a:r>
            <a:r>
              <a:rPr lang="en-US" sz="1200" b="0" i="0" u="none" strike="noStrike" baseline="0" dirty="0">
                <a:latin typeface="Rubik-Regular"/>
              </a:rPr>
              <a:t> are communities of priests and lay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brothers who don’t take religious vows but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focus on prayer, helping others, and supporting</a:t>
            </a:r>
          </a:p>
          <a:p>
            <a:pPr algn="l"/>
            <a:r>
              <a:rPr lang="en-GB" sz="1200" b="0" i="0" u="none" strike="noStrike" baseline="0" dirty="0">
                <a:latin typeface="Rubik-Regular"/>
              </a:rPr>
              <a:t>people’s spiritual growth.</a:t>
            </a:r>
          </a:p>
          <a:p>
            <a:pPr algn="l"/>
            <a:endParaRPr lang="en-GB" sz="1200" b="0" i="0" u="none" strike="noStrike" baseline="0" dirty="0">
              <a:latin typeface="Rubik-Regular"/>
            </a:endParaRP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His life is still an example for those looking for</a:t>
            </a:r>
          </a:p>
          <a:p>
            <a:pPr algn="l"/>
            <a:r>
              <a:rPr lang="en-US" sz="1200" b="0" i="0" u="none" strike="noStrike" baseline="0" dirty="0">
                <a:latin typeface="Rubik-Regular"/>
              </a:rPr>
              <a:t>truth, faith, and spiritual direction. Beatified</a:t>
            </a:r>
          </a:p>
          <a:p>
            <a:r>
              <a:rPr lang="en-US" sz="1200" b="0" i="0" u="none" strike="noStrike" baseline="0" dirty="0">
                <a:latin typeface="Rubik-Regular"/>
              </a:rPr>
              <a:t>in 2010 by Pope Benedict XVI, he was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made a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saint by Pope Francis in 2019.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SIGNS OF HOPE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Today, the Roman Catholic Archdiocese of Birmingham is one of the principal Diocese 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England and Wales, covering an area similar in size to the Diocese of Galloway. It is home to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217 parishes and 240 schools, serving 450,000 Catholics. St John Henry Newman’s legacy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lives on in the Birmingham Oratory, founded by Newman in 1848, now housing the Cardinal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Newman Museum.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PRAYER</a:t>
            </a:r>
          </a:p>
          <a:p>
            <a:endParaRPr lang="en-GB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Dear Lord,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Shine through me,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be so in me that every soul I come in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 with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feel Your presence in my soul.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Let me thus praise You in the way You love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best,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shining on those around me.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 John Henry Newman</a:t>
            </a:r>
            <a:endParaRPr lang="en-GB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61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Carlo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Acutis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(1991–2006), who was born 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London, had a deep love for God, even though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 parents weren’t very religious. His mother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admitted that before Carlo came along, she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 went to Mass for special occasions like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 First Communion, Confirmation, and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wedding.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from a young age, Carlo had a strong faith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loved praying the rosary. After making his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Communion, he started going to Mass as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often as he could at the church near his school.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Carlo’s devotion to the Eucharist also helped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 mother grow in her faith.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Carlo’s example of faith, even as a child,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inspired many adults to become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baptised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join the Church. He was also a loyal and kind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friend, standing up for classmates who were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bullied, especially the vulnerable and those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additional needs.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age of 15, Carlo was diagnosed with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leukaemia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Before passing away in Italy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2006, he offered his suffering for Pope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Benedict XVI and the Church.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Beatified in 2020,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recognising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his holy life,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will be canonized as a Saint during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Church’s Jubilee of Teenagers in April 2025.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SIGNS OF HOPE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Blessed Carlo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Acutis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 sign of the immense goodness present in our world today.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 joyful embrace of technology is a tangible sign of hope in a society often distracted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the superficial aspects of the internet. He has shown us that faith can thrive in the digital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world that is a powerful instrument for glorifying God,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Evangelisation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connection.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PRAYER</a:t>
            </a:r>
          </a:p>
          <a:p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God our Father,</a:t>
            </a:r>
          </a:p>
          <a:p>
            <a:endParaRPr lang="en-GB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thank you for giving us Carlo,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model of life for young people,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 message of love for all.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made him fall in love with your son Jesus,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making the Eucharist his “highway to heaven.”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gave him Mary as a beloved mother,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you made him, through the Rosary,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cantor of her tenderness.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 his prayer for us.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Look above all upon the poor, whom he loved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assisted.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Grant me too, through his intercession,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grace that I need.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make our joy full, raising Carlo among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saints of your Church,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that his smile shines again for us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glory of your name.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</a:t>
            </a:r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19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weeks into your Big Lent Walk and you will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passing through France. As a group you will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covered nearly 1,000 miles and are halfway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 the challenge! Our focus this week is on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 Thérèse of Lisieux.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Saint Thérèse (1873–1897) was one of nine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 born to Louis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Zelie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Martin, who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made saints in 2015. She was born in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Alençon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France, but sadly, four of her siblings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died as babies. The remaining five children, all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girls, became nuns. When Thérèse was just four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 old, her mother passed away, and the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family moved to Lisieux.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1887, during a trip to Italy with her father,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Thérèse met Pope Leo XIII. She bravely asked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him if she could join the Carmelite nuns at just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 years old. The Pope told her, “Go…go… You will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enter if God wills it!”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Saint Thérèse is the Patron Saint of missionaries,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florists, pilots, and priests. Since her death 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1897, many miracles have been linked to her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prayers, fulfilling her promise: “I shall spend my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Heaven in doing good upon earth.”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Thérèse had a profound devotion to the infant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Jesus, and this formed the basis of her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‘Little Way’, a spiritual path of doing small,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ordinary things with great love and trust in God.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Beatified in 1923 by Pope Pius XI, she was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declared a saint in 1925 and given the name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St. Thérèse of the Child Jesus and of the Holy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Face. In 1997, 100 years after her death, Pope St.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John Paul II named her a Doctor of the Church,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special title given to saints whose teachings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help guide the Church.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“Everything is a grace, everything is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direct effect of our Father's love –</a:t>
            </a: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difficulties, contradictions, humiliations,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the soul's miseries, her burdens, her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needs – everything, because through them,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she learns humility, </a:t>
            </a:r>
            <a:r>
              <a:rPr lang="en-US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realises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her weakness.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Everything is a grace because everything is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God's gift. Whatever be the character of life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its unexpected events – to the heart that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loves, all is well.”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 Thérèse Of Lisieux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SIGNS OF HOPE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St. Thérèse is a beacon of hope: that each person, no matter how ordinary, can transform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world through acts of love, mercy, and unwavering faith. Her legacy reminds us that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hope is found not in extraordinary circumstances but in embracing God's presence in the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smallest moments of life.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07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“When the heart is pure and simple it cannot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help loving, because it has discovered the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love which is God."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 John Vianney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this point of our Big Lent Walk journey, we are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still travelling through France and our focus is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St John Vianney.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 John Vianney (1786–1859) grew up 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Catholic family that often helped the poor.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 family even hosted St Benedict Joseph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Labre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(now the Patron Saint of homeless people)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his pilgrimage to Rome.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1790, during the French Revolution, priests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had to hide or risk being executed. Young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John admired their courage and saw them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heroes. He received his First Communion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lessons in secret from two nuns who had lost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their convents because of the Revolution. At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 of 13, John made his First Communion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prepared for his Confirmation in secret.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1815, St John Vianney became a priest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sent to the small town of Ars as its parish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priest. When he arrived, he saw that many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230 residents had become careless about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religion due to the Revolution’s influence.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Determined to help, he worked for ten years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renew the town’s faith. His hard work paid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off, with more people coming back to church.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especially loved teaching children their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catechism and encouraging people to pray the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rosary.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 time, St John Vianney became known for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 wisdom and holiness, and by 1855, around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20,000 people visited him each year for advice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guidance.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Declared a saint in 1925 by Pope Pius X, St John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Vianney is now the Patron Saint of priests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30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we cross the France-Italy border and near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our Big Lent Walk, we focus on another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Blessed Servant of God.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Chiara “Luce”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Badano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(1971–1990) was born in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Sassello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Italy. She joined 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Focolare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Movement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 Catholic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organisation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dedicated to living out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Gospel values and fostering unity) at the age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nine. Her nickname "Luce" means light.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Chiara was known for being calm, joyful, and full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life. She loved playing tennis and was part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youth group. She cared deeply for people who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vulnerable, rejected, or overlooked by society,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always showing kindness and love to everyone she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met, even as a teenager.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She lived life with a focus on pleasing Jesus, not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worrying about what others thought of her. Chiara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once said, “What matters is to be beautiful inside.”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16, Chiara was diagnosed with a painful bone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cancer. Even though she was suffering, she didn’t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lose hope or faith. She spread joy by cheering up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 patients in the hospital and offering her pain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Jesus. Her trust in God never wavered,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asked about her situation, she confidently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said, “God loves me immensely!”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her final hours, Chiara received her last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confession and the Eucharist, surrounded by her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family and friends in prayer. She died on 7 October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1990, age 18, with her parents at her side. Her last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words were, “Bye, Mum. Be happy, because I am.”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Chiara’s deep love for God and her unshakable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faith transformed her life. She is a powerful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 that, while faith does not take away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suffering, it can bring joy and peace even in the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hardest times.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Beatified by Pope Benedict XVI in 2010, the global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Catholic community hope for the recognition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miracles through Chiara’s intercession, and pray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her on the journey to Sainthood.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SIGNS OF HOPE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Blessed Chiara “Luce”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Badano’s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life is a guide to help us discover hope in the “signs of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times” the Lord has given us, by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recognising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His presence in the world today. Her example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calls us to be witnesses of hope in today’s world,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recognising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signs of God’s enduring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grace and purpose.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PRAYER</a:t>
            </a:r>
          </a:p>
          <a:p>
            <a:endParaRPr lang="en-GB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Father, fount of every good,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give You thanks for the wonderful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testimony of Blessed Chiara </a:t>
            </a:r>
            <a:r>
              <a:rPr lang="en-US" sz="1200" b="1" i="1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Badano</a:t>
            </a:r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Filled with the Holy Spirit, and guided by the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radiant light of Jesus, she believed firmly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Your infinite love and wished to return it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all her strength, surrendering herself in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complete trust to Your paternal will.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humbly beseech You that You may also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grant us the gift to live with You and for You,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ask You, if it be Your will, for the grace.</a:t>
            </a:r>
          </a:p>
          <a:p>
            <a:r>
              <a:rPr lang="en-US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 Our Lord Jesus Christ.</a:t>
            </a:r>
          </a:p>
          <a:p>
            <a:r>
              <a:rPr lang="en-GB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</a:t>
            </a:r>
            <a:endParaRPr lang="en-GB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17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have made it! Congratulations to you all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thank you for your efforts this Lent 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fundraising for SCIAF. Your support for our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sisters and brothers is incredible and we hope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you have enjoyed learning about our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Saints and Blessed Servants of God as you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journeyed together from Scotland to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Vatican City.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final focus of our Big Lent Walk is St Peter,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of the 12 Apostles of Jesus.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 Peter was the first Bishop of Rome –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 inspiration is a fitting way to reflect on this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journey you have taken through Lent as you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reach Vatican City.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“And I tell you that you are Peter,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on this rock I will build my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church, and the gates of hell shall</a:t>
            </a: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prevail against it.”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Matthew 16:18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SIGNS OF HOPE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Catholic Community in Scotland have made a massive impact on the world.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 SCIAF and our Caritas network across the world, your love and prayers have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reached our sisters and brothers 60 years now. Your support continues to improve lives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provide relief to those affected by war and violence. Thank you for all that you do.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09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39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5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90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0C8222-DB94-0D0E-E2A0-F461184FE5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83C104-874B-70A2-A3B9-5FA355080619}"/>
              </a:ext>
            </a:extLst>
          </p:cNvPr>
          <p:cNvSpPr/>
          <p:nvPr/>
        </p:nvSpPr>
        <p:spPr>
          <a:xfrm>
            <a:off x="0" y="4151586"/>
            <a:ext cx="9144000" cy="270641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ED4102-E4BA-ADC6-8AA4-FE39D56B3E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940"/>
            <a:ext cx="3213235" cy="2892560"/>
          </a:xfrm>
          <a:prstGeom prst="rect">
            <a:avLst/>
          </a:prstGeom>
        </p:spPr>
      </p:pic>
      <p:pic>
        <p:nvPicPr>
          <p:cNvPr id="11" name="Picture 10" descr="A logo of a company&#10;&#10;Description automatically generated">
            <a:extLst>
              <a:ext uri="{FF2B5EF4-FFF2-40B4-BE49-F238E27FC236}">
                <a16:creationId xmlns:a16="http://schemas.microsoft.com/office/drawing/2014/main" id="{0885C579-310B-C45D-F785-3F6537E74E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8959" y="4403376"/>
            <a:ext cx="2455041" cy="24546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B27C29A-8924-5A95-1DB3-25F531D4B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3533" y="5944290"/>
            <a:ext cx="1600203" cy="571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031671-349D-1443-AB69-1A462E511944}"/>
              </a:ext>
            </a:extLst>
          </p:cNvPr>
          <p:cNvSpPr txBox="1"/>
          <p:nvPr/>
        </p:nvSpPr>
        <p:spPr>
          <a:xfrm>
            <a:off x="263533" y="342209"/>
            <a:ext cx="4299857" cy="1488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BIG LENT WALK SCOTLAND TO VATICAN CITY </a:t>
            </a:r>
          </a:p>
          <a:p>
            <a:pPr marL="0" marR="0" lvl="0" indent="0" algn="l" defTabSz="4572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RESOURCE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63AF2C8F-C768-4710-AE8B-8E6341974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8959" y="-481960"/>
            <a:ext cx="2372282" cy="335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853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6FDB34-639A-478C-A784-883627211DC3}"/>
              </a:ext>
            </a:extLst>
          </p:cNvPr>
          <p:cNvSpPr/>
          <p:nvPr/>
        </p:nvSpPr>
        <p:spPr>
          <a:xfrm>
            <a:off x="110165" y="1899415"/>
            <a:ext cx="81622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Rubik-Regular"/>
              </a:rPr>
              <a:t>Over Lent, become a Pilgrim of Hope in marking</a:t>
            </a:r>
          </a:p>
          <a:p>
            <a:r>
              <a:rPr lang="en-US" sz="1600" b="1" dirty="0">
                <a:latin typeface="Rubik-Regular"/>
              </a:rPr>
              <a:t>the Jubilee Year by walking a virtual route from</a:t>
            </a:r>
          </a:p>
          <a:p>
            <a:r>
              <a:rPr lang="en-US" sz="1600" b="1" dirty="0">
                <a:latin typeface="Rubik-Regular"/>
              </a:rPr>
              <a:t>Scotland to Vatican City. The target is 2,000</a:t>
            </a:r>
          </a:p>
          <a:p>
            <a:r>
              <a:rPr lang="en-US" sz="1600" b="1" dirty="0">
                <a:latin typeface="Rubik-Regular"/>
              </a:rPr>
              <a:t>miles, so join together as a school or class and</a:t>
            </a:r>
          </a:p>
          <a:p>
            <a:r>
              <a:rPr lang="en-GB" sz="1600" b="1" dirty="0">
                <a:latin typeface="Rubik-Regular"/>
              </a:rPr>
              <a:t>get going!</a:t>
            </a:r>
          </a:p>
          <a:p>
            <a:endParaRPr lang="en-GB" sz="1600" b="1" dirty="0">
              <a:latin typeface="Rubik-Regular"/>
            </a:endParaRPr>
          </a:p>
          <a:p>
            <a:r>
              <a:rPr lang="en-US" sz="1600" b="1" dirty="0">
                <a:latin typeface="Rubik-Regular"/>
              </a:rPr>
              <a:t>During this Jubilee, Pope Francis asks us</a:t>
            </a:r>
          </a:p>
          <a:p>
            <a:r>
              <a:rPr lang="en-US" sz="1600" b="1" dirty="0">
                <a:latin typeface="Rubik-Regular"/>
              </a:rPr>
              <a:t>“to discover hope in the signs of the times</a:t>
            </a:r>
          </a:p>
          <a:p>
            <a:r>
              <a:rPr lang="en-US" sz="1600" b="1" dirty="0">
                <a:latin typeface="Rubik-Regular"/>
              </a:rPr>
              <a:t>that the Lord gives us.” So, along the way, this</a:t>
            </a:r>
          </a:p>
          <a:p>
            <a:r>
              <a:rPr lang="en-US" sz="1600" b="1" dirty="0">
                <a:latin typeface="Rubik-Regular"/>
              </a:rPr>
              <a:t>resource can help you look out for ‘signs of hope’</a:t>
            </a:r>
          </a:p>
          <a:p>
            <a:r>
              <a:rPr lang="en-US" sz="1600" b="1" dirty="0">
                <a:latin typeface="Rubik-Regular"/>
              </a:rPr>
              <a:t>and learn about our European Saints and Blessed</a:t>
            </a:r>
          </a:p>
          <a:p>
            <a:r>
              <a:rPr lang="en-US" sz="1600" b="1" dirty="0">
                <a:latin typeface="Rubik-Regular"/>
              </a:rPr>
              <a:t>Servants of God. Plus give ideas for putting faith</a:t>
            </a:r>
          </a:p>
          <a:p>
            <a:r>
              <a:rPr lang="en-US" sz="1600" b="1" dirty="0">
                <a:latin typeface="Rubik-Regular"/>
              </a:rPr>
              <a:t>into action by fundraising for our sisters and</a:t>
            </a:r>
          </a:p>
          <a:p>
            <a:r>
              <a:rPr lang="en-US" sz="1600" b="1" dirty="0">
                <a:latin typeface="Rubik-Regular"/>
              </a:rPr>
              <a:t>brothers in the world's poorest places.</a:t>
            </a:r>
            <a:endParaRPr lang="en-GB" sz="2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BECOME PILGRIMS OF HOPE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8E86F5-551D-4B8E-AF59-C1938221B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3595" y="2059015"/>
            <a:ext cx="3602381" cy="342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55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THE JOURNEY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3D59A-E1EE-4684-82F3-3DB6D8BC00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02" y="1516524"/>
            <a:ext cx="5189670" cy="51896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0245F0B-C3C5-4DE9-937F-1F8980449401}"/>
              </a:ext>
            </a:extLst>
          </p:cNvPr>
          <p:cNvSpPr/>
          <p:nvPr/>
        </p:nvSpPr>
        <p:spPr>
          <a:xfrm>
            <a:off x="5409877" y="1669171"/>
            <a:ext cx="3429817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Rubik-Bold"/>
              </a:rPr>
              <a:t>Following this route over the 6 weeks of Lent, you will encounter 7 Saints and Blessed Servants of God.</a:t>
            </a:r>
          </a:p>
          <a:p>
            <a:endParaRPr lang="en-GB" b="1" dirty="0">
              <a:latin typeface="Rubik-Bold"/>
            </a:endParaRPr>
          </a:p>
          <a:p>
            <a:r>
              <a:rPr lang="en-GB" b="1" dirty="0">
                <a:latin typeface="Rubik-Bold"/>
              </a:rPr>
              <a:t>This resource is to be used for your classes to teach them and show Signs of Hope along with the Schools Fundraising Pack digital resource.</a:t>
            </a:r>
          </a:p>
          <a:p>
            <a:endParaRPr lang="en-GB" b="1" dirty="0">
              <a:latin typeface="Rubik-Bold"/>
            </a:endParaRPr>
          </a:p>
          <a:p>
            <a:r>
              <a:rPr lang="en-GB" b="1" dirty="0">
                <a:latin typeface="Rubik-Bold"/>
              </a:rPr>
              <a:t>Please do use the last 2 entries earlier or after the Easter school holidays depending on how quickly you complete the challenge.</a:t>
            </a:r>
          </a:p>
          <a:p>
            <a:endParaRPr lang="en-GB" sz="1100" b="1" dirty="0">
              <a:latin typeface="Rubik-Bold"/>
            </a:endParaRPr>
          </a:p>
        </p:txBody>
      </p:sp>
    </p:spTree>
    <p:extLst>
      <p:ext uri="{BB962C8B-B14F-4D97-AF65-F5344CB8AC3E}">
        <p14:creationId xmlns:p14="http://schemas.microsoft.com/office/powerpoint/2010/main" val="362190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939" y="-16067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THE BEGINNING – ASH WEDNESDAY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45F0B-C3C5-4DE9-937F-1F8980449401}"/>
              </a:ext>
            </a:extLst>
          </p:cNvPr>
          <p:cNvSpPr/>
          <p:nvPr/>
        </p:nvSpPr>
        <p:spPr>
          <a:xfrm>
            <a:off x="344120" y="2336947"/>
            <a:ext cx="4537170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latin typeface="Rubik-Bold"/>
              </a:rPr>
              <a:t>ST MARGARET OF SCOTLAND</a:t>
            </a:r>
          </a:p>
          <a:p>
            <a:endParaRPr lang="en-GB" sz="1100" b="1" dirty="0">
              <a:latin typeface="Rubik-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CEC054-A3A1-4EE4-9608-E3D11643C7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4657" y="1487399"/>
            <a:ext cx="2995706" cy="528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10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939" y="37104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FIRST STOP – BIRMINGHAM (340 MILES)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45F0B-C3C5-4DE9-937F-1F8980449401}"/>
              </a:ext>
            </a:extLst>
          </p:cNvPr>
          <p:cNvSpPr/>
          <p:nvPr/>
        </p:nvSpPr>
        <p:spPr>
          <a:xfrm>
            <a:off x="5438871" y="2745048"/>
            <a:ext cx="4537170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latin typeface="Rubik-Bold"/>
              </a:rPr>
              <a:t>ST JOHN HENRY NEWMAN</a:t>
            </a:r>
          </a:p>
          <a:p>
            <a:endParaRPr lang="en-GB" sz="1100" b="1" dirty="0">
              <a:latin typeface="Rubik-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AEB225-6110-416B-B62E-CFAD95ACB0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753" y="1632067"/>
            <a:ext cx="4250028" cy="498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57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939" y="-16067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SECOND STOP – LONDON (600 MILES)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45F0B-C3C5-4DE9-937F-1F8980449401}"/>
              </a:ext>
            </a:extLst>
          </p:cNvPr>
          <p:cNvSpPr/>
          <p:nvPr/>
        </p:nvSpPr>
        <p:spPr>
          <a:xfrm>
            <a:off x="814085" y="2726026"/>
            <a:ext cx="4537170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latin typeface="Rubik-Bold"/>
              </a:rPr>
              <a:t>BLESSED CARLO ACUTIS</a:t>
            </a:r>
          </a:p>
          <a:p>
            <a:endParaRPr lang="en-GB" sz="1100" b="1" dirty="0">
              <a:latin typeface="Rubik-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886FD2-E1E1-48CA-BD09-B9FF99408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926" y="1854122"/>
            <a:ext cx="3816574" cy="408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07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939" y="-16067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THIRD STOP – LISIEUX, FRANCE (960 MILES)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45F0B-C3C5-4DE9-937F-1F8980449401}"/>
              </a:ext>
            </a:extLst>
          </p:cNvPr>
          <p:cNvSpPr/>
          <p:nvPr/>
        </p:nvSpPr>
        <p:spPr>
          <a:xfrm>
            <a:off x="293929" y="3046417"/>
            <a:ext cx="45371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latin typeface="Rubik-Bold"/>
              </a:rPr>
              <a:t>ST THÉRÈSE OF LISIEUX</a:t>
            </a:r>
            <a:endParaRPr lang="en-GB" sz="1100" b="1" dirty="0">
              <a:latin typeface="Rubik-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817F1F-6DA0-45DF-954F-3BF796D6D6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5800" y="1814330"/>
            <a:ext cx="3369930" cy="421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39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939" y="-16067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FOURTH STOP – DARDILLY, FRANCE  (1300 MILES)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45F0B-C3C5-4DE9-937F-1F8980449401}"/>
              </a:ext>
            </a:extLst>
          </p:cNvPr>
          <p:cNvSpPr/>
          <p:nvPr/>
        </p:nvSpPr>
        <p:spPr>
          <a:xfrm>
            <a:off x="4880718" y="3097210"/>
            <a:ext cx="453717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latin typeface="Rubik-Bold"/>
              </a:rPr>
              <a:t>ST JOHN VIANNEY</a:t>
            </a:r>
          </a:p>
          <a:p>
            <a:endParaRPr lang="en-GB" sz="1100" b="1" dirty="0">
              <a:latin typeface="Rubik-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0FACFB-0054-4D21-B1C4-3F7F305CB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143" y="1750314"/>
            <a:ext cx="3451538" cy="461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51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939" y="-16067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FIFTH STOP – SASSELLO, ITALY (1600 MILES)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45F0B-C3C5-4DE9-937F-1F8980449401}"/>
              </a:ext>
            </a:extLst>
          </p:cNvPr>
          <p:cNvSpPr/>
          <p:nvPr/>
        </p:nvSpPr>
        <p:spPr>
          <a:xfrm>
            <a:off x="514751" y="2115982"/>
            <a:ext cx="4537170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latin typeface="Rubik-Bold"/>
              </a:rPr>
              <a:t>BLESSED CHIARA LUCE BADANO</a:t>
            </a:r>
          </a:p>
          <a:p>
            <a:endParaRPr lang="en-GB" sz="1100" b="1" dirty="0">
              <a:latin typeface="Rubik-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AD93D4-55C2-48C9-9B0D-0388AA7201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6182" y="2611758"/>
            <a:ext cx="4224270" cy="22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08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939" y="-16067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37105"/>
            <a:ext cx="9141714" cy="159496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B89834-16EE-4D9E-BEEF-147DAF39591B}"/>
              </a:ext>
            </a:extLst>
          </p:cNvPr>
          <p:cNvSpPr txBox="1"/>
          <p:nvPr/>
        </p:nvSpPr>
        <p:spPr>
          <a:xfrm>
            <a:off x="293929" y="464052"/>
            <a:ext cx="557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>
                <a:solidFill>
                  <a:prstClr val="whit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FINAL STOP – VATICAN CITY (2000 MILES)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45F0B-C3C5-4DE9-937F-1F8980449401}"/>
              </a:ext>
            </a:extLst>
          </p:cNvPr>
          <p:cNvSpPr/>
          <p:nvPr/>
        </p:nvSpPr>
        <p:spPr>
          <a:xfrm>
            <a:off x="4979979" y="1814330"/>
            <a:ext cx="453717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latin typeface="Rubik-Bold"/>
              </a:rPr>
              <a:t>ST PETER</a:t>
            </a:r>
          </a:p>
          <a:p>
            <a:endParaRPr lang="en-GB" sz="1100" b="1" dirty="0">
              <a:latin typeface="Rubik-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296EC8-0FE2-44F5-88A0-B243B990F4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266" y="1560290"/>
            <a:ext cx="3536279" cy="52606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ECE841A-6AFF-4146-9737-044C66C52103}"/>
              </a:ext>
            </a:extLst>
          </p:cNvPr>
          <p:cNvSpPr/>
          <p:nvPr/>
        </p:nvSpPr>
        <p:spPr>
          <a:xfrm>
            <a:off x="4572000" y="370891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“And I tell you that you are Peter,</a:t>
            </a:r>
          </a:p>
          <a:p>
            <a:pPr algn="ctr"/>
            <a:r>
              <a:rPr lang="en-US" sz="2400" b="1" dirty="0"/>
              <a:t>and on this rock I will build my</a:t>
            </a:r>
          </a:p>
          <a:p>
            <a:pPr algn="ctr"/>
            <a:r>
              <a:rPr lang="en-US" sz="2400" b="1" dirty="0"/>
              <a:t>church, and the gates of hell shall</a:t>
            </a:r>
          </a:p>
          <a:p>
            <a:pPr algn="ctr"/>
            <a:r>
              <a:rPr lang="en-GB" sz="2400" b="1" dirty="0"/>
              <a:t>not prevail against it.”</a:t>
            </a:r>
          </a:p>
          <a:p>
            <a:pPr algn="ctr"/>
            <a:r>
              <a:rPr lang="en-GB" sz="2400" dirty="0"/>
              <a:t>Matthew 16:18</a:t>
            </a:r>
          </a:p>
        </p:txBody>
      </p:sp>
    </p:spTree>
    <p:extLst>
      <p:ext uri="{BB962C8B-B14F-4D97-AF65-F5344CB8AC3E}">
        <p14:creationId xmlns:p14="http://schemas.microsoft.com/office/powerpoint/2010/main" val="147073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3DC4E-8CB1-787E-C547-20017DF742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004657" cy="6590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screen with a black border&#10;&#10;Description automatically generated">
            <a:extLst>
              <a:ext uri="{FF2B5EF4-FFF2-40B4-BE49-F238E27FC236}">
                <a16:creationId xmlns:a16="http://schemas.microsoft.com/office/drawing/2014/main" id="{01F58799-662D-E7EB-7188-F68D9447AA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86" y="0"/>
            <a:ext cx="9141714" cy="159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93929" y="464052"/>
            <a:ext cx="55774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BIG LENT WALK 2025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81ECF89-59F1-70EF-278D-CDD36E64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4786" y="464052"/>
            <a:ext cx="1600203" cy="571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DFD5E1-36AA-5406-975E-5C2D4A601132}"/>
              </a:ext>
            </a:extLst>
          </p:cNvPr>
          <p:cNvSpPr txBox="1"/>
          <p:nvPr/>
        </p:nvSpPr>
        <p:spPr>
          <a:xfrm>
            <a:off x="291511" y="1758720"/>
            <a:ext cx="66038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700" dirty="0">
                <a:solidFill>
                  <a:srgbClr val="018EBB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A JUST WORLD, FREE OF POVERTY, WHERE WE FLOURISH AND LIVE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700" dirty="0">
                <a:solidFill>
                  <a:srgbClr val="018EBB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IN HARMONY WITH EACH OTHER AND ALL CREATION.</a:t>
            </a:r>
            <a:endParaRPr lang="en-GB" sz="2700" dirty="0">
              <a:solidFill>
                <a:srgbClr val="018EBB"/>
              </a:solidFill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4CD576-1266-983F-8837-5F4DF75E460D}"/>
              </a:ext>
            </a:extLst>
          </p:cNvPr>
          <p:cNvSpPr txBox="1"/>
          <p:nvPr/>
        </p:nvSpPr>
        <p:spPr>
          <a:xfrm>
            <a:off x="270658" y="5413778"/>
            <a:ext cx="66246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1000" b="1" dirty="0">
                <a:latin typeface="Rubik" pitchFamily="2" charset="-79"/>
                <a:ea typeface="Colby StBlk" pitchFamily="2" charset="77"/>
                <a:cs typeface="Rubik" pitchFamily="2" charset="-79"/>
              </a:rPr>
              <a:t>Scottish Catholic International Aid Fund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000" dirty="0">
                <a:latin typeface="Rubik" pitchFamily="2" charset="-79"/>
                <a:ea typeface="Colby StBlk" pitchFamily="2" charset="77"/>
                <a:cs typeface="Rubik" pitchFamily="2" charset="-79"/>
              </a:rPr>
              <a:t>SCIAF is the official relief and development agency of the Catholic Church in Scotland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000" dirty="0">
                <a:latin typeface="Rubik" pitchFamily="2" charset="-79"/>
                <a:ea typeface="Colby StBlk" pitchFamily="2" charset="77"/>
                <a:cs typeface="Rubik" pitchFamily="2" charset="-79"/>
              </a:rPr>
              <a:t>and a proud member of the Caritas family. 7 West Nile Street, Glasgow G1 2PR.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000" dirty="0">
                <a:latin typeface="Rubik" pitchFamily="2" charset="-79"/>
                <a:ea typeface="Colby StBlk" pitchFamily="2" charset="77"/>
                <a:cs typeface="Rubik" pitchFamily="2" charset="-79"/>
              </a:rPr>
              <a:t>Tel: 0141 354 5555. Scottish Charity No: SC012302. Company No: SC197327.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1200" dirty="0"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sz="1400" b="1" dirty="0">
                <a:latin typeface="Rubik" pitchFamily="2" charset="-79"/>
                <a:ea typeface="Colby StBlk" pitchFamily="2" charset="77"/>
                <a:cs typeface="Rubik" pitchFamily="2" charset="-79"/>
              </a:rPr>
              <a:t>getinvolved@sciaf.org.uk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37F21D-12C8-B697-EF01-959645D058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8959" y="4403376"/>
            <a:ext cx="2455041" cy="245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25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3ff375b-edcb-4318-b297-03708cd48d6d">
      <UserInfo>
        <DisplayName>Katie Ann McGeary</DisplayName>
        <AccountId>953</AccountId>
        <AccountType/>
      </UserInfo>
    </SharedWithUsers>
    <TaxCatchAll xmlns="33ff375b-edcb-4318-b297-03708cd48d6d" xsi:nil="true"/>
    <lcf76f155ced4ddcb4097134ff3c332f xmlns="b8272850-4b3f-444f-8ab6-9bc8b014a2a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E2A07E94AC05448C594CAA6E0A924B" ma:contentTypeVersion="14" ma:contentTypeDescription="Create a new document." ma:contentTypeScope="" ma:versionID="5ccad65f66f32f43248115940259969d">
  <xsd:schema xmlns:xsd="http://www.w3.org/2001/XMLSchema" xmlns:xs="http://www.w3.org/2001/XMLSchema" xmlns:p="http://schemas.microsoft.com/office/2006/metadata/properties" xmlns:ns2="b8272850-4b3f-444f-8ab6-9bc8b014a2aa" xmlns:ns3="33ff375b-edcb-4318-b297-03708cd48d6d" targetNamespace="http://schemas.microsoft.com/office/2006/metadata/properties" ma:root="true" ma:fieldsID="5b67653ede5d947c34f724eb93f1009d" ns2:_="" ns3:_="">
    <xsd:import namespace="b8272850-4b3f-444f-8ab6-9bc8b014a2aa"/>
    <xsd:import namespace="33ff375b-edcb-4318-b297-03708cd48d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72850-4b3f-444f-8ab6-9bc8b014a2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d4a124e-ca87-4357-b891-080022d937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ff375b-edcb-4318-b297-03708cd48d6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cd0887e-a51a-4900-b42c-eb0d0f9b2423}" ma:internalName="TaxCatchAll" ma:showField="CatchAllData" ma:web="33ff375b-edcb-4318-b297-03708cd48d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523C4F-92D0-4C07-B8D5-72BA0200B906}">
  <ds:schemaRefs>
    <ds:schemaRef ds:uri="http://purl.org/dc/elements/1.1/"/>
    <ds:schemaRef ds:uri="b8272850-4b3f-444f-8ab6-9bc8b014a2aa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33ff375b-edcb-4318-b297-03708cd48d6d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5ED3C1-2848-4B52-B482-65682039D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9F6839-D125-4DC1-8D23-54CACE191A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272850-4b3f-444f-8ab6-9bc8b014a2aa"/>
    <ds:schemaRef ds:uri="33ff375b-edcb-4318-b297-03708cd48d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2714</TotalTime>
  <Words>2890</Words>
  <Application>Microsoft Office PowerPoint</Application>
  <PresentationFormat>On-screen Show (4:3)</PresentationFormat>
  <Paragraphs>400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Calibri</vt:lpstr>
      <vt:lpstr>Arial</vt:lpstr>
      <vt:lpstr>Rubik</vt:lpstr>
      <vt:lpstr>Rubik Black</vt:lpstr>
      <vt:lpstr>Colby StBlk</vt:lpstr>
      <vt:lpstr>Rubik-Bold</vt:lpstr>
      <vt:lpstr>Rubik-Regular</vt:lpstr>
      <vt:lpstr>Rubik-Black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Iain Lindsay</dc:creator>
  <cp:lastModifiedBy>Michael Hamilton</cp:lastModifiedBy>
  <cp:revision>116</cp:revision>
  <dcterms:created xsi:type="dcterms:W3CDTF">2021-07-26T14:29:33Z</dcterms:created>
  <dcterms:modified xsi:type="dcterms:W3CDTF">2025-01-07T12:52:16Z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0x01010086E2A07E94AC05448C594CAA6E0A924B</vt:lpwstr>
  </property>
  <property fmtid="{D5CDD505-2E9C-101B-9397-08002B2CF9AE}" pid="3" name="MediaServiceImageTags">
    <vt:lpwstr/>
  </property>
</Properties>
</file>