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60" r:id="rId4"/>
  </p:sldMasterIdLst>
  <p:notesMasterIdLst>
    <p:notesMasterId r:id="rId31"/>
  </p:notesMasterIdLst>
  <p:sldIdLst>
    <p:sldId id="383" r:id="rId5"/>
    <p:sldId id="361" r:id="rId6"/>
    <p:sldId id="382" r:id="rId7"/>
    <p:sldId id="389" r:id="rId8"/>
    <p:sldId id="386" r:id="rId9"/>
    <p:sldId id="390" r:id="rId10"/>
    <p:sldId id="388" r:id="rId11"/>
    <p:sldId id="391" r:id="rId12"/>
    <p:sldId id="387" r:id="rId13"/>
    <p:sldId id="393" r:id="rId14"/>
    <p:sldId id="392" r:id="rId15"/>
    <p:sldId id="394" r:id="rId16"/>
    <p:sldId id="395" r:id="rId17"/>
    <p:sldId id="396" r:id="rId18"/>
    <p:sldId id="397" r:id="rId19"/>
    <p:sldId id="385" r:id="rId20"/>
    <p:sldId id="379" r:id="rId21"/>
    <p:sldId id="398" r:id="rId22"/>
    <p:sldId id="399" r:id="rId23"/>
    <p:sldId id="400" r:id="rId24"/>
    <p:sldId id="401" r:id="rId25"/>
    <p:sldId id="402" r:id="rId26"/>
    <p:sldId id="403" r:id="rId27"/>
    <p:sldId id="404" r:id="rId28"/>
    <p:sldId id="405" r:id="rId29"/>
    <p:sldId id="406" r:id="rId30"/>
  </p:sldIdLst>
  <p:sldSz cx="9144000" cy="6858000" type="screen4x3"/>
  <p:notesSz cx="6858000" cy="9144000"/>
  <p:embeddedFontLst>
    <p:embeddedFont>
      <p:font typeface="Colby StBlk" panose="00000A00000000000000" charset="0"/>
      <p:bold r:id="rId32"/>
    </p:embeddedFont>
    <p:embeddedFont>
      <p:font typeface="Rubik" panose="020B0604020202020204" charset="-79"/>
      <p:regular r:id="rId33"/>
      <p:bold r:id="rId34"/>
      <p:italic r:id="rId35"/>
      <p:boldItalic r:id="rId36"/>
    </p:embeddedFont>
    <p:embeddedFont>
      <p:font typeface="Rubik Black" panose="020B0604020202020204" charset="-79"/>
      <p:bold r:id="rId37"/>
      <p:italic r:id="rId38"/>
      <p:boldItalic r:id="rId39"/>
    </p:embeddedFont>
    <p:embeddedFont>
      <p:font typeface="Rubik Medium"/>
      <p:regular r:id="rId40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738092B-C68E-233F-5FA3-640900EE51CD}" name="Sarah Swaroop" initials="SS" userId="S::sswaroop@sciaf.org.uk::40f56f85-3516-4ffe-ae26-b830dc872dcb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8EBB"/>
    <a:srgbClr val="FECC0C"/>
    <a:srgbClr val="F5EB63"/>
    <a:srgbClr val="EA7125"/>
    <a:srgbClr val="ED9838"/>
    <a:srgbClr val="000000"/>
    <a:srgbClr val="EAE8DD"/>
    <a:srgbClr val="709749"/>
    <a:srgbClr val="12375A"/>
    <a:srgbClr val="A1CA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4DF7BAA-6598-4960-9061-16E5C9CC5844}" v="14" dt="2025-01-06T20:35:48.59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67" autoAdjust="0"/>
    <p:restoredTop sz="67762" autoAdjust="0"/>
  </p:normalViewPr>
  <p:slideViewPr>
    <p:cSldViewPr snapToGrid="0">
      <p:cViewPr varScale="1">
        <p:scale>
          <a:sx n="50" d="100"/>
          <a:sy n="50" d="100"/>
        </p:scale>
        <p:origin x="1648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font" Target="fonts/font8.fntdata"/><Relationship Id="rId21" Type="http://schemas.openxmlformats.org/officeDocument/2006/relationships/slide" Target="slides/slide17.xml"/><Relationship Id="rId34" Type="http://schemas.openxmlformats.org/officeDocument/2006/relationships/font" Target="fonts/font3.fntdata"/><Relationship Id="rId42" Type="http://schemas.openxmlformats.org/officeDocument/2006/relationships/viewProps" Target="viewProps.xml"/><Relationship Id="rId47" Type="http://schemas.microsoft.com/office/2018/10/relationships/authors" Target="author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font" Target="fonts/font9.fntdata"/><Relationship Id="rId45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font" Target="fonts/font5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font" Target="fonts/font4.fntdata"/><Relationship Id="rId43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font" Target="fonts/font2.fntdata"/><Relationship Id="rId38" Type="http://schemas.openxmlformats.org/officeDocument/2006/relationships/font" Target="fonts/font7.fntdata"/><Relationship Id="rId46" Type="http://schemas.microsoft.com/office/2015/10/relationships/revisionInfo" Target="revisionInfo.xml"/><Relationship Id="rId20" Type="http://schemas.openxmlformats.org/officeDocument/2006/relationships/slide" Target="slides/slide16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laine McGinlay" userId="e7a8ba8a-e0e6-4306-b26a-25227a1a5e04" providerId="ADAL" clId="{74DF7BAA-6598-4960-9061-16E5C9CC5844}"/>
    <pc:docChg chg="undo custSel addSld delSld modSld sldOrd">
      <pc:chgData name="Elaine McGinlay" userId="e7a8ba8a-e0e6-4306-b26a-25227a1a5e04" providerId="ADAL" clId="{74DF7BAA-6598-4960-9061-16E5C9CC5844}" dt="2025-01-06T20:52:45.724" v="544" actId="20577"/>
      <pc:docMkLst>
        <pc:docMk/>
      </pc:docMkLst>
      <pc:sldChg chg="del">
        <pc:chgData name="Elaine McGinlay" userId="e7a8ba8a-e0e6-4306-b26a-25227a1a5e04" providerId="ADAL" clId="{74DF7BAA-6598-4960-9061-16E5C9CC5844}" dt="2025-01-06T20:05:18.164" v="0" actId="2696"/>
        <pc:sldMkLst>
          <pc:docMk/>
          <pc:sldMk cId="2170297717" sldId="263"/>
        </pc:sldMkLst>
      </pc:sldChg>
      <pc:sldChg chg="del">
        <pc:chgData name="Elaine McGinlay" userId="e7a8ba8a-e0e6-4306-b26a-25227a1a5e04" providerId="ADAL" clId="{74DF7BAA-6598-4960-9061-16E5C9CC5844}" dt="2025-01-06T20:05:18.164" v="0" actId="2696"/>
        <pc:sldMkLst>
          <pc:docMk/>
          <pc:sldMk cId="481916991" sldId="352"/>
        </pc:sldMkLst>
      </pc:sldChg>
      <pc:sldChg chg="del">
        <pc:chgData name="Elaine McGinlay" userId="e7a8ba8a-e0e6-4306-b26a-25227a1a5e04" providerId="ADAL" clId="{74DF7BAA-6598-4960-9061-16E5C9CC5844}" dt="2025-01-06T20:05:21.296" v="1" actId="2696"/>
        <pc:sldMkLst>
          <pc:docMk/>
          <pc:sldMk cId="3982267519" sldId="353"/>
        </pc:sldMkLst>
      </pc:sldChg>
      <pc:sldChg chg="del">
        <pc:chgData name="Elaine McGinlay" userId="e7a8ba8a-e0e6-4306-b26a-25227a1a5e04" providerId="ADAL" clId="{74DF7BAA-6598-4960-9061-16E5C9CC5844}" dt="2025-01-06T20:05:29.111" v="2" actId="2696"/>
        <pc:sldMkLst>
          <pc:docMk/>
          <pc:sldMk cId="4184858722" sldId="355"/>
        </pc:sldMkLst>
      </pc:sldChg>
      <pc:sldChg chg="addSp delSp modSp mod modNotesTx">
        <pc:chgData name="Elaine McGinlay" userId="e7a8ba8a-e0e6-4306-b26a-25227a1a5e04" providerId="ADAL" clId="{74DF7BAA-6598-4960-9061-16E5C9CC5844}" dt="2025-01-06T20:25:50.832" v="184" actId="1076"/>
        <pc:sldMkLst>
          <pc:docMk/>
          <pc:sldMk cId="2369121758" sldId="361"/>
        </pc:sldMkLst>
        <pc:spChg chg="del">
          <ac:chgData name="Elaine McGinlay" userId="e7a8ba8a-e0e6-4306-b26a-25227a1a5e04" providerId="ADAL" clId="{74DF7BAA-6598-4960-9061-16E5C9CC5844}" dt="2025-01-06T20:17:28.346" v="104" actId="478"/>
          <ac:spMkLst>
            <pc:docMk/>
            <pc:sldMk cId="2369121758" sldId="361"/>
            <ac:spMk id="3" creationId="{3CD6B541-4932-076A-73A5-741245218457}"/>
          </ac:spMkLst>
        </pc:spChg>
        <pc:spChg chg="mod ord">
          <ac:chgData name="Elaine McGinlay" userId="e7a8ba8a-e0e6-4306-b26a-25227a1a5e04" providerId="ADAL" clId="{74DF7BAA-6598-4960-9061-16E5C9CC5844}" dt="2025-01-06T20:25:50.832" v="184" actId="1076"/>
          <ac:spMkLst>
            <pc:docMk/>
            <pc:sldMk cId="2369121758" sldId="361"/>
            <ac:spMk id="4" creationId="{1AA5FD6A-A655-AACA-457C-8EE4820F349E}"/>
          </ac:spMkLst>
        </pc:spChg>
        <pc:spChg chg="add mod ord">
          <ac:chgData name="Elaine McGinlay" userId="e7a8ba8a-e0e6-4306-b26a-25227a1a5e04" providerId="ADAL" clId="{74DF7BAA-6598-4960-9061-16E5C9CC5844}" dt="2025-01-06T20:18:31.768" v="115" actId="1076"/>
          <ac:spMkLst>
            <pc:docMk/>
            <pc:sldMk cId="2369121758" sldId="361"/>
            <ac:spMk id="6" creationId="{4527666F-3623-C681-43A7-1E771909935E}"/>
          </ac:spMkLst>
        </pc:spChg>
        <pc:spChg chg="mod">
          <ac:chgData name="Elaine McGinlay" userId="e7a8ba8a-e0e6-4306-b26a-25227a1a5e04" providerId="ADAL" clId="{74DF7BAA-6598-4960-9061-16E5C9CC5844}" dt="2025-01-06T20:11:42.362" v="21" actId="20577"/>
          <ac:spMkLst>
            <pc:docMk/>
            <pc:sldMk cId="2369121758" sldId="361"/>
            <ac:spMk id="7" creationId="{A943A2E8-02E8-A046-81E2-E279D6501BDF}"/>
          </ac:spMkLst>
        </pc:spChg>
      </pc:sldChg>
      <pc:sldChg chg="addSp delSp modSp mod modNotesTx">
        <pc:chgData name="Elaine McGinlay" userId="e7a8ba8a-e0e6-4306-b26a-25227a1a5e04" providerId="ADAL" clId="{74DF7BAA-6598-4960-9061-16E5C9CC5844}" dt="2025-01-06T20:39:24.794" v="315" actId="5793"/>
        <pc:sldMkLst>
          <pc:docMk/>
          <pc:sldMk cId="671512721" sldId="379"/>
        </pc:sldMkLst>
        <pc:spChg chg="mod">
          <ac:chgData name="Elaine McGinlay" userId="e7a8ba8a-e0e6-4306-b26a-25227a1a5e04" providerId="ADAL" clId="{74DF7BAA-6598-4960-9061-16E5C9CC5844}" dt="2025-01-06T20:37:16.300" v="301" actId="14100"/>
          <ac:spMkLst>
            <pc:docMk/>
            <pc:sldMk cId="671512721" sldId="379"/>
            <ac:spMk id="6" creationId="{BD3F56FF-FA23-5024-AB0F-425736D7CF3F}"/>
          </ac:spMkLst>
        </pc:spChg>
        <pc:spChg chg="mod">
          <ac:chgData name="Elaine McGinlay" userId="e7a8ba8a-e0e6-4306-b26a-25227a1a5e04" providerId="ADAL" clId="{74DF7BAA-6598-4960-9061-16E5C9CC5844}" dt="2025-01-06T20:36:09.958" v="293" actId="20577"/>
          <ac:spMkLst>
            <pc:docMk/>
            <pc:sldMk cId="671512721" sldId="379"/>
            <ac:spMk id="7" creationId="{A943A2E8-02E8-A046-81E2-E279D6501BDF}"/>
          </ac:spMkLst>
        </pc:spChg>
        <pc:spChg chg="del">
          <ac:chgData name="Elaine McGinlay" userId="e7a8ba8a-e0e6-4306-b26a-25227a1a5e04" providerId="ADAL" clId="{74DF7BAA-6598-4960-9061-16E5C9CC5844}" dt="2025-01-06T20:35:59.786" v="269" actId="478"/>
          <ac:spMkLst>
            <pc:docMk/>
            <pc:sldMk cId="671512721" sldId="379"/>
            <ac:spMk id="9" creationId="{8CD0B304-682F-3C23-7999-4B65357F8E4D}"/>
          </ac:spMkLst>
        </pc:spChg>
        <pc:spChg chg="add mod">
          <ac:chgData name="Elaine McGinlay" userId="e7a8ba8a-e0e6-4306-b26a-25227a1a5e04" providerId="ADAL" clId="{74DF7BAA-6598-4960-9061-16E5C9CC5844}" dt="2025-01-06T20:39:24.794" v="315" actId="5793"/>
          <ac:spMkLst>
            <pc:docMk/>
            <pc:sldMk cId="671512721" sldId="379"/>
            <ac:spMk id="11" creationId="{DB4C35C1-3EE5-BB86-DECB-A21AF55A9360}"/>
          </ac:spMkLst>
        </pc:spChg>
      </pc:sldChg>
      <pc:sldChg chg="modSp mod modNotesTx">
        <pc:chgData name="Elaine McGinlay" userId="e7a8ba8a-e0e6-4306-b26a-25227a1a5e04" providerId="ADAL" clId="{74DF7BAA-6598-4960-9061-16E5C9CC5844}" dt="2025-01-06T20:20:15.186" v="129" actId="14100"/>
        <pc:sldMkLst>
          <pc:docMk/>
          <pc:sldMk cId="657759887" sldId="382"/>
        </pc:sldMkLst>
        <pc:spChg chg="mod">
          <ac:chgData name="Elaine McGinlay" userId="e7a8ba8a-e0e6-4306-b26a-25227a1a5e04" providerId="ADAL" clId="{74DF7BAA-6598-4960-9061-16E5C9CC5844}" dt="2025-01-06T20:20:15.186" v="129" actId="14100"/>
          <ac:spMkLst>
            <pc:docMk/>
            <pc:sldMk cId="657759887" sldId="382"/>
            <ac:spMk id="2" creationId="{D1A43436-0BA3-8F9E-DD4B-24D79E3521AE}"/>
          </ac:spMkLst>
        </pc:spChg>
        <pc:spChg chg="mod">
          <ac:chgData name="Elaine McGinlay" userId="e7a8ba8a-e0e6-4306-b26a-25227a1a5e04" providerId="ADAL" clId="{74DF7BAA-6598-4960-9061-16E5C9CC5844}" dt="2025-01-06T20:14:44.841" v="74" actId="20577"/>
          <ac:spMkLst>
            <pc:docMk/>
            <pc:sldMk cId="657759887" sldId="382"/>
            <ac:spMk id="7" creationId="{C54DD3D3-DF31-4E63-192E-CF05CD346D94}"/>
          </ac:spMkLst>
        </pc:spChg>
      </pc:sldChg>
      <pc:sldChg chg="del">
        <pc:chgData name="Elaine McGinlay" userId="e7a8ba8a-e0e6-4306-b26a-25227a1a5e04" providerId="ADAL" clId="{74DF7BAA-6598-4960-9061-16E5C9CC5844}" dt="2025-01-06T20:05:29.111" v="2" actId="2696"/>
        <pc:sldMkLst>
          <pc:docMk/>
          <pc:sldMk cId="495853141" sldId="384"/>
        </pc:sldMkLst>
      </pc:sldChg>
      <pc:sldChg chg="addSp delSp modSp add mod modNotesTx">
        <pc:chgData name="Elaine McGinlay" userId="e7a8ba8a-e0e6-4306-b26a-25227a1a5e04" providerId="ADAL" clId="{74DF7BAA-6598-4960-9061-16E5C9CC5844}" dt="2025-01-06T20:20:33.686" v="131" actId="255"/>
        <pc:sldMkLst>
          <pc:docMk/>
          <pc:sldMk cId="3263230740" sldId="386"/>
        </pc:sldMkLst>
        <pc:spChg chg="del mod">
          <ac:chgData name="Elaine McGinlay" userId="e7a8ba8a-e0e6-4306-b26a-25227a1a5e04" providerId="ADAL" clId="{74DF7BAA-6598-4960-9061-16E5C9CC5844}" dt="2025-01-06T20:15:05.342" v="79"/>
          <ac:spMkLst>
            <pc:docMk/>
            <pc:sldMk cId="3263230740" sldId="386"/>
            <ac:spMk id="2" creationId="{66219B6B-8F19-5DBD-F344-620CEE6C4700}"/>
          </ac:spMkLst>
        </pc:spChg>
        <pc:spChg chg="add mod">
          <ac:chgData name="Elaine McGinlay" userId="e7a8ba8a-e0e6-4306-b26a-25227a1a5e04" providerId="ADAL" clId="{74DF7BAA-6598-4960-9061-16E5C9CC5844}" dt="2025-01-06T20:20:33.686" v="131" actId="255"/>
          <ac:spMkLst>
            <pc:docMk/>
            <pc:sldMk cId="3263230740" sldId="386"/>
            <ac:spMk id="3" creationId="{B47E9271-5303-D49D-91E3-40AD35C608FB}"/>
          </ac:spMkLst>
        </pc:spChg>
      </pc:sldChg>
      <pc:sldChg chg="del">
        <pc:chgData name="Elaine McGinlay" userId="e7a8ba8a-e0e6-4306-b26a-25227a1a5e04" providerId="ADAL" clId="{74DF7BAA-6598-4960-9061-16E5C9CC5844}" dt="2025-01-06T20:05:29.111" v="2" actId="2696"/>
        <pc:sldMkLst>
          <pc:docMk/>
          <pc:sldMk cId="3663403279" sldId="386"/>
        </pc:sldMkLst>
      </pc:sldChg>
      <pc:sldChg chg="addSp modSp add mod">
        <pc:chgData name="Elaine McGinlay" userId="e7a8ba8a-e0e6-4306-b26a-25227a1a5e04" providerId="ADAL" clId="{74DF7BAA-6598-4960-9061-16E5C9CC5844}" dt="2025-01-06T20:24:33.309" v="166" actId="20577"/>
        <pc:sldMkLst>
          <pc:docMk/>
          <pc:sldMk cId="789175521" sldId="387"/>
        </pc:sldMkLst>
        <pc:spChg chg="add mod">
          <ac:chgData name="Elaine McGinlay" userId="e7a8ba8a-e0e6-4306-b26a-25227a1a5e04" providerId="ADAL" clId="{74DF7BAA-6598-4960-9061-16E5C9CC5844}" dt="2025-01-06T20:24:33.309" v="166" actId="20577"/>
          <ac:spMkLst>
            <pc:docMk/>
            <pc:sldMk cId="789175521" sldId="387"/>
            <ac:spMk id="2" creationId="{BD7E1E3A-0129-F3BE-F557-92A22C14159B}"/>
          </ac:spMkLst>
        </pc:spChg>
      </pc:sldChg>
      <pc:sldChg chg="del">
        <pc:chgData name="Elaine McGinlay" userId="e7a8ba8a-e0e6-4306-b26a-25227a1a5e04" providerId="ADAL" clId="{74DF7BAA-6598-4960-9061-16E5C9CC5844}" dt="2025-01-06T20:05:29.111" v="2" actId="2696"/>
        <pc:sldMkLst>
          <pc:docMk/>
          <pc:sldMk cId="1689199534" sldId="387"/>
        </pc:sldMkLst>
      </pc:sldChg>
      <pc:sldChg chg="addSp modSp add mod">
        <pc:chgData name="Elaine McGinlay" userId="e7a8ba8a-e0e6-4306-b26a-25227a1a5e04" providerId="ADAL" clId="{74DF7BAA-6598-4960-9061-16E5C9CC5844}" dt="2025-01-06T20:22:45.762" v="152" actId="255"/>
        <pc:sldMkLst>
          <pc:docMk/>
          <pc:sldMk cId="3032388215" sldId="388"/>
        </pc:sldMkLst>
        <pc:spChg chg="add mod">
          <ac:chgData name="Elaine McGinlay" userId="e7a8ba8a-e0e6-4306-b26a-25227a1a5e04" providerId="ADAL" clId="{74DF7BAA-6598-4960-9061-16E5C9CC5844}" dt="2025-01-06T20:22:45.762" v="152" actId="255"/>
          <ac:spMkLst>
            <pc:docMk/>
            <pc:sldMk cId="3032388215" sldId="388"/>
            <ac:spMk id="2" creationId="{8E89E20E-A3A1-3F3D-F45D-95C0B8D6BEF5}"/>
          </ac:spMkLst>
        </pc:spChg>
      </pc:sldChg>
      <pc:sldChg chg="modSp add mod ord modNotesTx">
        <pc:chgData name="Elaine McGinlay" userId="e7a8ba8a-e0e6-4306-b26a-25227a1a5e04" providerId="ADAL" clId="{74DF7BAA-6598-4960-9061-16E5C9CC5844}" dt="2025-01-06T20:25:59.877" v="185" actId="120"/>
        <pc:sldMkLst>
          <pc:docMk/>
          <pc:sldMk cId="2615894415" sldId="389"/>
        </pc:sldMkLst>
        <pc:spChg chg="mod">
          <ac:chgData name="Elaine McGinlay" userId="e7a8ba8a-e0e6-4306-b26a-25227a1a5e04" providerId="ADAL" clId="{74DF7BAA-6598-4960-9061-16E5C9CC5844}" dt="2025-01-06T20:16:49.875" v="94" actId="14100"/>
          <ac:spMkLst>
            <pc:docMk/>
            <pc:sldMk cId="2615894415" sldId="389"/>
            <ac:spMk id="3" creationId="{B942853D-8014-5C6D-A6A4-88AE84106155}"/>
          </ac:spMkLst>
        </pc:spChg>
        <pc:spChg chg="mod">
          <ac:chgData name="Elaine McGinlay" userId="e7a8ba8a-e0e6-4306-b26a-25227a1a5e04" providerId="ADAL" clId="{74DF7BAA-6598-4960-9061-16E5C9CC5844}" dt="2025-01-06T20:25:59.877" v="185" actId="120"/>
          <ac:spMkLst>
            <pc:docMk/>
            <pc:sldMk cId="2615894415" sldId="389"/>
            <ac:spMk id="4" creationId="{0FC1FEB6-C432-54C7-FBDE-027056DC4963}"/>
          </ac:spMkLst>
        </pc:spChg>
      </pc:sldChg>
      <pc:sldChg chg="addSp delSp modSp add mod ord">
        <pc:chgData name="Elaine McGinlay" userId="e7a8ba8a-e0e6-4306-b26a-25227a1a5e04" providerId="ADAL" clId="{74DF7BAA-6598-4960-9061-16E5C9CC5844}" dt="2025-01-06T20:26:07.952" v="186" actId="120"/>
        <pc:sldMkLst>
          <pc:docMk/>
          <pc:sldMk cId="897306139" sldId="390"/>
        </pc:sldMkLst>
        <pc:spChg chg="mod">
          <ac:chgData name="Elaine McGinlay" userId="e7a8ba8a-e0e6-4306-b26a-25227a1a5e04" providerId="ADAL" clId="{74DF7BAA-6598-4960-9061-16E5C9CC5844}" dt="2025-01-06T20:21:36.160" v="140" actId="14100"/>
          <ac:spMkLst>
            <pc:docMk/>
            <pc:sldMk cId="897306139" sldId="390"/>
            <ac:spMk id="3" creationId="{6ABA7D43-D09B-7719-C1BF-464519345093}"/>
          </ac:spMkLst>
        </pc:spChg>
        <pc:spChg chg="del">
          <ac:chgData name="Elaine McGinlay" userId="e7a8ba8a-e0e6-4306-b26a-25227a1a5e04" providerId="ADAL" clId="{74DF7BAA-6598-4960-9061-16E5C9CC5844}" dt="2025-01-06T20:18:41.703" v="117" actId="478"/>
          <ac:spMkLst>
            <pc:docMk/>
            <pc:sldMk cId="897306139" sldId="390"/>
            <ac:spMk id="4" creationId="{5CA44D91-433C-1803-C4C2-5EFB4BE3235C}"/>
          </ac:spMkLst>
        </pc:spChg>
        <pc:spChg chg="add mod">
          <ac:chgData name="Elaine McGinlay" userId="e7a8ba8a-e0e6-4306-b26a-25227a1a5e04" providerId="ADAL" clId="{74DF7BAA-6598-4960-9061-16E5C9CC5844}" dt="2025-01-06T20:26:07.952" v="186" actId="120"/>
          <ac:spMkLst>
            <pc:docMk/>
            <pc:sldMk cId="897306139" sldId="390"/>
            <ac:spMk id="6" creationId="{800F99A0-61C7-CF10-BDD7-799AACA35644}"/>
          </ac:spMkLst>
        </pc:spChg>
      </pc:sldChg>
      <pc:sldChg chg="addSp delSp modSp add mod ord">
        <pc:chgData name="Elaine McGinlay" userId="e7a8ba8a-e0e6-4306-b26a-25227a1a5e04" providerId="ADAL" clId="{74DF7BAA-6598-4960-9061-16E5C9CC5844}" dt="2025-01-06T20:26:20.357" v="188" actId="120"/>
        <pc:sldMkLst>
          <pc:docMk/>
          <pc:sldMk cId="1581431433" sldId="391"/>
        </pc:sldMkLst>
        <pc:spChg chg="del">
          <ac:chgData name="Elaine McGinlay" userId="e7a8ba8a-e0e6-4306-b26a-25227a1a5e04" providerId="ADAL" clId="{74DF7BAA-6598-4960-9061-16E5C9CC5844}" dt="2025-01-06T20:21:47.487" v="143" actId="478"/>
          <ac:spMkLst>
            <pc:docMk/>
            <pc:sldMk cId="1581431433" sldId="391"/>
            <ac:spMk id="4" creationId="{95CA6F3A-E429-7E80-23D1-883E005C48E8}"/>
          </ac:spMkLst>
        </pc:spChg>
        <pc:spChg chg="add mod">
          <ac:chgData name="Elaine McGinlay" userId="e7a8ba8a-e0e6-4306-b26a-25227a1a5e04" providerId="ADAL" clId="{74DF7BAA-6598-4960-9061-16E5C9CC5844}" dt="2025-01-06T20:26:20.357" v="188" actId="120"/>
          <ac:spMkLst>
            <pc:docMk/>
            <pc:sldMk cId="1581431433" sldId="391"/>
            <ac:spMk id="11" creationId="{3FD9F3FD-25C9-63C6-4AED-EB5A99FCE470}"/>
          </ac:spMkLst>
        </pc:spChg>
      </pc:sldChg>
      <pc:sldChg chg="addSp modSp add mod">
        <pc:chgData name="Elaine McGinlay" userId="e7a8ba8a-e0e6-4306-b26a-25227a1a5e04" providerId="ADAL" clId="{74DF7BAA-6598-4960-9061-16E5C9CC5844}" dt="2025-01-06T20:29:01.291" v="215" actId="1076"/>
        <pc:sldMkLst>
          <pc:docMk/>
          <pc:sldMk cId="253612639" sldId="392"/>
        </pc:sldMkLst>
        <pc:spChg chg="add mod">
          <ac:chgData name="Elaine McGinlay" userId="e7a8ba8a-e0e6-4306-b26a-25227a1a5e04" providerId="ADAL" clId="{74DF7BAA-6598-4960-9061-16E5C9CC5844}" dt="2025-01-06T20:29:01.291" v="215" actId="1076"/>
          <ac:spMkLst>
            <pc:docMk/>
            <pc:sldMk cId="253612639" sldId="392"/>
            <ac:spMk id="2" creationId="{68C8DAA9-C88B-8C71-5487-79EA517066DB}"/>
          </ac:spMkLst>
        </pc:spChg>
      </pc:sldChg>
      <pc:sldChg chg="addSp delSp modSp add mod ord">
        <pc:chgData name="Elaine McGinlay" userId="e7a8ba8a-e0e6-4306-b26a-25227a1a5e04" providerId="ADAL" clId="{74DF7BAA-6598-4960-9061-16E5C9CC5844}" dt="2025-01-06T20:38:08.133" v="308" actId="1076"/>
        <pc:sldMkLst>
          <pc:docMk/>
          <pc:sldMk cId="3079725926" sldId="393"/>
        </pc:sldMkLst>
        <pc:spChg chg="mod">
          <ac:chgData name="Elaine McGinlay" userId="e7a8ba8a-e0e6-4306-b26a-25227a1a5e04" providerId="ADAL" clId="{74DF7BAA-6598-4960-9061-16E5C9CC5844}" dt="2025-01-06T20:38:02.885" v="307" actId="1076"/>
          <ac:spMkLst>
            <pc:docMk/>
            <pc:sldMk cId="3079725926" sldId="393"/>
            <ac:spMk id="3" creationId="{CAC44D22-ED37-7C89-FF47-757E43099FD8}"/>
          </ac:spMkLst>
        </pc:spChg>
        <pc:spChg chg="add mod">
          <ac:chgData name="Elaine McGinlay" userId="e7a8ba8a-e0e6-4306-b26a-25227a1a5e04" providerId="ADAL" clId="{74DF7BAA-6598-4960-9061-16E5C9CC5844}" dt="2025-01-06T20:38:08.133" v="308" actId="1076"/>
          <ac:spMkLst>
            <pc:docMk/>
            <pc:sldMk cId="3079725926" sldId="393"/>
            <ac:spMk id="4" creationId="{69798C28-34B6-ACFF-4568-6837EED0A4BE}"/>
          </ac:spMkLst>
        </pc:spChg>
        <pc:spChg chg="del">
          <ac:chgData name="Elaine McGinlay" userId="e7a8ba8a-e0e6-4306-b26a-25227a1a5e04" providerId="ADAL" clId="{74DF7BAA-6598-4960-9061-16E5C9CC5844}" dt="2025-01-06T20:24:50.071" v="170" actId="478"/>
          <ac:spMkLst>
            <pc:docMk/>
            <pc:sldMk cId="3079725926" sldId="393"/>
            <ac:spMk id="11" creationId="{007C9A69-1E86-033F-22CD-0EA0E517B213}"/>
          </ac:spMkLst>
        </pc:spChg>
      </pc:sldChg>
      <pc:sldChg chg="addSp delSp modSp add mod ord">
        <pc:chgData name="Elaine McGinlay" userId="e7a8ba8a-e0e6-4306-b26a-25227a1a5e04" providerId="ADAL" clId="{74DF7BAA-6598-4960-9061-16E5C9CC5844}" dt="2025-01-06T20:38:24.015" v="309" actId="1076"/>
        <pc:sldMkLst>
          <pc:docMk/>
          <pc:sldMk cId="4017489594" sldId="394"/>
        </pc:sldMkLst>
        <pc:spChg chg="del">
          <ac:chgData name="Elaine McGinlay" userId="e7a8ba8a-e0e6-4306-b26a-25227a1a5e04" providerId="ADAL" clId="{74DF7BAA-6598-4960-9061-16E5C9CC5844}" dt="2025-01-06T20:28:01.338" v="197" actId="478"/>
          <ac:spMkLst>
            <pc:docMk/>
            <pc:sldMk cId="4017489594" sldId="394"/>
            <ac:spMk id="4" creationId="{53A36A8B-65CA-BB51-75FC-AD5B338BC28D}"/>
          </ac:spMkLst>
        </pc:spChg>
        <pc:spChg chg="add mod">
          <ac:chgData name="Elaine McGinlay" userId="e7a8ba8a-e0e6-4306-b26a-25227a1a5e04" providerId="ADAL" clId="{74DF7BAA-6598-4960-9061-16E5C9CC5844}" dt="2025-01-06T20:38:24.015" v="309" actId="1076"/>
          <ac:spMkLst>
            <pc:docMk/>
            <pc:sldMk cId="4017489594" sldId="394"/>
            <ac:spMk id="6" creationId="{7D3FBCE4-F894-8903-0066-9D582E462D92}"/>
          </ac:spMkLst>
        </pc:spChg>
      </pc:sldChg>
      <pc:sldChg chg="addSp delSp modSp add mod ord">
        <pc:chgData name="Elaine McGinlay" userId="e7a8ba8a-e0e6-4306-b26a-25227a1a5e04" providerId="ADAL" clId="{74DF7BAA-6598-4960-9061-16E5C9CC5844}" dt="2025-01-06T20:29:05.306" v="216" actId="1076"/>
        <pc:sldMkLst>
          <pc:docMk/>
          <pc:sldMk cId="4068991649" sldId="395"/>
        </pc:sldMkLst>
        <pc:spChg chg="del">
          <ac:chgData name="Elaine McGinlay" userId="e7a8ba8a-e0e6-4306-b26a-25227a1a5e04" providerId="ADAL" clId="{74DF7BAA-6598-4960-9061-16E5C9CC5844}" dt="2025-01-06T20:28:39.689" v="208" actId="478"/>
          <ac:spMkLst>
            <pc:docMk/>
            <pc:sldMk cId="4068991649" sldId="395"/>
            <ac:spMk id="2" creationId="{E7C4F74B-7E94-BFAE-41ED-183BFD7C7599}"/>
          </ac:spMkLst>
        </pc:spChg>
        <pc:spChg chg="add mod">
          <ac:chgData name="Elaine McGinlay" userId="e7a8ba8a-e0e6-4306-b26a-25227a1a5e04" providerId="ADAL" clId="{74DF7BAA-6598-4960-9061-16E5C9CC5844}" dt="2025-01-06T20:29:05.306" v="216" actId="1076"/>
          <ac:spMkLst>
            <pc:docMk/>
            <pc:sldMk cId="4068991649" sldId="395"/>
            <ac:spMk id="3" creationId="{BE2226FA-5231-7DA6-8B50-9E579E79E70D}"/>
          </ac:spMkLst>
        </pc:spChg>
      </pc:sldChg>
      <pc:sldChg chg="addSp delSp modSp add mod ord">
        <pc:chgData name="Elaine McGinlay" userId="e7a8ba8a-e0e6-4306-b26a-25227a1a5e04" providerId="ADAL" clId="{74DF7BAA-6598-4960-9061-16E5C9CC5844}" dt="2025-01-06T20:37:36.868" v="304" actId="255"/>
        <pc:sldMkLst>
          <pc:docMk/>
          <pc:sldMk cId="3527113041" sldId="396"/>
        </pc:sldMkLst>
        <pc:spChg chg="add mod">
          <ac:chgData name="Elaine McGinlay" userId="e7a8ba8a-e0e6-4306-b26a-25227a1a5e04" providerId="ADAL" clId="{74DF7BAA-6598-4960-9061-16E5C9CC5844}" dt="2025-01-06T20:37:36.868" v="304" actId="255"/>
          <ac:spMkLst>
            <pc:docMk/>
            <pc:sldMk cId="3527113041" sldId="396"/>
            <ac:spMk id="4" creationId="{22BC1EFA-94CB-B23D-8344-CEF10AFDB800}"/>
          </ac:spMkLst>
        </pc:spChg>
        <pc:spChg chg="del">
          <ac:chgData name="Elaine McGinlay" userId="e7a8ba8a-e0e6-4306-b26a-25227a1a5e04" providerId="ADAL" clId="{74DF7BAA-6598-4960-9061-16E5C9CC5844}" dt="2025-01-06T20:29:23.499" v="220" actId="478"/>
          <ac:spMkLst>
            <pc:docMk/>
            <pc:sldMk cId="3527113041" sldId="396"/>
            <ac:spMk id="6" creationId="{225F4117-C900-F9BE-495F-EACC0736B871}"/>
          </ac:spMkLst>
        </pc:spChg>
      </pc:sldChg>
      <pc:sldChg chg="addSp delSp modSp add mod ord">
        <pc:chgData name="Elaine McGinlay" userId="e7a8ba8a-e0e6-4306-b26a-25227a1a5e04" providerId="ADAL" clId="{74DF7BAA-6598-4960-9061-16E5C9CC5844}" dt="2025-01-06T20:30:37.211" v="238" actId="255"/>
        <pc:sldMkLst>
          <pc:docMk/>
          <pc:sldMk cId="3644074035" sldId="397"/>
        </pc:sldMkLst>
        <pc:spChg chg="add mod">
          <ac:chgData name="Elaine McGinlay" userId="e7a8ba8a-e0e6-4306-b26a-25227a1a5e04" providerId="ADAL" clId="{74DF7BAA-6598-4960-9061-16E5C9CC5844}" dt="2025-01-06T20:30:37.211" v="238" actId="255"/>
          <ac:spMkLst>
            <pc:docMk/>
            <pc:sldMk cId="3644074035" sldId="397"/>
            <ac:spMk id="2" creationId="{660DA2A9-57E8-6210-CD02-1F67B6DB4061}"/>
          </ac:spMkLst>
        </pc:spChg>
        <pc:spChg chg="del">
          <ac:chgData name="Elaine McGinlay" userId="e7a8ba8a-e0e6-4306-b26a-25227a1a5e04" providerId="ADAL" clId="{74DF7BAA-6598-4960-9061-16E5C9CC5844}" dt="2025-01-06T20:30:12.923" v="234" actId="478"/>
          <ac:spMkLst>
            <pc:docMk/>
            <pc:sldMk cId="3644074035" sldId="397"/>
            <ac:spMk id="3" creationId="{900B55F8-9E25-44F9-4683-3D51A06ABB65}"/>
          </ac:spMkLst>
        </pc:spChg>
      </pc:sldChg>
      <pc:sldChg chg="addSp delSp modSp add mod ord">
        <pc:chgData name="Elaine McGinlay" userId="e7a8ba8a-e0e6-4306-b26a-25227a1a5e04" providerId="ADAL" clId="{74DF7BAA-6598-4960-9061-16E5C9CC5844}" dt="2025-01-06T20:41:36.207" v="375" actId="20577"/>
        <pc:sldMkLst>
          <pc:docMk/>
          <pc:sldMk cId="2121347428" sldId="398"/>
        </pc:sldMkLst>
        <pc:spChg chg="del">
          <ac:chgData name="Elaine McGinlay" userId="e7a8ba8a-e0e6-4306-b26a-25227a1a5e04" providerId="ADAL" clId="{74DF7BAA-6598-4960-9061-16E5C9CC5844}" dt="2025-01-06T20:31:43.214" v="266" actId="478"/>
          <ac:spMkLst>
            <pc:docMk/>
            <pc:sldMk cId="2121347428" sldId="398"/>
            <ac:spMk id="2" creationId="{80F83418-71E4-2F69-670D-B4ACD0F149BF}"/>
          </ac:spMkLst>
        </pc:spChg>
        <pc:spChg chg="add mod">
          <ac:chgData name="Elaine McGinlay" userId="e7a8ba8a-e0e6-4306-b26a-25227a1a5e04" providerId="ADAL" clId="{74DF7BAA-6598-4960-9061-16E5C9CC5844}" dt="2025-01-06T20:41:36.207" v="375" actId="20577"/>
          <ac:spMkLst>
            <pc:docMk/>
            <pc:sldMk cId="2121347428" sldId="398"/>
            <ac:spMk id="4" creationId="{60E1E85F-67C5-0075-1ED6-6D02D9299AB0}"/>
          </ac:spMkLst>
        </pc:spChg>
        <pc:spChg chg="mod">
          <ac:chgData name="Elaine McGinlay" userId="e7a8ba8a-e0e6-4306-b26a-25227a1a5e04" providerId="ADAL" clId="{74DF7BAA-6598-4960-9061-16E5C9CC5844}" dt="2025-01-06T20:31:38.684" v="265" actId="20577"/>
          <ac:spMkLst>
            <pc:docMk/>
            <pc:sldMk cId="2121347428" sldId="398"/>
            <ac:spMk id="7" creationId="{5572A488-0635-6D23-C77C-37AF6592D3ED}"/>
          </ac:spMkLst>
        </pc:spChg>
      </pc:sldChg>
      <pc:sldChg chg="addSp delSp modSp add mod ord">
        <pc:chgData name="Elaine McGinlay" userId="e7a8ba8a-e0e6-4306-b26a-25227a1a5e04" providerId="ADAL" clId="{74DF7BAA-6598-4960-9061-16E5C9CC5844}" dt="2025-01-06T20:43:24.852" v="395" actId="1076"/>
        <pc:sldMkLst>
          <pc:docMk/>
          <pc:sldMk cId="516816011" sldId="399"/>
        </pc:sldMkLst>
        <pc:spChg chg="mod">
          <ac:chgData name="Elaine McGinlay" userId="e7a8ba8a-e0e6-4306-b26a-25227a1a5e04" providerId="ADAL" clId="{74DF7BAA-6598-4960-9061-16E5C9CC5844}" dt="2025-01-06T20:43:19.386" v="394" actId="14100"/>
          <ac:spMkLst>
            <pc:docMk/>
            <pc:sldMk cId="516816011" sldId="399"/>
            <ac:spMk id="6" creationId="{02624A09-9495-CC7E-98F1-AF4E7E9B12A0}"/>
          </ac:spMkLst>
        </pc:spChg>
        <pc:spChg chg="add mod">
          <ac:chgData name="Elaine McGinlay" userId="e7a8ba8a-e0e6-4306-b26a-25227a1a5e04" providerId="ADAL" clId="{74DF7BAA-6598-4960-9061-16E5C9CC5844}" dt="2025-01-06T20:43:24.852" v="395" actId="1076"/>
          <ac:spMkLst>
            <pc:docMk/>
            <pc:sldMk cId="516816011" sldId="399"/>
            <ac:spMk id="9" creationId="{2FA74E26-F6B4-4C5A-16CE-CB36F360023E}"/>
          </ac:spMkLst>
        </pc:spChg>
        <pc:spChg chg="del">
          <ac:chgData name="Elaine McGinlay" userId="e7a8ba8a-e0e6-4306-b26a-25227a1a5e04" providerId="ADAL" clId="{74DF7BAA-6598-4960-9061-16E5C9CC5844}" dt="2025-01-06T20:41:55.048" v="379" actId="478"/>
          <ac:spMkLst>
            <pc:docMk/>
            <pc:sldMk cId="516816011" sldId="399"/>
            <ac:spMk id="11" creationId="{038A95BF-3FB9-D1C7-E646-E1787A2E5807}"/>
          </ac:spMkLst>
        </pc:spChg>
      </pc:sldChg>
      <pc:sldChg chg="addSp delSp modSp add mod ord">
        <pc:chgData name="Elaine McGinlay" userId="e7a8ba8a-e0e6-4306-b26a-25227a1a5e04" providerId="ADAL" clId="{74DF7BAA-6598-4960-9061-16E5C9CC5844}" dt="2025-01-06T20:45:24.847" v="421" actId="20577"/>
        <pc:sldMkLst>
          <pc:docMk/>
          <pc:sldMk cId="2955321546" sldId="400"/>
        </pc:sldMkLst>
        <pc:spChg chg="add mod">
          <ac:chgData name="Elaine McGinlay" userId="e7a8ba8a-e0e6-4306-b26a-25227a1a5e04" providerId="ADAL" clId="{74DF7BAA-6598-4960-9061-16E5C9CC5844}" dt="2025-01-06T20:45:24.847" v="421" actId="20577"/>
          <ac:spMkLst>
            <pc:docMk/>
            <pc:sldMk cId="2955321546" sldId="400"/>
            <ac:spMk id="3" creationId="{D1CB955C-3B2C-E529-387F-B82BD8841072}"/>
          </ac:spMkLst>
        </pc:spChg>
        <pc:spChg chg="del">
          <ac:chgData name="Elaine McGinlay" userId="e7a8ba8a-e0e6-4306-b26a-25227a1a5e04" providerId="ADAL" clId="{74DF7BAA-6598-4960-9061-16E5C9CC5844}" dt="2025-01-06T20:42:05.525" v="383" actId="478"/>
          <ac:spMkLst>
            <pc:docMk/>
            <pc:sldMk cId="2955321546" sldId="400"/>
            <ac:spMk id="4" creationId="{49C9CDD4-EC80-39D1-F2DB-440773BE540F}"/>
          </ac:spMkLst>
        </pc:spChg>
      </pc:sldChg>
      <pc:sldChg chg="modSp add mod ord">
        <pc:chgData name="Elaine McGinlay" userId="e7a8ba8a-e0e6-4306-b26a-25227a1a5e04" providerId="ADAL" clId="{74DF7BAA-6598-4960-9061-16E5C9CC5844}" dt="2025-01-06T20:47:16.977" v="433" actId="14100"/>
        <pc:sldMkLst>
          <pc:docMk/>
          <pc:sldMk cId="2889769775" sldId="401"/>
        </pc:sldMkLst>
        <pc:spChg chg="mod">
          <ac:chgData name="Elaine McGinlay" userId="e7a8ba8a-e0e6-4306-b26a-25227a1a5e04" providerId="ADAL" clId="{74DF7BAA-6598-4960-9061-16E5C9CC5844}" dt="2025-01-06T20:47:16.977" v="433" actId="14100"/>
          <ac:spMkLst>
            <pc:docMk/>
            <pc:sldMk cId="2889769775" sldId="401"/>
            <ac:spMk id="6" creationId="{57B159D8-DA48-59B0-1153-1A7D4E2B3D14}"/>
          </ac:spMkLst>
        </pc:spChg>
        <pc:spChg chg="mod">
          <ac:chgData name="Elaine McGinlay" userId="e7a8ba8a-e0e6-4306-b26a-25227a1a5e04" providerId="ADAL" clId="{74DF7BAA-6598-4960-9061-16E5C9CC5844}" dt="2025-01-06T20:47:09.362" v="432" actId="113"/>
          <ac:spMkLst>
            <pc:docMk/>
            <pc:sldMk cId="2889769775" sldId="401"/>
            <ac:spMk id="9" creationId="{B6726BDC-D4E9-DE5E-8449-D0C061B631F8}"/>
          </ac:spMkLst>
        </pc:spChg>
      </pc:sldChg>
      <pc:sldChg chg="addSp delSp modSp add mod ord">
        <pc:chgData name="Elaine McGinlay" userId="e7a8ba8a-e0e6-4306-b26a-25227a1a5e04" providerId="ADAL" clId="{74DF7BAA-6598-4960-9061-16E5C9CC5844}" dt="2025-01-06T20:48:02.410" v="444" actId="255"/>
        <pc:sldMkLst>
          <pc:docMk/>
          <pc:sldMk cId="4201413403" sldId="402"/>
        </pc:sldMkLst>
        <pc:spChg chg="del">
          <ac:chgData name="Elaine McGinlay" userId="e7a8ba8a-e0e6-4306-b26a-25227a1a5e04" providerId="ADAL" clId="{74DF7BAA-6598-4960-9061-16E5C9CC5844}" dt="2025-01-06T20:47:27.643" v="437" actId="478"/>
          <ac:spMkLst>
            <pc:docMk/>
            <pc:sldMk cId="4201413403" sldId="402"/>
            <ac:spMk id="3" creationId="{B19FD4CF-CCB9-BF09-6A3C-10C1311F23BB}"/>
          </ac:spMkLst>
        </pc:spChg>
        <pc:spChg chg="add mod">
          <ac:chgData name="Elaine McGinlay" userId="e7a8ba8a-e0e6-4306-b26a-25227a1a5e04" providerId="ADAL" clId="{74DF7BAA-6598-4960-9061-16E5C9CC5844}" dt="2025-01-06T20:48:02.410" v="444" actId="255"/>
          <ac:spMkLst>
            <pc:docMk/>
            <pc:sldMk cId="4201413403" sldId="402"/>
            <ac:spMk id="4" creationId="{16125EB4-E4E5-9DC6-5A94-37386F83B1C9}"/>
          </ac:spMkLst>
        </pc:spChg>
      </pc:sldChg>
      <pc:sldChg chg="modSp add mod ord">
        <pc:chgData name="Elaine McGinlay" userId="e7a8ba8a-e0e6-4306-b26a-25227a1a5e04" providerId="ADAL" clId="{74DF7BAA-6598-4960-9061-16E5C9CC5844}" dt="2025-01-06T20:49:16.133" v="467" actId="14100"/>
        <pc:sldMkLst>
          <pc:docMk/>
          <pc:sldMk cId="2736465494" sldId="403"/>
        </pc:sldMkLst>
        <pc:spChg chg="mod">
          <ac:chgData name="Elaine McGinlay" userId="e7a8ba8a-e0e6-4306-b26a-25227a1a5e04" providerId="ADAL" clId="{74DF7BAA-6598-4960-9061-16E5C9CC5844}" dt="2025-01-06T20:49:16.133" v="467" actId="14100"/>
          <ac:spMkLst>
            <pc:docMk/>
            <pc:sldMk cId="2736465494" sldId="403"/>
            <ac:spMk id="6" creationId="{26B44ECD-67A0-F73B-5E17-459F6A0C5203}"/>
          </ac:spMkLst>
        </pc:spChg>
        <pc:spChg chg="mod">
          <ac:chgData name="Elaine McGinlay" userId="e7a8ba8a-e0e6-4306-b26a-25227a1a5e04" providerId="ADAL" clId="{74DF7BAA-6598-4960-9061-16E5C9CC5844}" dt="2025-01-06T20:49:12.332" v="466" actId="113"/>
          <ac:spMkLst>
            <pc:docMk/>
            <pc:sldMk cId="2736465494" sldId="403"/>
            <ac:spMk id="9" creationId="{F6A89866-BBFE-5780-37DF-4AEED658101B}"/>
          </ac:spMkLst>
        </pc:spChg>
      </pc:sldChg>
      <pc:sldChg chg="addSp delSp modSp add mod ord">
        <pc:chgData name="Elaine McGinlay" userId="e7a8ba8a-e0e6-4306-b26a-25227a1a5e04" providerId="ADAL" clId="{74DF7BAA-6598-4960-9061-16E5C9CC5844}" dt="2025-01-06T20:50:13.643" v="497" actId="20577"/>
        <pc:sldMkLst>
          <pc:docMk/>
          <pc:sldMk cId="2697724840" sldId="404"/>
        </pc:sldMkLst>
        <pc:spChg chg="add mod">
          <ac:chgData name="Elaine McGinlay" userId="e7a8ba8a-e0e6-4306-b26a-25227a1a5e04" providerId="ADAL" clId="{74DF7BAA-6598-4960-9061-16E5C9CC5844}" dt="2025-01-06T20:50:13.643" v="497" actId="20577"/>
          <ac:spMkLst>
            <pc:docMk/>
            <pc:sldMk cId="2697724840" sldId="404"/>
            <ac:spMk id="3" creationId="{BEFE777D-AC34-4105-CA54-161AA6B9A09F}"/>
          </ac:spMkLst>
        </pc:spChg>
        <pc:spChg chg="del">
          <ac:chgData name="Elaine McGinlay" userId="e7a8ba8a-e0e6-4306-b26a-25227a1a5e04" providerId="ADAL" clId="{74DF7BAA-6598-4960-9061-16E5C9CC5844}" dt="2025-01-06T20:49:40.261" v="471" actId="478"/>
          <ac:spMkLst>
            <pc:docMk/>
            <pc:sldMk cId="2697724840" sldId="404"/>
            <ac:spMk id="4" creationId="{43727D47-B6AD-AD7A-F770-1A8027236D68}"/>
          </ac:spMkLst>
        </pc:spChg>
      </pc:sldChg>
      <pc:sldChg chg="modSp add mod ord">
        <pc:chgData name="Elaine McGinlay" userId="e7a8ba8a-e0e6-4306-b26a-25227a1a5e04" providerId="ADAL" clId="{74DF7BAA-6598-4960-9061-16E5C9CC5844}" dt="2025-01-06T20:51:46.109" v="522" actId="14100"/>
        <pc:sldMkLst>
          <pc:docMk/>
          <pc:sldMk cId="1329586249" sldId="405"/>
        </pc:sldMkLst>
        <pc:spChg chg="mod">
          <ac:chgData name="Elaine McGinlay" userId="e7a8ba8a-e0e6-4306-b26a-25227a1a5e04" providerId="ADAL" clId="{74DF7BAA-6598-4960-9061-16E5C9CC5844}" dt="2025-01-06T20:51:42.064" v="521" actId="14100"/>
          <ac:spMkLst>
            <pc:docMk/>
            <pc:sldMk cId="1329586249" sldId="405"/>
            <ac:spMk id="6" creationId="{4DEA91F1-79DB-37EB-4049-D0F3FB5A7373}"/>
          </ac:spMkLst>
        </pc:spChg>
        <pc:spChg chg="mod">
          <ac:chgData name="Elaine McGinlay" userId="e7a8ba8a-e0e6-4306-b26a-25227a1a5e04" providerId="ADAL" clId="{74DF7BAA-6598-4960-9061-16E5C9CC5844}" dt="2025-01-06T20:51:46.109" v="522" actId="14100"/>
          <ac:spMkLst>
            <pc:docMk/>
            <pc:sldMk cId="1329586249" sldId="405"/>
            <ac:spMk id="9" creationId="{82C1138A-0EE9-E96C-C27F-D297C515C6C4}"/>
          </ac:spMkLst>
        </pc:spChg>
      </pc:sldChg>
      <pc:sldChg chg="addSp delSp modSp add mod ord">
        <pc:chgData name="Elaine McGinlay" userId="e7a8ba8a-e0e6-4306-b26a-25227a1a5e04" providerId="ADAL" clId="{74DF7BAA-6598-4960-9061-16E5C9CC5844}" dt="2025-01-06T20:52:45.724" v="544" actId="20577"/>
        <pc:sldMkLst>
          <pc:docMk/>
          <pc:sldMk cId="3364228329" sldId="406"/>
        </pc:sldMkLst>
        <pc:spChg chg="del">
          <ac:chgData name="Elaine McGinlay" userId="e7a8ba8a-e0e6-4306-b26a-25227a1a5e04" providerId="ADAL" clId="{74DF7BAA-6598-4960-9061-16E5C9CC5844}" dt="2025-01-06T20:51:58.972" v="526" actId="478"/>
          <ac:spMkLst>
            <pc:docMk/>
            <pc:sldMk cId="3364228329" sldId="406"/>
            <ac:spMk id="3" creationId="{3C860484-6E33-1401-5426-C5D985D72BE9}"/>
          </ac:spMkLst>
        </pc:spChg>
        <pc:spChg chg="add mod">
          <ac:chgData name="Elaine McGinlay" userId="e7a8ba8a-e0e6-4306-b26a-25227a1a5e04" providerId="ADAL" clId="{74DF7BAA-6598-4960-9061-16E5C9CC5844}" dt="2025-01-06T20:52:45.724" v="544" actId="20577"/>
          <ac:spMkLst>
            <pc:docMk/>
            <pc:sldMk cId="3364228329" sldId="406"/>
            <ac:spMk id="4" creationId="{7C9BE871-2940-90AA-41AF-F06E1E40460A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C8BA74-0CB4-CE4C-ADFF-A60480D93DF4}" type="datetimeFigureOut">
              <a:rPr lang="en-US" smtClean="0"/>
              <a:t>1/6/2025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2DBF2C-C93A-FD4E-BA14-EA660F09FC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653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DDDE8E-EECF-7E5D-7DD8-DBDD277244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67576E8-C2A5-2DBD-4D02-ABB4972679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0C2E62A-F516-D515-F21B-A42FC4602F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496B5F-52FA-EACD-63E7-E89D37FD68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2DBF2C-C93A-FD4E-BA14-EA660F09FC3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4060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base"/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“Blessed be the God and Father of our Lord Jesus Christ…</a:t>
            </a:r>
            <a:endParaRPr lang="en-GB" sz="1200" b="0" dirty="0">
              <a:solidFill>
                <a:schemeClr val="bg1"/>
              </a:solidFill>
              <a:latin typeface="Rubik" pitchFamily="2" charset="-79"/>
              <a:ea typeface="Colby StBlk" pitchFamily="2" charset="77"/>
              <a:cs typeface="Rubik" pitchFamily="2" charset="-79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2DBF2C-C93A-FD4E-BA14-EA660F09FC3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59159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8A575D-61E2-B2B6-AC6A-834258E222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2BE4321-DE32-74F0-2F69-153073069F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DA61C92-1476-6EF9-4556-B9192E6115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>
                <a:solidFill>
                  <a:srgbClr val="709749"/>
                </a:solidFill>
                <a:latin typeface="Rubik Medium" pitchFamily="2" charset="-79"/>
                <a:cs typeface="Rubik Medium" pitchFamily="2" charset="-79"/>
              </a:rPr>
              <a:t>These words begin with praise for the source of all comfort – God Himself. He is the ultimate source of our consolation, the One who showers us with His mercy and compassion in times of distress. </a:t>
            </a:r>
            <a:br>
              <a:rPr lang="en-GB" sz="1200" dirty="0">
                <a:solidFill>
                  <a:srgbClr val="709749"/>
                </a:solidFill>
                <a:latin typeface="Rubik Medium" pitchFamily="2" charset="-79"/>
                <a:cs typeface="Rubik Medium" pitchFamily="2" charset="-79"/>
              </a:rPr>
            </a:br>
            <a:r>
              <a:rPr lang="en-GB" sz="1200" dirty="0">
                <a:solidFill>
                  <a:srgbClr val="709749"/>
                </a:solidFill>
                <a:latin typeface="Rubik Medium" pitchFamily="2" charset="-79"/>
                <a:cs typeface="Rubik Medium" pitchFamily="2" charset="-79"/>
              </a:rPr>
              <a:t>Our faith teaches us to turn to God in gratitude, recognising that He sustains us through every trial.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9F0293-2715-6D42-E67A-9AB25BE76B5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2DBF2C-C93A-FD4E-BA14-EA660F09FC3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31572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505B30-D84F-DCC6-A9D9-A4B2F190EA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DE6B98F-9617-6AB3-BA7B-D95E866DA3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A4AF834-BEC2-0D57-4BF4-F28DBE1B3C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base"/>
            <a:endParaRPr lang="en-GB" sz="1200" b="0" dirty="0">
              <a:solidFill>
                <a:schemeClr val="bg1"/>
              </a:solidFill>
              <a:latin typeface="Rubik" pitchFamily="2" charset="-79"/>
              <a:ea typeface="Colby StBlk" pitchFamily="2" charset="77"/>
              <a:cs typeface="Rubik" pitchFamily="2" charset="-79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53D22A-432E-FCB0-A36E-06BC32B8782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2DBF2C-C93A-FD4E-BA14-EA660F09FC3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11338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3D0A5D-6770-9FFA-5595-A16E492619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BE77230-CC8F-0447-14B6-5BF626E58A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6914FEF-517C-4D90-9637-85EAEEA14F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94AC35-1AAD-C1B0-499C-44821D3F7F9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2DBF2C-C93A-FD4E-BA14-EA660F09FC3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97415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1E583C-788C-28C8-A45D-9E08E32EAA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B3CCF46-CD4B-A748-A9F4-0C922196B3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2435CF-DE48-AF2C-7915-ADCB8D6836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base"/>
            <a:endParaRPr lang="en-GB" sz="1200" b="0" dirty="0">
              <a:solidFill>
                <a:schemeClr val="bg1"/>
              </a:solidFill>
              <a:latin typeface="Rubik" pitchFamily="2" charset="-79"/>
              <a:ea typeface="Colby StBlk" pitchFamily="2" charset="77"/>
              <a:cs typeface="Rubik" pitchFamily="2" charset="-79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5F871F-026E-B8EA-E518-2E4816A7125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2DBF2C-C93A-FD4E-BA14-EA660F09FC3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279333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FC52D3-55AC-4922-DE2D-456130E3A7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FAE555E-F9A8-BB2D-495F-F9370E91C02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7D8CC43-FF2B-B152-4D82-9230B570DB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C53821-9815-5F16-67AD-D486F19DD77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2DBF2C-C93A-FD4E-BA14-EA660F09FC3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175362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D339CC-CBD4-97D2-DFAD-EDCD24F836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C328F33-CE29-B6B7-6F44-1C569ADC73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05D8D5A-01B7-89C5-1560-84CF9FCD37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base"/>
            <a:endParaRPr lang="en-GB" sz="1200" b="0" dirty="0">
              <a:solidFill>
                <a:schemeClr val="bg1"/>
              </a:solidFill>
              <a:latin typeface="Rubik" pitchFamily="2" charset="-79"/>
              <a:ea typeface="Colby StBlk" pitchFamily="2" charset="77"/>
              <a:cs typeface="Rubik" pitchFamily="2" charset="-79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851F97-C30B-8528-C4B8-1CA890B0A7D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2DBF2C-C93A-FD4E-BA14-EA660F09FC3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49565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1FA8BD-BF65-1A70-4D78-18A257BB74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DAA0ABF-F8D5-A4D5-720C-A5C8603C6D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474D9B7-9062-6C4D-E27F-2CCD03ABA3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E27FC1-674F-777E-4CC7-0C405F1DB9B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2DBF2C-C93A-FD4E-BA14-EA660F09FC3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88535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3B724C-24D4-6CA0-5668-E8D2FC4478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2C2357D-A2A2-B760-E44E-A822AE59AD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9D3AEFA-66EE-EF08-C00E-20F9B5EE3B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base"/>
            <a:endParaRPr lang="en-GB" sz="1200" b="0" dirty="0">
              <a:solidFill>
                <a:schemeClr val="bg1"/>
              </a:solidFill>
              <a:latin typeface="Rubik" pitchFamily="2" charset="-79"/>
              <a:ea typeface="Colby StBlk" pitchFamily="2" charset="77"/>
              <a:cs typeface="Rubik" pitchFamily="2" charset="-79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AF146C-E0CB-CE6F-EC01-3FB95A41178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2DBF2C-C93A-FD4E-BA14-EA660F09FC3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07667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5B168D-C13E-CFCF-D5CA-4CFDF5F503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3F03549-A136-4103-4CB4-F4AC8527DC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AB24266-AFB6-F262-F4B2-D5D3D94663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E5F4E7-654C-8EAF-B825-35E5E6C8AEA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2DBF2C-C93A-FD4E-BA14-EA660F09FC3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13282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F9EFFE-073F-68BC-3E51-10891AED47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6BF612E-35C0-8950-4473-FE22FC17FD5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626BA43-3A01-35FF-20F7-91F7046A25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base"/>
            <a:endParaRPr lang="en-GB" sz="1200" b="0" dirty="0">
              <a:solidFill>
                <a:schemeClr val="bg1"/>
              </a:solidFill>
              <a:latin typeface="Rubik" pitchFamily="2" charset="-79"/>
              <a:ea typeface="Colby StBlk" pitchFamily="2" charset="77"/>
              <a:cs typeface="Rubik" pitchFamily="2" charset="-79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2402CF-A3FA-ED1C-5F61-E1FBBA80DD7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2DBF2C-C93A-FD4E-BA14-EA660F09FC3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7829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6A39D8-72E8-36E6-958A-140E0B9131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CF2E8EF-49C8-7ECE-6AEF-141F8FD4D3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E1D5EEA-9CFB-5FFE-8933-ADA2EDD3F6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B7E8E2-85A9-82D9-CB40-1AFA7316747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2DBF2C-C93A-FD4E-BA14-EA660F09FC3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652828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39E69D-F1EF-A2BB-B64D-BF72474285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91D033B-8D7B-2EC0-408F-31AA16F94D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33E1F93-89A0-96C5-F094-E199C04717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base"/>
            <a:endParaRPr lang="en-GB" sz="1200" b="0" dirty="0">
              <a:solidFill>
                <a:schemeClr val="bg1"/>
              </a:solidFill>
              <a:latin typeface="Rubik" pitchFamily="2" charset="-79"/>
              <a:ea typeface="Colby StBlk" pitchFamily="2" charset="77"/>
              <a:cs typeface="Rubik" pitchFamily="2" charset="-79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4D9EC5-5D41-D823-5F01-8093F6CED5C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2DBF2C-C93A-FD4E-BA14-EA660F09FC3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071305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582C7D-30C0-21FF-115F-CFEA444FAD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F5193AC-6D38-164B-3454-C5DD6B403C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8498968-D0F7-CF60-7A94-DCBDD59F29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37AF30-95D8-2EEE-DB5A-EA125E58671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2DBF2C-C93A-FD4E-BA14-EA660F09FC3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477039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DDDE8E-EECF-7E5D-7DD8-DBDD277244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67576E8-C2A5-2DBD-4D02-ABB4972679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0C2E62A-F516-D515-F21B-A42FC4602F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496B5F-52FA-EACD-63E7-E89D37FD68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2DBF2C-C93A-FD4E-BA14-EA660F09FC3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4867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r>
              <a:rPr lang="en-GB" sz="12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  </a:t>
            </a:r>
            <a:endParaRPr lang="en-GB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2DBF2C-C93A-FD4E-BA14-EA660F09FC3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4365140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25B152-CEE2-B20F-ABD6-456F9B2881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B4A5F7B-B7D4-B060-2EB6-961E26BF10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5657827-AC97-1A48-32A7-4ABD6F1391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7437B8-6B8D-53BA-10C5-BBBD6611A1D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2DBF2C-C93A-FD4E-BA14-EA660F09FC3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099342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C7B598-70B4-6F20-0748-7EACCF428D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C027809-CC35-D85E-3AD4-2BD9DF3FF9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2C001CA-B955-303B-78E4-C610B83943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r>
              <a:rPr lang="en-GB" sz="12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  </a:t>
            </a:r>
            <a:endParaRPr lang="en-GB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7432DF-6AE3-16C1-CA17-1D42839FD6B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2DBF2C-C93A-FD4E-BA14-EA660F09FC3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55313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405A64-5397-BAC8-D43F-7135033C64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18A0FFD-3904-58BF-348B-674144DF28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0BF8929-40A4-7A61-27FD-64891F36E2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2E2D44-0E48-A882-96A6-59857A78D27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2DBF2C-C93A-FD4E-BA14-EA660F09FC3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3744084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CC4DE1-BA39-D3C8-929E-CF7BC5CB66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56F7DA5-1E87-63D1-50E1-782C00C010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F7B162-D39B-6160-C9F0-E94AF6D643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r>
              <a:rPr lang="en-GB" sz="12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  </a:t>
            </a:r>
            <a:endParaRPr lang="en-GB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E37290-CAF4-2DDA-1642-05B796F4861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2DBF2C-C93A-FD4E-BA14-EA660F09FC3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026014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A97C6A-C576-E22C-A7A9-9D802DBA15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6A83E20-9720-0BC7-6A6E-FFC80B7917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D590CF4-B1AB-A10F-75C8-844FCEE955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B24B1D-10C2-CEC6-C7DB-A022919F54C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2DBF2C-C93A-FD4E-BA14-EA660F09FC3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635501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D9F6D1-E987-47F6-5091-3C5A6623DD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4CE8FBE-1C79-787B-393C-58CFEF3540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EB7F1F1-BE41-877D-1305-625C55CF75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r>
              <a:rPr lang="en-GB" sz="12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  </a:t>
            </a:r>
            <a:endParaRPr lang="en-GB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9C614E-9E66-7B87-6BD8-BA73B2A998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2DBF2C-C93A-FD4E-BA14-EA660F09FC3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116158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1DE9A-B60F-9FC4-C550-E9A62066E4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9643484-2708-DD2B-639B-5B952FF7A8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B5E5C62-2D7E-D2E2-6064-613F616A22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EC1A41-182F-E7A0-D7AB-F6C5654C0E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2DBF2C-C93A-FD4E-BA14-EA660F09FC3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1277711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30E47B-BD43-2408-4945-669352554E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A19F266-6AB8-9E2E-CB91-B45F7302F6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2A926D0-03D2-AD35-5C4A-84530AA511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r>
              <a:rPr lang="en-GB" sz="12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  </a:t>
            </a:r>
            <a:endParaRPr lang="en-GB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52D044-9C16-CBB8-75A2-B60FEF340DE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2DBF2C-C93A-FD4E-BA14-EA660F09FC3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583614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78099D-16A3-0BA2-034E-50B8BED0C3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4B0821A-F6EE-460A-CEF0-772F956508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2279BC7-99CB-BD2D-EB20-7F3D9DC361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23A73F-A22B-2167-3704-13E80D9D23C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2DBF2C-C93A-FD4E-BA14-EA660F09FC3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74409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28564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19002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DA7A04-BD0B-E30E-F333-54C16753F2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erson praying in a room&#10;&#10;Description automatically generated">
            <a:extLst>
              <a:ext uri="{FF2B5EF4-FFF2-40B4-BE49-F238E27FC236}">
                <a16:creationId xmlns:a16="http://schemas.microsoft.com/office/drawing/2014/main" id="{5C9675DF-E6A3-B313-5353-384D6C042D1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1239"/>
          <a:stretch/>
        </p:blipFill>
        <p:spPr>
          <a:xfrm>
            <a:off x="0" y="-9940"/>
            <a:ext cx="9144000" cy="686794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52654E7-87DD-B64D-D09D-A6262CAF4236}"/>
              </a:ext>
            </a:extLst>
          </p:cNvPr>
          <p:cNvSpPr/>
          <p:nvPr/>
        </p:nvSpPr>
        <p:spPr>
          <a:xfrm>
            <a:off x="0" y="4151586"/>
            <a:ext cx="9144000" cy="2706414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>
                  <a:alpha val="8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A logo of a company&#10;&#10;Description automatically generated">
            <a:extLst>
              <a:ext uri="{FF2B5EF4-FFF2-40B4-BE49-F238E27FC236}">
                <a16:creationId xmlns:a16="http://schemas.microsoft.com/office/drawing/2014/main" id="{EBED0E2F-01F2-864B-1E1D-3B6E0FB74B8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9288" b="9304"/>
          <a:stretch/>
        </p:blipFill>
        <p:spPr>
          <a:xfrm>
            <a:off x="6688959" y="4403376"/>
            <a:ext cx="2455041" cy="2454624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654402F6-A911-7144-CA03-42AF546CB92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63533" y="5944290"/>
            <a:ext cx="1600203" cy="57150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D2DA635-BAFB-D06D-4A03-E59A82246504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54366" t="59382" r="1099"/>
          <a:stretch/>
        </p:blipFill>
        <p:spPr>
          <a:xfrm>
            <a:off x="0" y="0"/>
            <a:ext cx="3213235" cy="288262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6FB52A3-97B3-260D-EE71-44B8C1B73EB9}"/>
              </a:ext>
            </a:extLst>
          </p:cNvPr>
          <p:cNvSpPr txBox="1"/>
          <p:nvPr/>
        </p:nvSpPr>
        <p:spPr>
          <a:xfrm>
            <a:off x="467929" y="571178"/>
            <a:ext cx="4299857" cy="13599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740"/>
              </a:lnSpc>
            </a:pPr>
            <a:r>
              <a:rPr lang="en-GB" sz="3000" b="1" dirty="0">
                <a:solidFill>
                  <a:schemeClr val="bg1"/>
                </a:solidFill>
                <a:latin typeface="Rubik Black" pitchFamily="2" charset="-79"/>
                <a:ea typeface="Colby StBlk" pitchFamily="2" charset="77"/>
                <a:cs typeface="Rubik Black" pitchFamily="2" charset="-79"/>
              </a:rPr>
              <a:t>GOD OF</a:t>
            </a:r>
          </a:p>
          <a:p>
            <a:pPr>
              <a:lnSpc>
                <a:spcPts val="2740"/>
              </a:lnSpc>
            </a:pPr>
            <a:r>
              <a:rPr lang="en-GB" sz="3000" b="1" dirty="0">
                <a:solidFill>
                  <a:schemeClr val="bg1"/>
                </a:solidFill>
                <a:latin typeface="Rubik Black" pitchFamily="2" charset="-79"/>
                <a:ea typeface="Colby StBlk" pitchFamily="2" charset="77"/>
                <a:cs typeface="Rubik Black" pitchFamily="2" charset="-79"/>
              </a:rPr>
              <a:t>COMFORT</a:t>
            </a:r>
          </a:p>
          <a:p>
            <a:pPr>
              <a:lnSpc>
                <a:spcPts val="1740"/>
              </a:lnSpc>
            </a:pPr>
            <a:r>
              <a:rPr lang="en-GB" sz="1600" dirty="0">
                <a:solidFill>
                  <a:schemeClr val="bg1"/>
                </a:solidFill>
                <a:latin typeface="Rubik" pitchFamily="2" charset="-79"/>
                <a:ea typeface="Colby StBlk" pitchFamily="2" charset="77"/>
                <a:cs typeface="Rubik" pitchFamily="2" charset="-79"/>
              </a:rPr>
              <a:t>2 COR. 1:3-5</a:t>
            </a:r>
          </a:p>
          <a:p>
            <a:pPr>
              <a:lnSpc>
                <a:spcPts val="2740"/>
              </a:lnSpc>
            </a:pPr>
            <a:endParaRPr lang="en-GB" sz="3000" b="1" dirty="0">
              <a:solidFill>
                <a:schemeClr val="bg1"/>
              </a:solidFill>
              <a:latin typeface="Rubik Black" pitchFamily="2" charset="-79"/>
              <a:ea typeface="Colby StBlk" pitchFamily="2" charset="77"/>
              <a:cs typeface="Rubik Black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8456003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DFC6D98-574C-6FE7-2809-DD26926D88E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b="-1"/>
          <a:stretch/>
        </p:blipFill>
        <p:spPr>
          <a:xfrm>
            <a:off x="1143" y="904068"/>
            <a:ext cx="9144000" cy="595393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A green screen with a black border&#10;&#10;Description automatically generated">
            <a:extLst>
              <a:ext uri="{FF2B5EF4-FFF2-40B4-BE49-F238E27FC236}">
                <a16:creationId xmlns:a16="http://schemas.microsoft.com/office/drawing/2014/main" id="{01F58799-662D-E7EB-7188-F68D9447AA5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2286" y="0"/>
            <a:ext cx="9141714" cy="159496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943A2E8-02E8-A046-81E2-E279D6501BDF}"/>
              </a:ext>
            </a:extLst>
          </p:cNvPr>
          <p:cNvSpPr txBox="1"/>
          <p:nvPr/>
        </p:nvSpPr>
        <p:spPr>
          <a:xfrm>
            <a:off x="293929" y="464052"/>
            <a:ext cx="557748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ubik Black" pitchFamily="2" charset="-79"/>
                <a:ea typeface="Colby StBlk" pitchFamily="2" charset="77"/>
                <a:cs typeface="Rubik Black" pitchFamily="2" charset="-79"/>
              </a:rPr>
              <a:t>GOD OF COMFORT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681ECF89-59F1-70EF-278D-CDD36E6486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124786" y="464052"/>
            <a:ext cx="1600203" cy="57150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FA9D55D-0AA6-FE8B-E933-82795927D3FB}"/>
              </a:ext>
            </a:extLst>
          </p:cNvPr>
          <p:cNvSpPr txBox="1"/>
          <p:nvPr/>
        </p:nvSpPr>
        <p:spPr>
          <a:xfrm>
            <a:off x="293929" y="6286226"/>
            <a:ext cx="103894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ubik" panose="020B0604020202020204" charset="-79"/>
                <a:ea typeface="+mn-ea"/>
                <a:cs typeface="Rubik" panose="020B0604020202020204" charset="-79"/>
              </a:rPr>
              <a:t>Fr Daniel</a:t>
            </a:r>
          </a:p>
        </p:txBody>
      </p:sp>
      <p:sp>
        <p:nvSpPr>
          <p:cNvPr id="6" name="Rounded Rectangle 2">
            <a:extLst>
              <a:ext uri="{FF2B5EF4-FFF2-40B4-BE49-F238E27FC236}">
                <a16:creationId xmlns:a16="http://schemas.microsoft.com/office/drawing/2014/main" id="{4527666F-3623-C681-43A7-1E771909935E}"/>
              </a:ext>
            </a:extLst>
          </p:cNvPr>
          <p:cNvSpPr/>
          <p:nvPr/>
        </p:nvSpPr>
        <p:spPr>
          <a:xfrm>
            <a:off x="5466389" y="1875951"/>
            <a:ext cx="3505289" cy="2279091"/>
          </a:xfrm>
          <a:prstGeom prst="roundRect">
            <a:avLst>
              <a:gd name="adj" fmla="val 3955"/>
            </a:avLst>
          </a:prstGeom>
          <a:solidFill>
            <a:srgbClr val="018EB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AA5FD6A-A655-AACA-457C-8EE4820F349E}"/>
              </a:ext>
            </a:extLst>
          </p:cNvPr>
          <p:cNvSpPr/>
          <p:nvPr/>
        </p:nvSpPr>
        <p:spPr>
          <a:xfrm>
            <a:off x="5560637" y="2161611"/>
            <a:ext cx="331679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chemeClr val="bg1"/>
                </a:solidFill>
                <a:latin typeface="Colby StBlk" pitchFamily="2" charset="77"/>
                <a:ea typeface="Colby StBlk" pitchFamily="2" charset="77"/>
              </a:rPr>
              <a:t>“Blessed be the </a:t>
            </a:r>
          </a:p>
          <a:p>
            <a:r>
              <a:rPr lang="en-GB" sz="2400" b="1" dirty="0">
                <a:solidFill>
                  <a:schemeClr val="bg1"/>
                </a:solidFill>
                <a:latin typeface="Colby StBlk" pitchFamily="2" charset="77"/>
                <a:ea typeface="Colby StBlk" pitchFamily="2" charset="77"/>
              </a:rPr>
              <a:t>God and Father </a:t>
            </a:r>
          </a:p>
          <a:p>
            <a:r>
              <a:rPr lang="en-GB" sz="2400" b="1" dirty="0">
                <a:solidFill>
                  <a:schemeClr val="bg1"/>
                </a:solidFill>
                <a:latin typeface="Colby StBlk" pitchFamily="2" charset="77"/>
                <a:ea typeface="Colby StBlk" pitchFamily="2" charset="77"/>
              </a:rPr>
              <a:t>of our Lord Jesus Christ..."</a:t>
            </a:r>
          </a:p>
        </p:txBody>
      </p:sp>
    </p:spTree>
    <p:extLst>
      <p:ext uri="{BB962C8B-B14F-4D97-AF65-F5344CB8AC3E}">
        <p14:creationId xmlns:p14="http://schemas.microsoft.com/office/powerpoint/2010/main" val="23691217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7CA698E-ABAB-1839-B107-1CF1C8D89B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DE16F932-C036-3FEF-ED79-C9545EE1808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6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5004657" cy="659065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8C3D7F6-4BD1-9CB3-0CCC-33F799AA19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A green screen with a black border&#10;&#10;Description automatically generated">
            <a:extLst>
              <a:ext uri="{FF2B5EF4-FFF2-40B4-BE49-F238E27FC236}">
                <a16:creationId xmlns:a16="http://schemas.microsoft.com/office/drawing/2014/main" id="{B8E67484-6E3C-33E0-498D-DB1A53F359C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2286" y="0"/>
            <a:ext cx="9141714" cy="159496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54DD3D3-DF31-4E63-192E-CF05CD346D94}"/>
              </a:ext>
            </a:extLst>
          </p:cNvPr>
          <p:cNvSpPr txBox="1"/>
          <p:nvPr/>
        </p:nvSpPr>
        <p:spPr>
          <a:xfrm>
            <a:off x="293929" y="464052"/>
            <a:ext cx="557748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700" b="1" dirty="0">
                <a:solidFill>
                  <a:prstClr val="white"/>
                </a:solidFill>
                <a:latin typeface="Rubik Black" pitchFamily="2" charset="-79"/>
                <a:ea typeface="Colby StBlk" pitchFamily="2" charset="77"/>
                <a:cs typeface="Rubik Black" pitchFamily="2" charset="-79"/>
              </a:rPr>
              <a:t>GOD OF COMFORT</a:t>
            </a:r>
            <a:endParaRPr kumimoji="0" lang="en-GB" sz="27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ubik Black" pitchFamily="2" charset="-79"/>
              <a:ea typeface="Colby StBlk" pitchFamily="2" charset="77"/>
              <a:cs typeface="Rubik Black" pitchFamily="2" charset="-79"/>
            </a:endParaRP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928934E5-8F79-5F43-8D84-AE6B6B13468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124786" y="464052"/>
            <a:ext cx="1600203" cy="571501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1A43436-0BA3-8F9E-DD4B-24D79E3521AE}"/>
              </a:ext>
            </a:extLst>
          </p:cNvPr>
          <p:cNvSpPr/>
          <p:nvPr/>
        </p:nvSpPr>
        <p:spPr>
          <a:xfrm>
            <a:off x="293930" y="1846086"/>
            <a:ext cx="843106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latin typeface="Rubik" panose="020B0604020202020204" charset="-79"/>
                <a:cs typeface="Rubik" panose="020B0604020202020204" charset="-79"/>
              </a:rPr>
              <a:t>These words begin with praise for the source of all comfort – God Himself. </a:t>
            </a:r>
          </a:p>
          <a:p>
            <a:endParaRPr lang="en-GB" sz="2400" dirty="0">
              <a:latin typeface="Rubik" panose="020B0604020202020204" charset="-79"/>
              <a:cs typeface="Rubik" panose="020B0604020202020204" charset="-79"/>
            </a:endParaRPr>
          </a:p>
          <a:p>
            <a:r>
              <a:rPr lang="en-GB" sz="2400" dirty="0">
                <a:latin typeface="Rubik" panose="020B0604020202020204" charset="-79"/>
                <a:cs typeface="Rubik" panose="020B0604020202020204" charset="-79"/>
              </a:rPr>
              <a:t>He is the ultimate source of our consolation, the One who showers us with His mercy and compassion in times of distress. </a:t>
            </a:r>
            <a:br>
              <a:rPr lang="en-GB" sz="2400" dirty="0">
                <a:latin typeface="Rubik" panose="020B0604020202020204" charset="-79"/>
                <a:cs typeface="Rubik" panose="020B0604020202020204" charset="-79"/>
              </a:rPr>
            </a:br>
            <a:endParaRPr lang="en-GB" sz="2400" dirty="0">
              <a:latin typeface="Rubik" panose="020B0604020202020204" charset="-79"/>
              <a:cs typeface="Rubik" panose="020B0604020202020204" charset="-79"/>
            </a:endParaRPr>
          </a:p>
          <a:p>
            <a:r>
              <a:rPr lang="en-GB" sz="2400" dirty="0">
                <a:latin typeface="Rubik" panose="020B0604020202020204" charset="-79"/>
                <a:cs typeface="Rubik" panose="020B0604020202020204" charset="-79"/>
              </a:rPr>
              <a:t>Our faith teaches us to turn to God in gratitude, recognising that He sustains us through every trial.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ubik" panose="020B0604020202020204" charset="-79"/>
              <a:ea typeface="Colby StBlk" pitchFamily="2" charset="77"/>
              <a:cs typeface="Rubik" panose="020B060402020202020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6577598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2A039BE-8822-689B-005D-0ADCCD6ACB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457DE65-CA2E-35AE-7C6C-437CF2800AA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b="-1"/>
          <a:stretch/>
        </p:blipFill>
        <p:spPr>
          <a:xfrm>
            <a:off x="1143" y="904068"/>
            <a:ext cx="9144000" cy="595393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820881B-6CA4-DAA1-6B97-2363C521AD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A green screen with a black border&#10;&#10;Description automatically generated">
            <a:extLst>
              <a:ext uri="{FF2B5EF4-FFF2-40B4-BE49-F238E27FC236}">
                <a16:creationId xmlns:a16="http://schemas.microsoft.com/office/drawing/2014/main" id="{ABA12C44-180D-1F46-12CB-06BAAB3B00B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2286" y="0"/>
            <a:ext cx="9141714" cy="159496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42619D3-7FB8-1D68-6814-AEAC56366F31}"/>
              </a:ext>
            </a:extLst>
          </p:cNvPr>
          <p:cNvSpPr txBox="1"/>
          <p:nvPr/>
        </p:nvSpPr>
        <p:spPr>
          <a:xfrm>
            <a:off x="293929" y="464052"/>
            <a:ext cx="557748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ubik Black" pitchFamily="2" charset="-79"/>
                <a:ea typeface="Colby StBlk" pitchFamily="2" charset="77"/>
                <a:cs typeface="Rubik Black" pitchFamily="2" charset="-79"/>
              </a:rPr>
              <a:t>GOD OF COMFORT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695334C0-69E9-013F-C546-AD5C71C226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124786" y="464052"/>
            <a:ext cx="1600203" cy="571501"/>
          </a:xfrm>
          <a:prstGeom prst="rect">
            <a:avLst/>
          </a:prstGeom>
        </p:spPr>
      </p:pic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B942853D-8014-5C6D-A6A4-88AE84106155}"/>
              </a:ext>
            </a:extLst>
          </p:cNvPr>
          <p:cNvSpPr/>
          <p:nvPr/>
        </p:nvSpPr>
        <p:spPr>
          <a:xfrm>
            <a:off x="5219700" y="1784909"/>
            <a:ext cx="3505289" cy="2279091"/>
          </a:xfrm>
          <a:prstGeom prst="roundRect">
            <a:avLst>
              <a:gd name="adj" fmla="val 3955"/>
            </a:avLst>
          </a:prstGeom>
          <a:solidFill>
            <a:srgbClr val="018EB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FC1FEB6-C432-54C7-FBDE-027056DC4963}"/>
              </a:ext>
            </a:extLst>
          </p:cNvPr>
          <p:cNvSpPr/>
          <p:nvPr/>
        </p:nvSpPr>
        <p:spPr>
          <a:xfrm>
            <a:off x="5217414" y="1875951"/>
            <a:ext cx="350528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chemeClr val="bg1"/>
                </a:solidFill>
                <a:latin typeface="Colby StBlk" pitchFamily="2" charset="77"/>
                <a:ea typeface="Colby StBlk" pitchFamily="2" charset="77"/>
              </a:rPr>
              <a:t> “... the merciful Father and the God who gives every possible encouragement…”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9F204A2-A892-5876-B675-A4D7BBE273EB}"/>
              </a:ext>
            </a:extLst>
          </p:cNvPr>
          <p:cNvSpPr txBox="1"/>
          <p:nvPr/>
        </p:nvSpPr>
        <p:spPr>
          <a:xfrm>
            <a:off x="293929" y="6286226"/>
            <a:ext cx="103894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ubik" panose="020B0604020202020204" charset="-79"/>
                <a:ea typeface="+mn-ea"/>
                <a:cs typeface="Rubik" panose="020B0604020202020204" charset="-79"/>
              </a:rPr>
              <a:t>Fr Daniel</a:t>
            </a:r>
          </a:p>
        </p:txBody>
      </p:sp>
    </p:spTree>
    <p:extLst>
      <p:ext uri="{BB962C8B-B14F-4D97-AF65-F5344CB8AC3E}">
        <p14:creationId xmlns:p14="http://schemas.microsoft.com/office/powerpoint/2010/main" val="26158944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B71D08C-CC45-C219-3D1A-A51DEE0037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B02180E9-4BD8-385B-264B-EC5D6ACFE42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6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5004657" cy="659065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4F3A729-88DF-FEBB-838B-7A498D5F3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A green screen with a black border&#10;&#10;Description automatically generated">
            <a:extLst>
              <a:ext uri="{FF2B5EF4-FFF2-40B4-BE49-F238E27FC236}">
                <a16:creationId xmlns:a16="http://schemas.microsoft.com/office/drawing/2014/main" id="{5D02FF95-6E0C-0A81-8C10-E01140F9D0D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2286" y="0"/>
            <a:ext cx="9141714" cy="159496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EB636AA-F155-1F6C-3977-64DA7685B833}"/>
              </a:ext>
            </a:extLst>
          </p:cNvPr>
          <p:cNvSpPr txBox="1"/>
          <p:nvPr/>
        </p:nvSpPr>
        <p:spPr>
          <a:xfrm>
            <a:off x="293929" y="464052"/>
            <a:ext cx="557748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700" b="1" dirty="0">
                <a:solidFill>
                  <a:prstClr val="white"/>
                </a:solidFill>
                <a:latin typeface="Rubik Black" pitchFamily="2" charset="-79"/>
                <a:ea typeface="Colby StBlk" pitchFamily="2" charset="77"/>
                <a:cs typeface="Rubik Black" pitchFamily="2" charset="-79"/>
              </a:rPr>
              <a:t>GOD OF COMFORT</a:t>
            </a:r>
            <a:endParaRPr kumimoji="0" lang="en-GB" sz="27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ubik Black" pitchFamily="2" charset="-79"/>
              <a:ea typeface="Colby StBlk" pitchFamily="2" charset="77"/>
              <a:cs typeface="Rubik Black" pitchFamily="2" charset="-79"/>
            </a:endParaRP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295BC803-5FE3-16ED-302E-20D294494D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124786" y="464052"/>
            <a:ext cx="1600203" cy="571501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47E9271-5303-D49D-91E3-40AD35C608FB}"/>
              </a:ext>
            </a:extLst>
          </p:cNvPr>
          <p:cNvSpPr/>
          <p:nvPr/>
        </p:nvSpPr>
        <p:spPr>
          <a:xfrm>
            <a:off x="318014" y="1720840"/>
            <a:ext cx="852118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latin typeface="Rubik" panose="020B0604020202020204" charset="-79"/>
                <a:cs typeface="Rubik" panose="020B0604020202020204" charset="-79"/>
              </a:rPr>
              <a:t>We often pray to God as the "Merciful Father” and this title underscores His boundless love and tenderness towards His children. </a:t>
            </a:r>
          </a:p>
          <a:p>
            <a:endParaRPr lang="en-GB" sz="2400" dirty="0">
              <a:latin typeface="Rubik" panose="020B0604020202020204" charset="-79"/>
              <a:cs typeface="Rubik" panose="020B0604020202020204" charset="-79"/>
            </a:endParaRPr>
          </a:p>
          <a:p>
            <a:r>
              <a:rPr lang="en-GB" sz="2400" dirty="0">
                <a:latin typeface="Rubik" panose="020B0604020202020204" charset="-79"/>
                <a:cs typeface="Rubik" panose="020B0604020202020204" charset="-79"/>
              </a:rPr>
              <a:t>He is not a distant God but a compassionate Father who intimately cares for us. We are reminded of the rich wellspring of comfort that flows from His merciful heart</a:t>
            </a:r>
            <a:r>
              <a:rPr lang="en-GB" sz="2400" dirty="0">
                <a:solidFill>
                  <a:srgbClr val="709749"/>
                </a:solidFill>
                <a:latin typeface="Rubik" panose="020B0604020202020204" charset="-79"/>
                <a:cs typeface="Rubik" panose="020B0604020202020204" charset="-79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2632307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22AF757-62D4-1991-79D0-96C0BEB88F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DD81EA4-186C-F50B-92F8-6EDB024325F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b="-1"/>
          <a:stretch/>
        </p:blipFill>
        <p:spPr>
          <a:xfrm>
            <a:off x="1143" y="904068"/>
            <a:ext cx="9144000" cy="595393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0DA3D78-D655-307E-33FE-C5E08EC11B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A green screen with a black border&#10;&#10;Description automatically generated">
            <a:extLst>
              <a:ext uri="{FF2B5EF4-FFF2-40B4-BE49-F238E27FC236}">
                <a16:creationId xmlns:a16="http://schemas.microsoft.com/office/drawing/2014/main" id="{3F7BEB5B-6B6C-4B9B-C67A-562E3A9B42B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2286" y="0"/>
            <a:ext cx="9141714" cy="159496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ABC0486-295C-5B8C-F49C-AAC72B889238}"/>
              </a:ext>
            </a:extLst>
          </p:cNvPr>
          <p:cNvSpPr txBox="1"/>
          <p:nvPr/>
        </p:nvSpPr>
        <p:spPr>
          <a:xfrm>
            <a:off x="293929" y="464052"/>
            <a:ext cx="557748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ubik Black" pitchFamily="2" charset="-79"/>
                <a:ea typeface="Colby StBlk" pitchFamily="2" charset="77"/>
                <a:cs typeface="Rubik Black" pitchFamily="2" charset="-79"/>
              </a:rPr>
              <a:t>GOD OF COMFORT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A040ABE7-64A5-3DB1-9175-E950B6B483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124786" y="464052"/>
            <a:ext cx="1600203" cy="571501"/>
          </a:xfrm>
          <a:prstGeom prst="rect">
            <a:avLst/>
          </a:prstGeom>
        </p:spPr>
      </p:pic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6ABA7D43-D09B-7719-C1BF-464519345093}"/>
              </a:ext>
            </a:extLst>
          </p:cNvPr>
          <p:cNvSpPr/>
          <p:nvPr/>
        </p:nvSpPr>
        <p:spPr>
          <a:xfrm>
            <a:off x="5219700" y="1784909"/>
            <a:ext cx="3505289" cy="1872691"/>
          </a:xfrm>
          <a:prstGeom prst="roundRect">
            <a:avLst>
              <a:gd name="adj" fmla="val 3955"/>
            </a:avLst>
          </a:prstGeom>
          <a:solidFill>
            <a:srgbClr val="018EB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D9C02D3-5413-1C8B-DCD5-16EFE47AFD42}"/>
              </a:ext>
            </a:extLst>
          </p:cNvPr>
          <p:cNvSpPr txBox="1"/>
          <p:nvPr/>
        </p:nvSpPr>
        <p:spPr>
          <a:xfrm>
            <a:off x="293929" y="6286226"/>
            <a:ext cx="103894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ubik" panose="020B0604020202020204" charset="-79"/>
                <a:ea typeface="+mn-ea"/>
                <a:cs typeface="Rubik" panose="020B0604020202020204" charset="-79"/>
              </a:rPr>
              <a:t>Fr Daniel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00F99A0-61C7-CF10-BDD7-799AACA35644}"/>
              </a:ext>
            </a:extLst>
          </p:cNvPr>
          <p:cNvSpPr txBox="1"/>
          <p:nvPr/>
        </p:nvSpPr>
        <p:spPr>
          <a:xfrm>
            <a:off x="5219701" y="2059014"/>
            <a:ext cx="3505288" cy="1200329"/>
          </a:xfrm>
          <a:prstGeom prst="rect">
            <a:avLst/>
          </a:prstGeom>
          <a:noFill/>
          <a:effectLst>
            <a:outerShdw blurRad="50800" dist="50800" dir="5400000" sx="61549" sy="61549" algn="ctr" rotWithShape="0">
              <a:srgbClr val="000000">
                <a:alpha val="79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chemeClr val="bg1"/>
                </a:solidFill>
                <a:latin typeface="Colby StBlk" pitchFamily="2" charset="77"/>
                <a:ea typeface="Colby StBlk" pitchFamily="2" charset="77"/>
              </a:rPr>
              <a:t> “...he supports us in every hardship...”</a:t>
            </a:r>
          </a:p>
        </p:txBody>
      </p:sp>
    </p:spTree>
    <p:extLst>
      <p:ext uri="{BB962C8B-B14F-4D97-AF65-F5344CB8AC3E}">
        <p14:creationId xmlns:p14="http://schemas.microsoft.com/office/powerpoint/2010/main" val="8973061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57361C5-F01C-3622-38F8-EB0D686C1B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90CCE9B8-7924-AE27-DC0E-8DA4C073DD9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6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5004657" cy="659065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0F82A5E-8626-2CDD-672D-220BCAA7B4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A green screen with a black border&#10;&#10;Description automatically generated">
            <a:extLst>
              <a:ext uri="{FF2B5EF4-FFF2-40B4-BE49-F238E27FC236}">
                <a16:creationId xmlns:a16="http://schemas.microsoft.com/office/drawing/2014/main" id="{D5A8DA99-F84F-1EC9-C05D-B2DFE1EE0A8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2286" y="0"/>
            <a:ext cx="9141714" cy="159496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D3F58D1-4520-A98B-5A28-09C07ED98FB2}"/>
              </a:ext>
            </a:extLst>
          </p:cNvPr>
          <p:cNvSpPr txBox="1"/>
          <p:nvPr/>
        </p:nvSpPr>
        <p:spPr>
          <a:xfrm>
            <a:off x="293929" y="464052"/>
            <a:ext cx="557748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700" b="1" dirty="0">
                <a:solidFill>
                  <a:prstClr val="white"/>
                </a:solidFill>
                <a:latin typeface="Rubik Black" pitchFamily="2" charset="-79"/>
                <a:ea typeface="Colby StBlk" pitchFamily="2" charset="77"/>
                <a:cs typeface="Rubik Black" pitchFamily="2" charset="-79"/>
              </a:rPr>
              <a:t>GOD OF COMFORT</a:t>
            </a:r>
            <a:endParaRPr kumimoji="0" lang="en-GB" sz="27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ubik Black" pitchFamily="2" charset="-79"/>
              <a:ea typeface="Colby StBlk" pitchFamily="2" charset="77"/>
              <a:cs typeface="Rubik Black" pitchFamily="2" charset="-79"/>
            </a:endParaRP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72623BCC-3303-9283-F43E-B526C7C29D6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124786" y="464052"/>
            <a:ext cx="1600203" cy="571501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E89E20E-A3A1-3F3D-F45D-95C0B8D6BEF5}"/>
              </a:ext>
            </a:extLst>
          </p:cNvPr>
          <p:cNvSpPr/>
          <p:nvPr/>
        </p:nvSpPr>
        <p:spPr>
          <a:xfrm>
            <a:off x="393700" y="1862728"/>
            <a:ext cx="8331289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latin typeface="Rubik" panose="020B0604020202020204" charset="-79"/>
                <a:cs typeface="Rubik" panose="020B0604020202020204" charset="-79"/>
              </a:rPr>
              <a:t>We all face difficult times, both great and small, in our lives. </a:t>
            </a:r>
          </a:p>
          <a:p>
            <a:endParaRPr lang="en-GB" sz="2400" dirty="0">
              <a:latin typeface="Rubik" panose="020B0604020202020204" charset="-79"/>
              <a:cs typeface="Rubik" panose="020B0604020202020204" charset="-79"/>
            </a:endParaRPr>
          </a:p>
          <a:p>
            <a:r>
              <a:rPr lang="en-GB" sz="2400" dirty="0">
                <a:latin typeface="Rubik" panose="020B0604020202020204" charset="-79"/>
                <a:cs typeface="Rubik" panose="020B0604020202020204" charset="-79"/>
              </a:rPr>
              <a:t>The beauty of our Catholic faith lies in the knowledge that God is ever-present, offering solace and strength in our times of need. </a:t>
            </a:r>
          </a:p>
          <a:p>
            <a:endParaRPr lang="en-GB" sz="2400" dirty="0">
              <a:latin typeface="Rubik" panose="020B0604020202020204" charset="-79"/>
              <a:cs typeface="Rubik" panose="020B0604020202020204" charset="-79"/>
            </a:endParaRPr>
          </a:p>
          <a:p>
            <a:r>
              <a:rPr lang="en-GB" sz="2400" dirty="0">
                <a:latin typeface="Rubik" panose="020B0604020202020204" charset="-79"/>
                <a:cs typeface="Rubik" panose="020B0604020202020204" charset="-79"/>
              </a:rPr>
              <a:t>He does not abandon us in our struggles but provides a consoling embrace that offers us comfort and hope. </a:t>
            </a:r>
          </a:p>
        </p:txBody>
      </p:sp>
    </p:spTree>
    <p:extLst>
      <p:ext uri="{BB962C8B-B14F-4D97-AF65-F5344CB8AC3E}">
        <p14:creationId xmlns:p14="http://schemas.microsoft.com/office/powerpoint/2010/main" val="30323882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94F4EC0-4D08-FDE0-A716-BCA3DEBAEF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704A485-8379-ED6D-287E-FC71E393862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b="-1"/>
          <a:stretch/>
        </p:blipFill>
        <p:spPr>
          <a:xfrm>
            <a:off x="1143" y="904068"/>
            <a:ext cx="9144000" cy="595393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2719867-25EC-BFFE-C993-91917A5E17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A green screen with a black border&#10;&#10;Description automatically generated">
            <a:extLst>
              <a:ext uri="{FF2B5EF4-FFF2-40B4-BE49-F238E27FC236}">
                <a16:creationId xmlns:a16="http://schemas.microsoft.com/office/drawing/2014/main" id="{7621C996-3162-5C1B-1FDC-558934AADB0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2286" y="0"/>
            <a:ext cx="9141714" cy="159496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541FB98-C1ED-6EA7-991E-C06EA1177F6B}"/>
              </a:ext>
            </a:extLst>
          </p:cNvPr>
          <p:cNvSpPr txBox="1"/>
          <p:nvPr/>
        </p:nvSpPr>
        <p:spPr>
          <a:xfrm>
            <a:off x="293929" y="464052"/>
            <a:ext cx="557748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ubik Black" pitchFamily="2" charset="-79"/>
                <a:ea typeface="Colby StBlk" pitchFamily="2" charset="77"/>
                <a:cs typeface="Rubik Black" pitchFamily="2" charset="-79"/>
              </a:rPr>
              <a:t>GOD OF COMFORT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A756A00E-EFA3-8B88-75D1-6B60616E9D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124786" y="464052"/>
            <a:ext cx="1600203" cy="571501"/>
          </a:xfrm>
          <a:prstGeom prst="rect">
            <a:avLst/>
          </a:prstGeom>
        </p:spPr>
      </p:pic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560D5561-3928-FEE9-C2AB-72044F5E03F4}"/>
              </a:ext>
            </a:extLst>
          </p:cNvPr>
          <p:cNvSpPr/>
          <p:nvPr/>
        </p:nvSpPr>
        <p:spPr>
          <a:xfrm>
            <a:off x="5219700" y="1784909"/>
            <a:ext cx="3505289" cy="2279091"/>
          </a:xfrm>
          <a:prstGeom prst="roundRect">
            <a:avLst>
              <a:gd name="adj" fmla="val 3955"/>
            </a:avLst>
          </a:prstGeom>
          <a:solidFill>
            <a:srgbClr val="018EB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81B8D07-0641-1A5E-97F6-D2C9584D54B9}"/>
              </a:ext>
            </a:extLst>
          </p:cNvPr>
          <p:cNvSpPr txBox="1"/>
          <p:nvPr/>
        </p:nvSpPr>
        <p:spPr>
          <a:xfrm>
            <a:off x="293929" y="6286226"/>
            <a:ext cx="103894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ubik" panose="020B0604020202020204" charset="-79"/>
                <a:ea typeface="+mn-ea"/>
                <a:cs typeface="Rubik" panose="020B0604020202020204" charset="-79"/>
              </a:rPr>
              <a:t>Fr Daniel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FD9F3FD-25C9-63C6-4AED-EB5A99FCE470}"/>
              </a:ext>
            </a:extLst>
          </p:cNvPr>
          <p:cNvSpPr txBox="1"/>
          <p:nvPr/>
        </p:nvSpPr>
        <p:spPr>
          <a:xfrm>
            <a:off x="5219700" y="1939621"/>
            <a:ext cx="350528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chemeClr val="bg1"/>
                </a:solidFill>
                <a:latin typeface="Colby StBlk" pitchFamily="2" charset="77"/>
                <a:ea typeface="Colby StBlk" pitchFamily="2" charset="77"/>
              </a:rPr>
              <a:t>“ ...so that we are able to come to the support of others, in every hardship of theirs...”</a:t>
            </a:r>
          </a:p>
        </p:txBody>
      </p:sp>
    </p:spTree>
    <p:extLst>
      <p:ext uri="{BB962C8B-B14F-4D97-AF65-F5344CB8AC3E}">
        <p14:creationId xmlns:p14="http://schemas.microsoft.com/office/powerpoint/2010/main" val="15814314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B456A14-54A3-12B3-7940-6786B8569C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0B8D5527-CEFF-2D27-C30B-03843FCA12A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6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5004657" cy="659065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D594787-23F6-F8C3-65C0-C71F63D330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A green screen with a black border&#10;&#10;Description automatically generated">
            <a:extLst>
              <a:ext uri="{FF2B5EF4-FFF2-40B4-BE49-F238E27FC236}">
                <a16:creationId xmlns:a16="http://schemas.microsoft.com/office/drawing/2014/main" id="{D1E4F35B-FF34-AEF8-7E47-0A46E0575BC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2286" y="0"/>
            <a:ext cx="9141714" cy="159496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C89004F-F6E6-7FE2-D0B4-1E09EA09696D}"/>
              </a:ext>
            </a:extLst>
          </p:cNvPr>
          <p:cNvSpPr txBox="1"/>
          <p:nvPr/>
        </p:nvSpPr>
        <p:spPr>
          <a:xfrm>
            <a:off x="293929" y="464052"/>
            <a:ext cx="557748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700" b="1" dirty="0">
                <a:solidFill>
                  <a:prstClr val="white"/>
                </a:solidFill>
                <a:latin typeface="Rubik Black" pitchFamily="2" charset="-79"/>
                <a:ea typeface="Colby StBlk" pitchFamily="2" charset="77"/>
                <a:cs typeface="Rubik Black" pitchFamily="2" charset="-79"/>
              </a:rPr>
              <a:t>GOD OF COMFORT</a:t>
            </a:r>
            <a:endParaRPr kumimoji="0" lang="en-GB" sz="27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ubik Black" pitchFamily="2" charset="-79"/>
              <a:ea typeface="Colby StBlk" pitchFamily="2" charset="77"/>
              <a:cs typeface="Rubik Black" pitchFamily="2" charset="-79"/>
            </a:endParaRP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81AD5743-4C93-A9DE-8FBB-E408753119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124786" y="464052"/>
            <a:ext cx="1600203" cy="571501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D7E1E3A-0129-F3BE-F557-92A22C14159B}"/>
              </a:ext>
            </a:extLst>
          </p:cNvPr>
          <p:cNvSpPr/>
          <p:nvPr/>
        </p:nvSpPr>
        <p:spPr>
          <a:xfrm>
            <a:off x="202281" y="1859340"/>
            <a:ext cx="811746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latin typeface="Rubik" panose="020B0604020202020204" charset="-79"/>
                <a:cs typeface="Rubik" panose="020B0604020202020204" charset="-79"/>
              </a:rPr>
              <a:t>This verse calls us to a mission of compassion and empathy for our brothers and sisters. </a:t>
            </a:r>
          </a:p>
          <a:p>
            <a:endParaRPr lang="en-GB" sz="2400" dirty="0">
              <a:latin typeface="Rubik" panose="020B0604020202020204" charset="-79"/>
              <a:cs typeface="Rubik" panose="020B0604020202020204" charset="-79"/>
            </a:endParaRPr>
          </a:p>
          <a:p>
            <a:r>
              <a:rPr lang="en-GB" sz="2400" dirty="0">
                <a:latin typeface="Rubik" panose="020B0604020202020204" charset="-79"/>
                <a:cs typeface="Rubik" panose="020B0604020202020204" charset="-79"/>
              </a:rPr>
              <a:t>We are called to be vessels of God's comfort, extending His love and consolation to others – locally and globally. </a:t>
            </a:r>
          </a:p>
        </p:txBody>
      </p:sp>
    </p:spTree>
    <p:extLst>
      <p:ext uri="{BB962C8B-B14F-4D97-AF65-F5344CB8AC3E}">
        <p14:creationId xmlns:p14="http://schemas.microsoft.com/office/powerpoint/2010/main" val="7891755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80584B1-87D5-91C4-5C91-F8088035FF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17932953-E6F6-CAD6-2592-2F445761EB1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b="-1"/>
          <a:stretch/>
        </p:blipFill>
        <p:spPr>
          <a:xfrm>
            <a:off x="1143" y="904068"/>
            <a:ext cx="9144000" cy="595393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21CFA0F-8830-534F-799A-D053B677D4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A green screen with a black border&#10;&#10;Description automatically generated">
            <a:extLst>
              <a:ext uri="{FF2B5EF4-FFF2-40B4-BE49-F238E27FC236}">
                <a16:creationId xmlns:a16="http://schemas.microsoft.com/office/drawing/2014/main" id="{E4F4BC01-44DE-EE1D-E66E-3120CD37D73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2286" y="0"/>
            <a:ext cx="9141714" cy="159496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A2BD30A-9EEB-F5DD-0242-CAED0CED2D73}"/>
              </a:ext>
            </a:extLst>
          </p:cNvPr>
          <p:cNvSpPr txBox="1"/>
          <p:nvPr/>
        </p:nvSpPr>
        <p:spPr>
          <a:xfrm>
            <a:off x="293929" y="464052"/>
            <a:ext cx="557748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ubik Black" pitchFamily="2" charset="-79"/>
                <a:ea typeface="Colby StBlk" pitchFamily="2" charset="77"/>
                <a:cs typeface="Rubik Black" pitchFamily="2" charset="-79"/>
              </a:rPr>
              <a:t>GOD OF COMFORT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4F50B6B1-9D61-BDFC-17E4-D9C5E47563E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124786" y="464052"/>
            <a:ext cx="1600203" cy="571501"/>
          </a:xfrm>
          <a:prstGeom prst="rect">
            <a:avLst/>
          </a:prstGeom>
        </p:spPr>
      </p:pic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CAC44D22-ED37-7C89-FF47-757E43099FD8}"/>
              </a:ext>
            </a:extLst>
          </p:cNvPr>
          <p:cNvSpPr/>
          <p:nvPr/>
        </p:nvSpPr>
        <p:spPr>
          <a:xfrm>
            <a:off x="5219700" y="1784909"/>
            <a:ext cx="3505289" cy="2279091"/>
          </a:xfrm>
          <a:prstGeom prst="roundRect">
            <a:avLst>
              <a:gd name="adj" fmla="val 3955"/>
            </a:avLst>
          </a:prstGeom>
          <a:solidFill>
            <a:srgbClr val="018EB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F5FDC8F-F6B9-F42B-C7B8-F80FB8C8A30B}"/>
              </a:ext>
            </a:extLst>
          </p:cNvPr>
          <p:cNvSpPr txBox="1"/>
          <p:nvPr/>
        </p:nvSpPr>
        <p:spPr>
          <a:xfrm>
            <a:off x="293929" y="6286226"/>
            <a:ext cx="103894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ubik" panose="020B0604020202020204" charset="-79"/>
                <a:ea typeface="+mn-ea"/>
                <a:cs typeface="Rubik" panose="020B0604020202020204" charset="-79"/>
              </a:rPr>
              <a:t>Fr Daniel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9798C28-34B6-ACFF-4568-6837EED0A4BE}"/>
              </a:ext>
            </a:extLst>
          </p:cNvPr>
          <p:cNvSpPr txBox="1"/>
          <p:nvPr/>
        </p:nvSpPr>
        <p:spPr>
          <a:xfrm>
            <a:off x="5372141" y="2009828"/>
            <a:ext cx="350528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chemeClr val="bg1"/>
                </a:solidFill>
                <a:latin typeface="Colby StBlk" pitchFamily="2" charset="77"/>
                <a:ea typeface="Colby StBlk" pitchFamily="2" charset="77"/>
              </a:rPr>
              <a:t> “…because of the encouragement that we ourselves receive from God.”</a:t>
            </a:r>
          </a:p>
        </p:txBody>
      </p:sp>
    </p:spTree>
    <p:extLst>
      <p:ext uri="{BB962C8B-B14F-4D97-AF65-F5344CB8AC3E}">
        <p14:creationId xmlns:p14="http://schemas.microsoft.com/office/powerpoint/2010/main" val="30797259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BC59E06-7994-596F-7B31-0B54473264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3C5F1257-48B4-245A-0C1C-5CBF4B0F5BA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6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5004657" cy="659065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FE93939-6200-F617-4916-08D21F0925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A green screen with a black border&#10;&#10;Description automatically generated">
            <a:extLst>
              <a:ext uri="{FF2B5EF4-FFF2-40B4-BE49-F238E27FC236}">
                <a16:creationId xmlns:a16="http://schemas.microsoft.com/office/drawing/2014/main" id="{310E354D-6F67-9272-085A-5EEA20F062B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2286" y="0"/>
            <a:ext cx="9141714" cy="159496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3DF5749-C29B-C7DB-9B52-D49B3DEE176A}"/>
              </a:ext>
            </a:extLst>
          </p:cNvPr>
          <p:cNvSpPr txBox="1"/>
          <p:nvPr/>
        </p:nvSpPr>
        <p:spPr>
          <a:xfrm>
            <a:off x="293929" y="464052"/>
            <a:ext cx="557748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700" b="1" dirty="0">
                <a:solidFill>
                  <a:prstClr val="white"/>
                </a:solidFill>
                <a:latin typeface="Rubik Black" pitchFamily="2" charset="-79"/>
                <a:ea typeface="Colby StBlk" pitchFamily="2" charset="77"/>
                <a:cs typeface="Rubik Black" pitchFamily="2" charset="-79"/>
              </a:rPr>
              <a:t>GOD OF COMFORT</a:t>
            </a:r>
            <a:endParaRPr kumimoji="0" lang="en-GB" sz="27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ubik Black" pitchFamily="2" charset="-79"/>
              <a:ea typeface="Colby StBlk" pitchFamily="2" charset="77"/>
              <a:cs typeface="Rubik Black" pitchFamily="2" charset="-79"/>
            </a:endParaRP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1650BEB7-27FC-D9F0-F8B6-BFEC224DAE0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124786" y="464052"/>
            <a:ext cx="1600203" cy="571501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8C8DAA9-C88B-8C71-5487-79EA517066DB}"/>
              </a:ext>
            </a:extLst>
          </p:cNvPr>
          <p:cNvSpPr/>
          <p:nvPr/>
        </p:nvSpPr>
        <p:spPr>
          <a:xfrm>
            <a:off x="385328" y="1781085"/>
            <a:ext cx="833966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latin typeface="Rubik" panose="020B0604020202020204" charset="-79"/>
                <a:cs typeface="Rubik" panose="020B0604020202020204" charset="-79"/>
              </a:rPr>
              <a:t>Our own experiences of God's comfort strengthens us to support those who suffer, helping them find peace and healing.</a:t>
            </a:r>
          </a:p>
        </p:txBody>
      </p:sp>
    </p:spTree>
    <p:extLst>
      <p:ext uri="{BB962C8B-B14F-4D97-AF65-F5344CB8AC3E}">
        <p14:creationId xmlns:p14="http://schemas.microsoft.com/office/powerpoint/2010/main" val="2536126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99E4701-3003-442A-2969-D4B51FA343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C5D36C17-7410-1E0C-AAA4-6790256A6D8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b="-1"/>
          <a:stretch/>
        </p:blipFill>
        <p:spPr>
          <a:xfrm>
            <a:off x="1143" y="904068"/>
            <a:ext cx="9144000" cy="595393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C5D752D-3DA6-67D7-9012-611C0CD919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A green screen with a black border&#10;&#10;Description automatically generated">
            <a:extLst>
              <a:ext uri="{FF2B5EF4-FFF2-40B4-BE49-F238E27FC236}">
                <a16:creationId xmlns:a16="http://schemas.microsoft.com/office/drawing/2014/main" id="{A4DED9AC-4E97-A801-3C26-84C85B480D3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2286" y="0"/>
            <a:ext cx="9141714" cy="159496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322FF07-6EE8-3DEC-CB89-549B50103C10}"/>
              </a:ext>
            </a:extLst>
          </p:cNvPr>
          <p:cNvSpPr txBox="1"/>
          <p:nvPr/>
        </p:nvSpPr>
        <p:spPr>
          <a:xfrm>
            <a:off x="293929" y="464052"/>
            <a:ext cx="557748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ubik Black" pitchFamily="2" charset="-79"/>
                <a:ea typeface="Colby StBlk" pitchFamily="2" charset="77"/>
                <a:cs typeface="Rubik Black" pitchFamily="2" charset="-79"/>
              </a:rPr>
              <a:t>GOD OF COMFORT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54729B6F-7F27-9A3C-D153-719A5BD9ED7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124786" y="464052"/>
            <a:ext cx="1600203" cy="571501"/>
          </a:xfrm>
          <a:prstGeom prst="rect">
            <a:avLst/>
          </a:prstGeom>
        </p:spPr>
      </p:pic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F34169E1-692F-48D5-9F4F-693065812A78}"/>
              </a:ext>
            </a:extLst>
          </p:cNvPr>
          <p:cNvSpPr/>
          <p:nvPr/>
        </p:nvSpPr>
        <p:spPr>
          <a:xfrm>
            <a:off x="5219700" y="1784909"/>
            <a:ext cx="3505289" cy="2279091"/>
          </a:xfrm>
          <a:prstGeom prst="roundRect">
            <a:avLst>
              <a:gd name="adj" fmla="val 3955"/>
            </a:avLst>
          </a:prstGeom>
          <a:solidFill>
            <a:srgbClr val="018EB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926E18C-598C-2212-C4F9-0EB7AF5CD2C5}"/>
              </a:ext>
            </a:extLst>
          </p:cNvPr>
          <p:cNvSpPr txBox="1"/>
          <p:nvPr/>
        </p:nvSpPr>
        <p:spPr>
          <a:xfrm>
            <a:off x="293929" y="6286226"/>
            <a:ext cx="103894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ubik" panose="020B0604020202020204" charset="-79"/>
                <a:ea typeface="+mn-ea"/>
                <a:cs typeface="Rubik" panose="020B0604020202020204" charset="-79"/>
              </a:rPr>
              <a:t>Fr Daniel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D3FBCE4-F894-8903-0066-9D582E462D92}"/>
              </a:ext>
            </a:extLst>
          </p:cNvPr>
          <p:cNvSpPr txBox="1"/>
          <p:nvPr/>
        </p:nvSpPr>
        <p:spPr>
          <a:xfrm>
            <a:off x="5336593" y="2034978"/>
            <a:ext cx="327150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chemeClr val="bg1"/>
                </a:solidFill>
                <a:latin typeface="Colby StBlk" pitchFamily="2" charset="77"/>
                <a:ea typeface="Colby StBlk" pitchFamily="2" charset="77"/>
              </a:rPr>
              <a:t>“For just as the sufferings of Christ overflow into our lives....”</a:t>
            </a:r>
          </a:p>
        </p:txBody>
      </p:sp>
    </p:spTree>
    <p:extLst>
      <p:ext uri="{BB962C8B-B14F-4D97-AF65-F5344CB8AC3E}">
        <p14:creationId xmlns:p14="http://schemas.microsoft.com/office/powerpoint/2010/main" val="40174895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8DC7FF6-934A-06EA-8B1B-2B896D3D95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AE65840B-CEF0-6CF8-95E9-2225975B9BF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6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5004657" cy="659065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19F9616-021B-224B-2A4C-BB3FD56C5F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A green screen with a black border&#10;&#10;Description automatically generated">
            <a:extLst>
              <a:ext uri="{FF2B5EF4-FFF2-40B4-BE49-F238E27FC236}">
                <a16:creationId xmlns:a16="http://schemas.microsoft.com/office/drawing/2014/main" id="{D743256A-E29D-FA68-C761-DF23BE19342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2286" y="0"/>
            <a:ext cx="9141714" cy="159496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C5B861A-DCB3-8E0A-5B37-9020CB2B31F2}"/>
              </a:ext>
            </a:extLst>
          </p:cNvPr>
          <p:cNvSpPr txBox="1"/>
          <p:nvPr/>
        </p:nvSpPr>
        <p:spPr>
          <a:xfrm>
            <a:off x="293929" y="464052"/>
            <a:ext cx="557748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700" b="1" dirty="0">
                <a:solidFill>
                  <a:prstClr val="white"/>
                </a:solidFill>
                <a:latin typeface="Rubik Black" pitchFamily="2" charset="-79"/>
                <a:ea typeface="Colby StBlk" pitchFamily="2" charset="77"/>
                <a:cs typeface="Rubik Black" pitchFamily="2" charset="-79"/>
              </a:rPr>
              <a:t>GOD OF COMFORT</a:t>
            </a:r>
            <a:endParaRPr kumimoji="0" lang="en-GB" sz="27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ubik Black" pitchFamily="2" charset="-79"/>
              <a:ea typeface="Colby StBlk" pitchFamily="2" charset="77"/>
              <a:cs typeface="Rubik Black" pitchFamily="2" charset="-79"/>
            </a:endParaRP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FBE4B54B-B085-F6E6-1DDD-B20066439B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124786" y="464052"/>
            <a:ext cx="1600203" cy="571501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E2226FA-5231-7DA6-8B50-9E579E79E70D}"/>
              </a:ext>
            </a:extLst>
          </p:cNvPr>
          <p:cNvSpPr/>
          <p:nvPr/>
        </p:nvSpPr>
        <p:spPr>
          <a:xfrm>
            <a:off x="406400" y="1733521"/>
            <a:ext cx="8318589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latin typeface="Rubik" panose="020B0604020202020204" charset="-79"/>
                <a:cs typeface="Rubik" panose="020B0604020202020204" charset="-79"/>
              </a:rPr>
              <a:t>Our Catholic faith teaches us about the redemptive power of suffering. </a:t>
            </a:r>
          </a:p>
          <a:p>
            <a:endParaRPr lang="en-GB" sz="2400" dirty="0">
              <a:latin typeface="Rubik" panose="020B0604020202020204" charset="-79"/>
              <a:cs typeface="Rubik" panose="020B0604020202020204" charset="-79"/>
            </a:endParaRPr>
          </a:p>
          <a:p>
            <a:r>
              <a:rPr lang="en-GB" sz="2400" dirty="0">
                <a:latin typeface="Rubik" panose="020B0604020202020204" charset="-79"/>
                <a:cs typeface="Rubik" panose="020B0604020202020204" charset="-79"/>
              </a:rPr>
              <a:t>Just as Christ bore the weight of our sins on the cross, we, too, share in His sufferings. </a:t>
            </a:r>
          </a:p>
          <a:p>
            <a:endParaRPr lang="en-GB" sz="2400" dirty="0">
              <a:latin typeface="Rubik" panose="020B0604020202020204" charset="-79"/>
              <a:cs typeface="Rubik" panose="020B0604020202020204" charset="-79"/>
            </a:endParaRPr>
          </a:p>
          <a:p>
            <a:r>
              <a:rPr lang="en-GB" sz="2400" dirty="0">
                <a:latin typeface="Rubik" panose="020B0604020202020204" charset="-79"/>
                <a:cs typeface="Rubik" panose="020B0604020202020204" charset="-79"/>
              </a:rPr>
              <a:t>Our trials are not without purpose; they unite us with Christ and offer us the opportunity to participate in His transformative power. </a:t>
            </a:r>
          </a:p>
        </p:txBody>
      </p:sp>
    </p:spTree>
    <p:extLst>
      <p:ext uri="{BB962C8B-B14F-4D97-AF65-F5344CB8AC3E}">
        <p14:creationId xmlns:p14="http://schemas.microsoft.com/office/powerpoint/2010/main" val="40689916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B83CCC3-0300-C674-90C1-4120C34C66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D25E3F0-8FC7-7785-4154-3C2443F85E5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b="-1"/>
          <a:stretch/>
        </p:blipFill>
        <p:spPr>
          <a:xfrm>
            <a:off x="1143" y="904068"/>
            <a:ext cx="9144000" cy="595393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F09E0FC-6F11-AE1C-B4CE-5CD304E7BD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A green screen with a black border&#10;&#10;Description automatically generated">
            <a:extLst>
              <a:ext uri="{FF2B5EF4-FFF2-40B4-BE49-F238E27FC236}">
                <a16:creationId xmlns:a16="http://schemas.microsoft.com/office/drawing/2014/main" id="{D89FFA48-7A7E-D656-9AAF-4F8B2C0A27A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2286" y="0"/>
            <a:ext cx="9141714" cy="159496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118DB05-A9A4-CB02-1393-71A74A84DAF5}"/>
              </a:ext>
            </a:extLst>
          </p:cNvPr>
          <p:cNvSpPr txBox="1"/>
          <p:nvPr/>
        </p:nvSpPr>
        <p:spPr>
          <a:xfrm>
            <a:off x="293929" y="464052"/>
            <a:ext cx="557748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ubik Black" pitchFamily="2" charset="-79"/>
                <a:ea typeface="Colby StBlk" pitchFamily="2" charset="77"/>
                <a:cs typeface="Rubik Black" pitchFamily="2" charset="-79"/>
              </a:rPr>
              <a:t>GOD OF COMFORT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772307F8-F6C2-C193-59C4-E4FB03167F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124786" y="464052"/>
            <a:ext cx="1600203" cy="571501"/>
          </a:xfrm>
          <a:prstGeom prst="rect">
            <a:avLst/>
          </a:prstGeom>
        </p:spPr>
      </p:pic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5D318F64-A148-D8F3-C2C5-BF4DD9721255}"/>
              </a:ext>
            </a:extLst>
          </p:cNvPr>
          <p:cNvSpPr/>
          <p:nvPr/>
        </p:nvSpPr>
        <p:spPr>
          <a:xfrm>
            <a:off x="5219700" y="1784909"/>
            <a:ext cx="3505289" cy="2279091"/>
          </a:xfrm>
          <a:prstGeom prst="roundRect">
            <a:avLst>
              <a:gd name="adj" fmla="val 3955"/>
            </a:avLst>
          </a:prstGeom>
          <a:solidFill>
            <a:srgbClr val="018EB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BEDF2B9-8114-F0CB-9E85-CFC4B670E7FC}"/>
              </a:ext>
            </a:extLst>
          </p:cNvPr>
          <p:cNvSpPr txBox="1"/>
          <p:nvPr/>
        </p:nvSpPr>
        <p:spPr>
          <a:xfrm>
            <a:off x="293929" y="6286226"/>
            <a:ext cx="103894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ubik" panose="020B0604020202020204" charset="-79"/>
                <a:ea typeface="+mn-ea"/>
                <a:cs typeface="Rubik" panose="020B0604020202020204" charset="-79"/>
              </a:rPr>
              <a:t>Fr Daniel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2BC1EFA-94CB-B23D-8344-CEF10AFDB800}"/>
              </a:ext>
            </a:extLst>
          </p:cNvPr>
          <p:cNvSpPr txBox="1"/>
          <p:nvPr/>
        </p:nvSpPr>
        <p:spPr>
          <a:xfrm>
            <a:off x="5219700" y="2059014"/>
            <a:ext cx="350528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chemeClr val="bg1"/>
                </a:solidFill>
                <a:latin typeface="Colby StBlk" pitchFamily="2" charset="77"/>
                <a:ea typeface="Colby StBlk" pitchFamily="2" charset="77"/>
              </a:rPr>
              <a:t>“…so too does the encouragement we receive through Christ.”</a:t>
            </a:r>
          </a:p>
        </p:txBody>
      </p:sp>
    </p:spTree>
    <p:extLst>
      <p:ext uri="{BB962C8B-B14F-4D97-AF65-F5344CB8AC3E}">
        <p14:creationId xmlns:p14="http://schemas.microsoft.com/office/powerpoint/2010/main" val="35271130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BC2649C-05B9-90C2-F7E5-9A79219A03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E92D3DFA-20F9-0E60-DE81-09CAD10CDDA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6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5004657" cy="659065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659345B-899C-AB12-4CDC-3DDD1D00A7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A green screen with a black border&#10;&#10;Description automatically generated">
            <a:extLst>
              <a:ext uri="{FF2B5EF4-FFF2-40B4-BE49-F238E27FC236}">
                <a16:creationId xmlns:a16="http://schemas.microsoft.com/office/drawing/2014/main" id="{CFEF615F-3BFA-649F-B68D-B493DF96551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2286" y="0"/>
            <a:ext cx="9141714" cy="159496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223FD0C-DBA4-16C8-CEA2-944D0346EE56}"/>
              </a:ext>
            </a:extLst>
          </p:cNvPr>
          <p:cNvSpPr txBox="1"/>
          <p:nvPr/>
        </p:nvSpPr>
        <p:spPr>
          <a:xfrm>
            <a:off x="293929" y="464052"/>
            <a:ext cx="557748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700" b="1" dirty="0">
                <a:solidFill>
                  <a:prstClr val="white"/>
                </a:solidFill>
                <a:latin typeface="Rubik Black" pitchFamily="2" charset="-79"/>
                <a:ea typeface="Colby StBlk" pitchFamily="2" charset="77"/>
                <a:cs typeface="Rubik Black" pitchFamily="2" charset="-79"/>
              </a:rPr>
              <a:t>GOD OF COMFORT</a:t>
            </a:r>
            <a:endParaRPr kumimoji="0" lang="en-GB" sz="27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ubik Black" pitchFamily="2" charset="-79"/>
              <a:ea typeface="Colby StBlk" pitchFamily="2" charset="77"/>
              <a:cs typeface="Rubik Black" pitchFamily="2" charset="-79"/>
            </a:endParaRP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D807046A-5FA1-D466-B1AB-D7A0818C18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124786" y="464052"/>
            <a:ext cx="1600203" cy="571501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60DA2A9-57E8-6210-CD02-1F67B6DB4061}"/>
              </a:ext>
            </a:extLst>
          </p:cNvPr>
          <p:cNvSpPr/>
          <p:nvPr/>
        </p:nvSpPr>
        <p:spPr>
          <a:xfrm>
            <a:off x="488879" y="1771552"/>
            <a:ext cx="823611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latin typeface="Rubik" panose="020B0604020202020204" charset="-79"/>
                <a:cs typeface="Rubik" panose="020B0604020202020204" charset="-79"/>
              </a:rPr>
              <a:t>Christ not only understands our pain but invites us to partake in the abundant comfort that He offers. </a:t>
            </a:r>
          </a:p>
          <a:p>
            <a:endParaRPr lang="en-GB" sz="2400" dirty="0">
              <a:latin typeface="Rubik" panose="020B0604020202020204" charset="-79"/>
              <a:cs typeface="Rubik" panose="020B0604020202020204" charset="-79"/>
            </a:endParaRPr>
          </a:p>
          <a:p>
            <a:r>
              <a:rPr lang="en-GB" sz="2400" dirty="0">
                <a:latin typeface="Rubik" panose="020B0604020202020204" charset="-79"/>
                <a:cs typeface="Rubik" panose="020B0604020202020204" charset="-79"/>
              </a:rPr>
              <a:t>Through our faith in Him, we discover a wellspring of hope that overflows into the lives of others. </a:t>
            </a:r>
          </a:p>
          <a:p>
            <a:endParaRPr lang="en-GB" sz="2400" dirty="0">
              <a:latin typeface="Rubik" panose="020B0604020202020204" charset="-79"/>
              <a:cs typeface="Rubik" panose="020B0604020202020204" charset="-79"/>
            </a:endParaRPr>
          </a:p>
          <a:p>
            <a:r>
              <a:rPr lang="en-GB" sz="2400" dirty="0">
                <a:latin typeface="Rubik" panose="020B0604020202020204" charset="-79"/>
                <a:cs typeface="Rubik" panose="020B0604020202020204" charset="-79"/>
              </a:rPr>
              <a:t>May we, in turn, extend His comfort to those who are in need, sharing abundantly and offering support to those most in need.  </a:t>
            </a:r>
          </a:p>
        </p:txBody>
      </p:sp>
    </p:spTree>
    <p:extLst>
      <p:ext uri="{BB962C8B-B14F-4D97-AF65-F5344CB8AC3E}">
        <p14:creationId xmlns:p14="http://schemas.microsoft.com/office/powerpoint/2010/main" val="36440740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DA7A04-BD0B-E30E-F333-54C16753F2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B0E568B-B4E9-C7A0-50A4-C5AE1EFD85E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047" r="9657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52654E7-87DD-B64D-D09D-A6262CAF4236}"/>
              </a:ext>
            </a:extLst>
          </p:cNvPr>
          <p:cNvSpPr/>
          <p:nvPr/>
        </p:nvSpPr>
        <p:spPr>
          <a:xfrm>
            <a:off x="0" y="4151586"/>
            <a:ext cx="9144000" cy="2706414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>
                  <a:alpha val="8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A logo of a company&#10;&#10;Description automatically generated">
            <a:extLst>
              <a:ext uri="{FF2B5EF4-FFF2-40B4-BE49-F238E27FC236}">
                <a16:creationId xmlns:a16="http://schemas.microsoft.com/office/drawing/2014/main" id="{EBED0E2F-01F2-864B-1E1D-3B6E0FB74B8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9288" b="9304"/>
          <a:stretch/>
        </p:blipFill>
        <p:spPr>
          <a:xfrm>
            <a:off x="6688959" y="4403376"/>
            <a:ext cx="2455041" cy="2454624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654402F6-A911-7144-CA03-42AF546CB92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63533" y="5944290"/>
            <a:ext cx="1600203" cy="57150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D2DA635-BAFB-D06D-4A03-E59A82246504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54366" t="59382" r="1099"/>
          <a:stretch/>
        </p:blipFill>
        <p:spPr>
          <a:xfrm>
            <a:off x="0" y="0"/>
            <a:ext cx="3213235" cy="288262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6FB52A3-97B3-260D-EE71-44B8C1B73EB9}"/>
              </a:ext>
            </a:extLst>
          </p:cNvPr>
          <p:cNvSpPr txBox="1"/>
          <p:nvPr/>
        </p:nvSpPr>
        <p:spPr>
          <a:xfrm>
            <a:off x="467929" y="474356"/>
            <a:ext cx="4299857" cy="17061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740"/>
              </a:lnSpc>
            </a:pPr>
            <a:r>
              <a:rPr lang="en-GB" sz="3000" b="1" dirty="0">
                <a:solidFill>
                  <a:schemeClr val="bg1"/>
                </a:solidFill>
                <a:latin typeface="Rubik Black" pitchFamily="2" charset="-79"/>
                <a:ea typeface="Colby StBlk" pitchFamily="2" charset="77"/>
                <a:cs typeface="Rubik Black" pitchFamily="2" charset="-79"/>
              </a:rPr>
              <a:t>HOPE </a:t>
            </a:r>
          </a:p>
          <a:p>
            <a:pPr>
              <a:lnSpc>
                <a:spcPts val="2740"/>
              </a:lnSpc>
            </a:pPr>
            <a:r>
              <a:rPr lang="en-GB" sz="3000" b="1" dirty="0">
                <a:solidFill>
                  <a:schemeClr val="bg1"/>
                </a:solidFill>
                <a:latin typeface="Rubik Black" pitchFamily="2" charset="-79"/>
                <a:ea typeface="Colby StBlk" pitchFamily="2" charset="77"/>
                <a:cs typeface="Rubik Black" pitchFamily="2" charset="-79"/>
              </a:rPr>
              <a:t>DOES NOT DISAPPOINT</a:t>
            </a:r>
          </a:p>
          <a:p>
            <a:pPr>
              <a:lnSpc>
                <a:spcPts val="1740"/>
              </a:lnSpc>
            </a:pPr>
            <a:r>
              <a:rPr lang="en-GB" sz="1600" dirty="0">
                <a:solidFill>
                  <a:schemeClr val="bg1"/>
                </a:solidFill>
                <a:latin typeface="Rubik" pitchFamily="2" charset="-79"/>
                <a:ea typeface="Colby StBlk" pitchFamily="2" charset="77"/>
                <a:cs typeface="Rubik" pitchFamily="2" charset="-79"/>
              </a:rPr>
              <a:t>ROMANS 5: 1-5</a:t>
            </a:r>
          </a:p>
          <a:p>
            <a:pPr>
              <a:lnSpc>
                <a:spcPts val="2740"/>
              </a:lnSpc>
            </a:pPr>
            <a:endParaRPr lang="en-GB" sz="3000" b="1" dirty="0">
              <a:solidFill>
                <a:schemeClr val="bg1"/>
              </a:solidFill>
              <a:latin typeface="Rubik Black" pitchFamily="2" charset="-79"/>
              <a:ea typeface="Colby StBlk" pitchFamily="2" charset="77"/>
              <a:cs typeface="Rubik Black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8631720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1BA9890-CFEB-5040-B462-8AA28B668BB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3" y="971883"/>
            <a:ext cx="9144000" cy="588611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A green screen with a black border&#10;&#10;Description automatically generated">
            <a:extLst>
              <a:ext uri="{FF2B5EF4-FFF2-40B4-BE49-F238E27FC236}">
                <a16:creationId xmlns:a16="http://schemas.microsoft.com/office/drawing/2014/main" id="{01F58799-662D-E7EB-7188-F68D9447AA5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2286" y="0"/>
            <a:ext cx="9141714" cy="159496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943A2E8-02E8-A046-81E2-E279D6501BDF}"/>
              </a:ext>
            </a:extLst>
          </p:cNvPr>
          <p:cNvSpPr txBox="1"/>
          <p:nvPr/>
        </p:nvSpPr>
        <p:spPr>
          <a:xfrm>
            <a:off x="293929" y="464052"/>
            <a:ext cx="557748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ubik Black" pitchFamily="2" charset="-79"/>
                <a:ea typeface="Colby StBlk" pitchFamily="2" charset="77"/>
                <a:cs typeface="Rubik Black" pitchFamily="2" charset="-79"/>
              </a:rPr>
              <a:t>HOPE DOES NOT DISAPPOINT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681ECF89-59F1-70EF-278D-CDD36E6486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124786" y="464052"/>
            <a:ext cx="1600203" cy="571501"/>
          </a:xfrm>
          <a:prstGeom prst="rect">
            <a:avLst/>
          </a:prstGeom>
        </p:spPr>
      </p:pic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BD3F56FF-FA23-5024-AB0F-425736D7CF3F}"/>
              </a:ext>
            </a:extLst>
          </p:cNvPr>
          <p:cNvSpPr/>
          <p:nvPr/>
        </p:nvSpPr>
        <p:spPr>
          <a:xfrm>
            <a:off x="5461001" y="1926869"/>
            <a:ext cx="3265876" cy="3004261"/>
          </a:xfrm>
          <a:prstGeom prst="roundRect">
            <a:avLst>
              <a:gd name="adj" fmla="val 3955"/>
            </a:avLst>
          </a:prstGeom>
          <a:solidFill>
            <a:srgbClr val="FECC0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46AF33A-7A9F-EA45-E7CA-D43038C77182}"/>
              </a:ext>
            </a:extLst>
          </p:cNvPr>
          <p:cNvSpPr txBox="1"/>
          <p:nvPr/>
        </p:nvSpPr>
        <p:spPr>
          <a:xfrm>
            <a:off x="275508" y="6254419"/>
            <a:ext cx="103894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ubik" panose="020B0604020202020204" charset="-79"/>
                <a:ea typeface="+mn-ea"/>
                <a:cs typeface="Rubik" panose="020B0604020202020204" charset="-79"/>
              </a:rPr>
              <a:t>Enrique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B4C35C1-3EE5-BB86-DECB-A21AF55A9360}"/>
              </a:ext>
            </a:extLst>
          </p:cNvPr>
          <p:cNvSpPr txBox="1"/>
          <p:nvPr/>
        </p:nvSpPr>
        <p:spPr>
          <a:xfrm>
            <a:off x="5549899" y="2102793"/>
            <a:ext cx="3060701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latin typeface="Rubik" panose="020B0604020202020204" charset="-79"/>
                <a:cs typeface="Rubik" panose="020B0604020202020204" charset="-79"/>
              </a:rPr>
              <a:t>"Therefore, since we have been justified by faith, we have peace with God through our Lord Jesus Christ…"</a:t>
            </a:r>
            <a:endParaRPr lang="en-GB" sz="2400" b="1" dirty="0">
              <a:latin typeface="Rubik" panose="020B0604020202020204" charset="-79"/>
              <a:cs typeface="Rubik" panose="020B060402020202020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6715127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6B944FE-3220-106C-DB62-19D82AF376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2B3DACF8-859B-62D5-05A9-197C5B735EB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6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5004657" cy="659065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59E85D4-EC1D-6623-A7CB-4FE06EFD15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A green screen with a black border&#10;&#10;Description automatically generated">
            <a:extLst>
              <a:ext uri="{FF2B5EF4-FFF2-40B4-BE49-F238E27FC236}">
                <a16:creationId xmlns:a16="http://schemas.microsoft.com/office/drawing/2014/main" id="{140A8862-836D-525E-0CD1-270B87437F9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2286" y="0"/>
            <a:ext cx="9141714" cy="159496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572A488-0635-6D23-C77C-37AF6592D3ED}"/>
              </a:ext>
            </a:extLst>
          </p:cNvPr>
          <p:cNvSpPr txBox="1"/>
          <p:nvPr/>
        </p:nvSpPr>
        <p:spPr>
          <a:xfrm>
            <a:off x="293929" y="464052"/>
            <a:ext cx="557748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700" b="1" dirty="0">
                <a:solidFill>
                  <a:prstClr val="white"/>
                </a:solidFill>
                <a:latin typeface="Rubik Black" pitchFamily="2" charset="-79"/>
                <a:ea typeface="Colby StBlk" pitchFamily="2" charset="77"/>
                <a:cs typeface="Rubik Black" pitchFamily="2" charset="-79"/>
              </a:rPr>
              <a:t>HOPE DOES NOT DISAPPOINT</a:t>
            </a:r>
            <a:endParaRPr kumimoji="0" lang="en-GB" sz="27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ubik Black" pitchFamily="2" charset="-79"/>
              <a:ea typeface="Colby StBlk" pitchFamily="2" charset="77"/>
              <a:cs typeface="Rubik Black" pitchFamily="2" charset="-79"/>
            </a:endParaRP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DC85BFFA-ECCB-1B5F-1B60-C19FFC4D1D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124786" y="464052"/>
            <a:ext cx="1600203" cy="57150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0E1E85F-67C5-0075-1ED6-6D02D9299AB0}"/>
              </a:ext>
            </a:extLst>
          </p:cNvPr>
          <p:cNvSpPr txBox="1"/>
          <p:nvPr/>
        </p:nvSpPr>
        <p:spPr>
          <a:xfrm>
            <a:off x="293929" y="1918157"/>
            <a:ext cx="843106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latin typeface="Rubik" panose="020B0604020202020204" charset="-79"/>
                <a:cs typeface="Rubik" panose="020B0604020202020204" charset="-79"/>
              </a:rPr>
              <a:t>Our faith in Jesus Christ brings us peace with God. </a:t>
            </a:r>
          </a:p>
          <a:p>
            <a:endParaRPr lang="en-US" sz="2400" dirty="0">
              <a:latin typeface="Rubik" panose="020B0604020202020204" charset="-79"/>
              <a:cs typeface="Rubik" panose="020B0604020202020204" charset="-79"/>
            </a:endParaRPr>
          </a:p>
          <a:p>
            <a:r>
              <a:rPr lang="en-US" sz="2400" dirty="0">
                <a:latin typeface="Rubik" panose="020B0604020202020204" charset="-79"/>
                <a:cs typeface="Rubik" panose="020B0604020202020204" charset="-79"/>
              </a:rPr>
              <a:t>This peace is not just a feeling but a deep relationship of trust and harmony with our Creator. </a:t>
            </a:r>
          </a:p>
          <a:p>
            <a:endParaRPr lang="en-US" sz="2400" dirty="0">
              <a:latin typeface="Rubik" panose="020B0604020202020204" charset="-79"/>
              <a:cs typeface="Rubik" panose="020B0604020202020204" charset="-79"/>
            </a:endParaRPr>
          </a:p>
          <a:p>
            <a:r>
              <a:rPr lang="en-US" sz="2400" dirty="0">
                <a:latin typeface="Rubik" panose="020B0604020202020204" charset="-79"/>
                <a:cs typeface="Rubik" panose="020B0604020202020204" charset="-79"/>
              </a:rPr>
              <a:t>We are called to embrace this gift of peace and live in a way that reflects our unity with God, knowing that through Christ, all things are possible.</a:t>
            </a:r>
            <a:endParaRPr lang="en-GB" sz="2400" dirty="0">
              <a:latin typeface="Rubik" panose="020B0604020202020204" charset="-79"/>
              <a:cs typeface="Rubik" panose="020B060402020202020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1213474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4ECDF54-21DB-204F-3B1C-EAF9CEB8EA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D214BC7-2CA3-E902-231B-7BEBC4C2C31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3" y="971883"/>
            <a:ext cx="9144000" cy="588611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DC18C6D-0A83-0B5C-969E-98FE79AB13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A green screen with a black border&#10;&#10;Description automatically generated">
            <a:extLst>
              <a:ext uri="{FF2B5EF4-FFF2-40B4-BE49-F238E27FC236}">
                <a16:creationId xmlns:a16="http://schemas.microsoft.com/office/drawing/2014/main" id="{A902E8C4-664F-57C6-0305-F689A261429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2286" y="0"/>
            <a:ext cx="9141714" cy="159496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5FCE604-213E-1045-9AB1-7F064E676AC5}"/>
              </a:ext>
            </a:extLst>
          </p:cNvPr>
          <p:cNvSpPr txBox="1"/>
          <p:nvPr/>
        </p:nvSpPr>
        <p:spPr>
          <a:xfrm>
            <a:off x="293929" y="464052"/>
            <a:ext cx="557748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ubik Black" pitchFamily="2" charset="-79"/>
                <a:ea typeface="Colby StBlk" pitchFamily="2" charset="77"/>
                <a:cs typeface="Rubik Black" pitchFamily="2" charset="-79"/>
              </a:rPr>
              <a:t>HOPE DOES NOT DISAPPOINT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F22BF35D-28FF-0912-9D88-8D7CBA5902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124786" y="464052"/>
            <a:ext cx="1600203" cy="571501"/>
          </a:xfrm>
          <a:prstGeom prst="rect">
            <a:avLst/>
          </a:prstGeom>
        </p:spPr>
      </p:pic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02624A09-9495-CC7E-98F1-AF4E7E9B12A0}"/>
              </a:ext>
            </a:extLst>
          </p:cNvPr>
          <p:cNvSpPr/>
          <p:nvPr/>
        </p:nvSpPr>
        <p:spPr>
          <a:xfrm>
            <a:off x="5461001" y="1926869"/>
            <a:ext cx="3265876" cy="3225299"/>
          </a:xfrm>
          <a:prstGeom prst="roundRect">
            <a:avLst>
              <a:gd name="adj" fmla="val 3955"/>
            </a:avLst>
          </a:prstGeom>
          <a:solidFill>
            <a:srgbClr val="FECC0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AC09719-A312-5EC8-69F2-0405902DC32A}"/>
              </a:ext>
            </a:extLst>
          </p:cNvPr>
          <p:cNvSpPr txBox="1"/>
          <p:nvPr/>
        </p:nvSpPr>
        <p:spPr>
          <a:xfrm>
            <a:off x="275508" y="6254419"/>
            <a:ext cx="103894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ubik" panose="020B0604020202020204" charset="-79"/>
                <a:ea typeface="+mn-ea"/>
                <a:cs typeface="Rubik" panose="020B0604020202020204" charset="-79"/>
              </a:rPr>
              <a:t>Enrique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FA74E26-F6B4-4C5A-16CE-CB36F360023E}"/>
              </a:ext>
            </a:extLst>
          </p:cNvPr>
          <p:cNvSpPr txBox="1"/>
          <p:nvPr/>
        </p:nvSpPr>
        <p:spPr>
          <a:xfrm>
            <a:off x="5550889" y="2016024"/>
            <a:ext cx="308610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latin typeface="Rubik" panose="020B0604020202020204" charset="-79"/>
                <a:cs typeface="Rubik" panose="020B0604020202020204" charset="-79"/>
              </a:rPr>
              <a:t>"Through him we have also obtained access by faith into this grace in which we stand, and we rejoice in hope of the glory of God…"</a:t>
            </a:r>
            <a:endParaRPr lang="en-GB" sz="2400" b="1" dirty="0">
              <a:latin typeface="Rubik" panose="020B0604020202020204" charset="-79"/>
              <a:cs typeface="Rubik" panose="020B060402020202020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5168160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AFFAB89-7BAC-4E4B-4EA4-98495FACC3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7BC7A010-A31B-7B6D-16ED-4E19ECAEFD3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6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5004657" cy="659065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AAD30B5-5901-20FF-1AE4-25C0798F8D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A green screen with a black border&#10;&#10;Description automatically generated">
            <a:extLst>
              <a:ext uri="{FF2B5EF4-FFF2-40B4-BE49-F238E27FC236}">
                <a16:creationId xmlns:a16="http://schemas.microsoft.com/office/drawing/2014/main" id="{12A52F48-4167-71CE-8973-0578297C3CE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2286" y="0"/>
            <a:ext cx="9141714" cy="159496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84AC647-2D0D-B966-2D96-91CBA08701E6}"/>
              </a:ext>
            </a:extLst>
          </p:cNvPr>
          <p:cNvSpPr txBox="1"/>
          <p:nvPr/>
        </p:nvSpPr>
        <p:spPr>
          <a:xfrm>
            <a:off x="293929" y="464052"/>
            <a:ext cx="557748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700" b="1" dirty="0">
                <a:solidFill>
                  <a:prstClr val="white"/>
                </a:solidFill>
                <a:latin typeface="Rubik Black" pitchFamily="2" charset="-79"/>
                <a:ea typeface="Colby StBlk" pitchFamily="2" charset="77"/>
                <a:cs typeface="Rubik Black" pitchFamily="2" charset="-79"/>
              </a:rPr>
              <a:t>HOPE DOES NOT DISAPPOINT</a:t>
            </a:r>
            <a:endParaRPr kumimoji="0" lang="en-GB" sz="27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ubik Black" pitchFamily="2" charset="-79"/>
              <a:ea typeface="Colby StBlk" pitchFamily="2" charset="77"/>
              <a:cs typeface="Rubik Black" pitchFamily="2" charset="-79"/>
            </a:endParaRP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3B564352-56A6-BE5A-8066-5F95B13944F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124786" y="464052"/>
            <a:ext cx="1600203" cy="57150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1CB955C-3B2C-E529-387F-B82BD8841072}"/>
              </a:ext>
            </a:extLst>
          </p:cNvPr>
          <p:cNvSpPr txBox="1"/>
          <p:nvPr/>
        </p:nvSpPr>
        <p:spPr>
          <a:xfrm>
            <a:off x="293929" y="1674674"/>
            <a:ext cx="843106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latin typeface="Rubik" panose="020B0604020202020204" charset="-79"/>
                <a:cs typeface="Rubik" panose="020B0604020202020204" charset="-79"/>
              </a:rPr>
              <a:t>Through Jesus, we have been given the gift of grace—a grace that strengthens and sustains us in our daily lives. </a:t>
            </a:r>
          </a:p>
          <a:p>
            <a:endParaRPr lang="en-US" sz="2400" dirty="0">
              <a:latin typeface="Rubik" panose="020B0604020202020204" charset="-79"/>
              <a:cs typeface="Rubik" panose="020B0604020202020204" charset="-79"/>
            </a:endParaRPr>
          </a:p>
          <a:p>
            <a:r>
              <a:rPr lang="en-US" sz="2400" dirty="0">
                <a:latin typeface="Rubik" panose="020B0604020202020204" charset="-79"/>
                <a:cs typeface="Rubik" panose="020B0604020202020204" charset="-79"/>
              </a:rPr>
              <a:t>This grace is a reminder of God's infinite love and generosity. </a:t>
            </a:r>
          </a:p>
          <a:p>
            <a:endParaRPr lang="en-US" sz="2400" dirty="0">
              <a:latin typeface="Rubik" panose="020B0604020202020204" charset="-79"/>
              <a:cs typeface="Rubik" panose="020B0604020202020204" charset="-79"/>
            </a:endParaRPr>
          </a:p>
          <a:p>
            <a:r>
              <a:rPr lang="en-US" sz="2400" dirty="0">
                <a:latin typeface="Rubik" panose="020B0604020202020204" charset="-79"/>
                <a:cs typeface="Rubik" panose="020B0604020202020204" charset="-79"/>
              </a:rPr>
              <a:t>We rejoice with hope, knowing that one day we will share in His glory.</a:t>
            </a:r>
            <a:endParaRPr lang="en-GB" sz="2400" dirty="0">
              <a:latin typeface="Rubik" panose="020B0604020202020204" charset="-79"/>
              <a:cs typeface="Rubik" panose="020B060402020202020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9553215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CF0D10B-79E3-072A-1CBA-26E03B6269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AD0F4F6-0C46-DA71-EFBC-90C6A186B3A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3" y="971883"/>
            <a:ext cx="9144000" cy="588611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49E8873-94CA-0188-D164-343FE2B7EA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A green screen with a black border&#10;&#10;Description automatically generated">
            <a:extLst>
              <a:ext uri="{FF2B5EF4-FFF2-40B4-BE49-F238E27FC236}">
                <a16:creationId xmlns:a16="http://schemas.microsoft.com/office/drawing/2014/main" id="{553D384F-D953-0837-CD2E-CC7E9CA85A9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2286" y="0"/>
            <a:ext cx="9141714" cy="159496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34799F5-70C9-DE2F-35FD-7D7ADC2AEB6E}"/>
              </a:ext>
            </a:extLst>
          </p:cNvPr>
          <p:cNvSpPr txBox="1"/>
          <p:nvPr/>
        </p:nvSpPr>
        <p:spPr>
          <a:xfrm>
            <a:off x="293929" y="464052"/>
            <a:ext cx="557748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ubik Black" pitchFamily="2" charset="-79"/>
                <a:ea typeface="Colby StBlk" pitchFamily="2" charset="77"/>
                <a:cs typeface="Rubik Black" pitchFamily="2" charset="-79"/>
              </a:rPr>
              <a:t>HOPE DOES NOT DISAPPOINT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8086F07D-0555-564A-FDCB-63B507CC86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124786" y="464052"/>
            <a:ext cx="1600203" cy="571501"/>
          </a:xfrm>
          <a:prstGeom prst="rect">
            <a:avLst/>
          </a:prstGeom>
        </p:spPr>
      </p:pic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57B159D8-DA48-59B0-1153-1A7D4E2B3D14}"/>
              </a:ext>
            </a:extLst>
          </p:cNvPr>
          <p:cNvSpPr/>
          <p:nvPr/>
        </p:nvSpPr>
        <p:spPr>
          <a:xfrm>
            <a:off x="5461001" y="1926869"/>
            <a:ext cx="3265876" cy="2937231"/>
          </a:xfrm>
          <a:prstGeom prst="roundRect">
            <a:avLst>
              <a:gd name="adj" fmla="val 3955"/>
            </a:avLst>
          </a:prstGeom>
          <a:solidFill>
            <a:srgbClr val="FECC0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D3D857A-EE4F-6173-678F-AA22D2F3930E}"/>
              </a:ext>
            </a:extLst>
          </p:cNvPr>
          <p:cNvSpPr txBox="1"/>
          <p:nvPr/>
        </p:nvSpPr>
        <p:spPr>
          <a:xfrm>
            <a:off x="275508" y="6254419"/>
            <a:ext cx="103894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ubik" panose="020B0604020202020204" charset="-79"/>
                <a:ea typeface="+mn-ea"/>
                <a:cs typeface="Rubik" panose="020B0604020202020204" charset="-79"/>
              </a:rPr>
              <a:t>Enrique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6726BDC-D4E9-DE5E-8449-D0C061B631F8}"/>
              </a:ext>
            </a:extLst>
          </p:cNvPr>
          <p:cNvSpPr txBox="1"/>
          <p:nvPr/>
        </p:nvSpPr>
        <p:spPr>
          <a:xfrm>
            <a:off x="5550889" y="2016024"/>
            <a:ext cx="308610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latin typeface="Rubik" panose="020B0604020202020204" charset="-79"/>
                <a:cs typeface="Rubik" panose="020B0604020202020204" charset="-79"/>
              </a:rPr>
              <a:t>“Not only that, but we rejoice in our sufferings, knowing that suffering produces endurance…"</a:t>
            </a:r>
            <a:endParaRPr lang="en-GB" sz="2400" b="1" dirty="0">
              <a:latin typeface="Rubik" panose="020B0604020202020204" charset="-79"/>
              <a:cs typeface="Rubik" panose="020B060402020202020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8897697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1258A18-DFD5-0DD1-6C61-7A8070211A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3E2FE12E-8B6A-3741-B1BA-C3A2FE2ACD2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6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5004657" cy="659065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88110E9-EDC4-A392-A4E1-3C31CAC9AC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A green screen with a black border&#10;&#10;Description automatically generated">
            <a:extLst>
              <a:ext uri="{FF2B5EF4-FFF2-40B4-BE49-F238E27FC236}">
                <a16:creationId xmlns:a16="http://schemas.microsoft.com/office/drawing/2014/main" id="{57DA26A2-2BD1-2CC1-5081-ABD39333996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2286" y="0"/>
            <a:ext cx="9141714" cy="159496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831C39E-73BF-5934-E55E-76026E1CCFA0}"/>
              </a:ext>
            </a:extLst>
          </p:cNvPr>
          <p:cNvSpPr txBox="1"/>
          <p:nvPr/>
        </p:nvSpPr>
        <p:spPr>
          <a:xfrm>
            <a:off x="293929" y="464052"/>
            <a:ext cx="557748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700" b="1" dirty="0">
                <a:solidFill>
                  <a:prstClr val="white"/>
                </a:solidFill>
                <a:latin typeface="Rubik Black" pitchFamily="2" charset="-79"/>
                <a:ea typeface="Colby StBlk" pitchFamily="2" charset="77"/>
                <a:cs typeface="Rubik Black" pitchFamily="2" charset="-79"/>
              </a:rPr>
              <a:t>HOPE DOES NOT DISAPPOINT</a:t>
            </a:r>
            <a:endParaRPr kumimoji="0" lang="en-GB" sz="27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ubik Black" pitchFamily="2" charset="-79"/>
              <a:ea typeface="Colby StBlk" pitchFamily="2" charset="77"/>
              <a:cs typeface="Rubik Black" pitchFamily="2" charset="-79"/>
            </a:endParaRP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C307A9A1-F288-83E1-CA1D-F96D2C96DB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124786" y="464052"/>
            <a:ext cx="1600203" cy="57150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6125EB4-E4E5-9DC6-5A94-37386F83B1C9}"/>
              </a:ext>
            </a:extLst>
          </p:cNvPr>
          <p:cNvSpPr txBox="1"/>
          <p:nvPr/>
        </p:nvSpPr>
        <p:spPr>
          <a:xfrm>
            <a:off x="293929" y="1817997"/>
            <a:ext cx="843106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latin typeface="Rubik" panose="020B0604020202020204" charset="-79"/>
                <a:cs typeface="Rubik" panose="020B0604020202020204" charset="-79"/>
              </a:rPr>
              <a:t>Suffering can teach us patience and perseverance, helping us to trust in God's plan even when we don’t fully understand it. </a:t>
            </a:r>
          </a:p>
          <a:p>
            <a:endParaRPr lang="en-US" sz="2400" dirty="0">
              <a:latin typeface="Rubik" panose="020B0604020202020204" charset="-79"/>
              <a:cs typeface="Rubik" panose="020B0604020202020204" charset="-79"/>
            </a:endParaRPr>
          </a:p>
          <a:p>
            <a:r>
              <a:rPr lang="en-US" sz="2400" dirty="0">
                <a:latin typeface="Rubik" panose="020B0604020202020204" charset="-79"/>
                <a:cs typeface="Rubik" panose="020B0604020202020204" charset="-79"/>
              </a:rPr>
              <a:t>Like Jesus on the cross, we can unite our sufferings with His and grow stronger in faith.</a:t>
            </a:r>
            <a:endParaRPr lang="en-GB" sz="2400" dirty="0">
              <a:latin typeface="Rubik" panose="020B0604020202020204" charset="-79"/>
              <a:cs typeface="Rubik" panose="020B060402020202020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2014134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9874D85-B187-136C-2234-37E78B5D38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130D518-FBA9-7B15-1DC0-1867EFDEBE0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3" y="971883"/>
            <a:ext cx="9144000" cy="588611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EB60DB2-17F2-B935-CAD1-4164743630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A green screen with a black border&#10;&#10;Description automatically generated">
            <a:extLst>
              <a:ext uri="{FF2B5EF4-FFF2-40B4-BE49-F238E27FC236}">
                <a16:creationId xmlns:a16="http://schemas.microsoft.com/office/drawing/2014/main" id="{0725BB6C-9513-F916-2558-2923EA044C1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2286" y="0"/>
            <a:ext cx="9141714" cy="159496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9DA2DC8-D622-B0CE-3C50-D6418EAC3F75}"/>
              </a:ext>
            </a:extLst>
          </p:cNvPr>
          <p:cNvSpPr txBox="1"/>
          <p:nvPr/>
        </p:nvSpPr>
        <p:spPr>
          <a:xfrm>
            <a:off x="293929" y="464052"/>
            <a:ext cx="557748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ubik Black" pitchFamily="2" charset="-79"/>
                <a:ea typeface="Colby StBlk" pitchFamily="2" charset="77"/>
                <a:cs typeface="Rubik Black" pitchFamily="2" charset="-79"/>
              </a:rPr>
              <a:t>HOPE DOES NOT DISAPPOINT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0FC1B7F1-ED9E-2549-EBDD-8BBB1996F9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124786" y="464052"/>
            <a:ext cx="1600203" cy="571501"/>
          </a:xfrm>
          <a:prstGeom prst="rect">
            <a:avLst/>
          </a:prstGeom>
        </p:spPr>
      </p:pic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26B44ECD-67A0-F73B-5E17-459F6A0C5203}"/>
              </a:ext>
            </a:extLst>
          </p:cNvPr>
          <p:cNvSpPr/>
          <p:nvPr/>
        </p:nvSpPr>
        <p:spPr>
          <a:xfrm>
            <a:off x="5461001" y="1926869"/>
            <a:ext cx="3265876" cy="2200631"/>
          </a:xfrm>
          <a:prstGeom prst="roundRect">
            <a:avLst>
              <a:gd name="adj" fmla="val 3955"/>
            </a:avLst>
          </a:prstGeom>
          <a:solidFill>
            <a:srgbClr val="FECC0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4FAF830-F17F-6EC3-236D-6BFB8DFA536B}"/>
              </a:ext>
            </a:extLst>
          </p:cNvPr>
          <p:cNvSpPr txBox="1"/>
          <p:nvPr/>
        </p:nvSpPr>
        <p:spPr>
          <a:xfrm>
            <a:off x="275508" y="6254419"/>
            <a:ext cx="103894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ubik" panose="020B0604020202020204" charset="-79"/>
                <a:ea typeface="+mn-ea"/>
                <a:cs typeface="Rubik" panose="020B0604020202020204" charset="-79"/>
              </a:rPr>
              <a:t>Enrique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6A89866-BBFE-5780-37DF-4AEED658101B}"/>
              </a:ext>
            </a:extLst>
          </p:cNvPr>
          <p:cNvSpPr txBox="1"/>
          <p:nvPr/>
        </p:nvSpPr>
        <p:spPr>
          <a:xfrm>
            <a:off x="5550889" y="2016024"/>
            <a:ext cx="30861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latin typeface="Rubik" panose="020B0604020202020204" charset="-79"/>
                <a:cs typeface="Rubik" panose="020B0604020202020204" charset="-79"/>
              </a:rPr>
              <a:t>“…and endurance produces character, and character produces hope…”</a:t>
            </a:r>
            <a:endParaRPr lang="en-GB" sz="2400" b="1" dirty="0">
              <a:latin typeface="Rubik" panose="020B0604020202020204" charset="-79"/>
              <a:cs typeface="Rubik" panose="020B060402020202020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7364654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372782E-44DF-D0C4-310C-BC05931C5E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AA20EADD-321B-C779-5548-1B5CC495938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6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5004657" cy="659065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5D6457E-69E1-6A38-2FC5-87B7D2F6BA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A green screen with a black border&#10;&#10;Description automatically generated">
            <a:extLst>
              <a:ext uri="{FF2B5EF4-FFF2-40B4-BE49-F238E27FC236}">
                <a16:creationId xmlns:a16="http://schemas.microsoft.com/office/drawing/2014/main" id="{8F407C02-2083-F355-39E2-38F9FF237C3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2286" y="0"/>
            <a:ext cx="9141714" cy="159496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96D3553-438F-7314-8FA3-AC8847BDA5BE}"/>
              </a:ext>
            </a:extLst>
          </p:cNvPr>
          <p:cNvSpPr txBox="1"/>
          <p:nvPr/>
        </p:nvSpPr>
        <p:spPr>
          <a:xfrm>
            <a:off x="293929" y="464052"/>
            <a:ext cx="557748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700" b="1" dirty="0">
                <a:solidFill>
                  <a:prstClr val="white"/>
                </a:solidFill>
                <a:latin typeface="Rubik Black" pitchFamily="2" charset="-79"/>
                <a:ea typeface="Colby StBlk" pitchFamily="2" charset="77"/>
                <a:cs typeface="Rubik Black" pitchFamily="2" charset="-79"/>
              </a:rPr>
              <a:t>HOPE DOES NOT DISAPPOINT</a:t>
            </a:r>
            <a:endParaRPr kumimoji="0" lang="en-GB" sz="27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ubik Black" pitchFamily="2" charset="-79"/>
              <a:ea typeface="Colby StBlk" pitchFamily="2" charset="77"/>
              <a:cs typeface="Rubik Black" pitchFamily="2" charset="-79"/>
            </a:endParaRP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8BE92C8C-5F2C-3C57-A186-8C6604CDCF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124786" y="464052"/>
            <a:ext cx="1600203" cy="57150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EFE777D-AC34-4105-CA54-161AA6B9A09F}"/>
              </a:ext>
            </a:extLst>
          </p:cNvPr>
          <p:cNvSpPr txBox="1"/>
          <p:nvPr/>
        </p:nvSpPr>
        <p:spPr>
          <a:xfrm>
            <a:off x="293929" y="1594962"/>
            <a:ext cx="843106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latin typeface="Rubik" panose="020B0604020202020204" charset="-79"/>
                <a:cs typeface="Rubik" panose="020B0604020202020204" charset="-79"/>
              </a:rPr>
              <a:t>When we endure challenges with faith, we grow in character, becoming more like Christ. </a:t>
            </a:r>
          </a:p>
          <a:p>
            <a:endParaRPr lang="en-US" sz="2400" dirty="0">
              <a:latin typeface="Rubik" panose="020B0604020202020204" charset="-79"/>
              <a:cs typeface="Rubik" panose="020B0604020202020204" charset="-79"/>
            </a:endParaRPr>
          </a:p>
          <a:p>
            <a:r>
              <a:rPr lang="en-US" sz="2400" dirty="0">
                <a:latin typeface="Rubik" panose="020B0604020202020204" charset="-79"/>
                <a:cs typeface="Rubik" panose="020B0604020202020204" charset="-79"/>
              </a:rPr>
              <a:t>This inner strength leads to hope—a hope that reminds us God is always with us, guiding us through every trial. </a:t>
            </a:r>
          </a:p>
          <a:p>
            <a:endParaRPr lang="en-US" sz="2400" dirty="0">
              <a:latin typeface="Rubik" panose="020B0604020202020204" charset="-79"/>
              <a:cs typeface="Rubik" panose="020B0604020202020204" charset="-79"/>
            </a:endParaRPr>
          </a:p>
          <a:p>
            <a:r>
              <a:rPr lang="en-US" sz="2400" dirty="0">
                <a:latin typeface="Rubik" panose="020B0604020202020204" charset="-79"/>
                <a:cs typeface="Rubik" panose="020B0604020202020204" charset="-79"/>
              </a:rPr>
              <a:t>We are invited to hold on to this hope, trusting that it will never disappoint us.</a:t>
            </a:r>
            <a:endParaRPr lang="en-GB" sz="2400" dirty="0">
              <a:latin typeface="Rubik" panose="020B0604020202020204" charset="-79"/>
              <a:cs typeface="Rubik" panose="020B060402020202020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6977248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984568-F16B-4B25-4128-856E9D5655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BF66AB0-7893-E032-3BD0-040293A913C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3" y="971883"/>
            <a:ext cx="9144000" cy="588611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FCA3C81-DC96-38BF-7CF0-B6FD7B4EB1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A green screen with a black border&#10;&#10;Description automatically generated">
            <a:extLst>
              <a:ext uri="{FF2B5EF4-FFF2-40B4-BE49-F238E27FC236}">
                <a16:creationId xmlns:a16="http://schemas.microsoft.com/office/drawing/2014/main" id="{3573CE98-9511-25A1-2DAF-010C55275ED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2286" y="0"/>
            <a:ext cx="9141714" cy="159496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6998CF7-9B7C-0731-9689-43557A8A23A4}"/>
              </a:ext>
            </a:extLst>
          </p:cNvPr>
          <p:cNvSpPr txBox="1"/>
          <p:nvPr/>
        </p:nvSpPr>
        <p:spPr>
          <a:xfrm>
            <a:off x="293929" y="464052"/>
            <a:ext cx="557748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ubik Black" pitchFamily="2" charset="-79"/>
                <a:ea typeface="Colby StBlk" pitchFamily="2" charset="77"/>
                <a:cs typeface="Rubik Black" pitchFamily="2" charset="-79"/>
              </a:rPr>
              <a:t>HOPE DOES NOT DISAPPOINT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648C9C30-3B5C-50F2-BDF5-8450DF6AA1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124786" y="464052"/>
            <a:ext cx="1600203" cy="571501"/>
          </a:xfrm>
          <a:prstGeom prst="rect">
            <a:avLst/>
          </a:prstGeom>
        </p:spPr>
      </p:pic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4DEA91F1-79DB-37EB-4049-D0F3FB5A7373}"/>
              </a:ext>
            </a:extLst>
          </p:cNvPr>
          <p:cNvSpPr/>
          <p:nvPr/>
        </p:nvSpPr>
        <p:spPr>
          <a:xfrm>
            <a:off x="5461001" y="1926869"/>
            <a:ext cx="3175988" cy="3505475"/>
          </a:xfrm>
          <a:prstGeom prst="roundRect">
            <a:avLst>
              <a:gd name="adj" fmla="val 3955"/>
            </a:avLst>
          </a:prstGeom>
          <a:solidFill>
            <a:srgbClr val="FECC0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81D065F-DB87-8E88-57E3-F671CF14D5AE}"/>
              </a:ext>
            </a:extLst>
          </p:cNvPr>
          <p:cNvSpPr txBox="1"/>
          <p:nvPr/>
        </p:nvSpPr>
        <p:spPr>
          <a:xfrm>
            <a:off x="275508" y="6254419"/>
            <a:ext cx="103894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ubik" panose="020B0604020202020204" charset="-79"/>
                <a:ea typeface="+mn-ea"/>
                <a:cs typeface="Rubik" panose="020B0604020202020204" charset="-79"/>
              </a:rPr>
              <a:t>Enrique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2C1138A-0EE9-E96C-C27F-D297C515C6C4}"/>
              </a:ext>
            </a:extLst>
          </p:cNvPr>
          <p:cNvSpPr txBox="1"/>
          <p:nvPr/>
        </p:nvSpPr>
        <p:spPr>
          <a:xfrm>
            <a:off x="5550889" y="2016024"/>
            <a:ext cx="317410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latin typeface="Rubik" panose="020B0604020202020204" charset="-79"/>
                <a:cs typeface="Rubik" panose="020B0604020202020204" charset="-79"/>
              </a:rPr>
              <a:t>“…and hope does not disappoint, because God’s love has been poured into our hearts through the Holy Spirit who has been given to us."</a:t>
            </a:r>
            <a:endParaRPr lang="en-GB" sz="2400" b="1" dirty="0">
              <a:latin typeface="Rubik" panose="020B0604020202020204" charset="-79"/>
              <a:cs typeface="Rubik" panose="020B060402020202020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3295862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80A058D-0BC6-7984-5743-69983423E8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24443B26-53EB-485E-B77F-A6D92FBE2D6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6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5004657" cy="659065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30727E5-1B18-577C-1FD9-D4A60C5176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A green screen with a black border&#10;&#10;Description automatically generated">
            <a:extLst>
              <a:ext uri="{FF2B5EF4-FFF2-40B4-BE49-F238E27FC236}">
                <a16:creationId xmlns:a16="http://schemas.microsoft.com/office/drawing/2014/main" id="{9F42F6EE-F661-A226-4F48-50D85A5C29B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2286" y="0"/>
            <a:ext cx="9141714" cy="159496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146026A-67FB-DF32-F438-C1FD26A40F3B}"/>
              </a:ext>
            </a:extLst>
          </p:cNvPr>
          <p:cNvSpPr txBox="1"/>
          <p:nvPr/>
        </p:nvSpPr>
        <p:spPr>
          <a:xfrm>
            <a:off x="293929" y="464052"/>
            <a:ext cx="557748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700" b="1" dirty="0">
                <a:solidFill>
                  <a:prstClr val="white"/>
                </a:solidFill>
                <a:latin typeface="Rubik Black" pitchFamily="2" charset="-79"/>
                <a:ea typeface="Colby StBlk" pitchFamily="2" charset="77"/>
                <a:cs typeface="Rubik Black" pitchFamily="2" charset="-79"/>
              </a:rPr>
              <a:t>HOPE DOES NOT DISAPPOINT</a:t>
            </a:r>
            <a:endParaRPr kumimoji="0" lang="en-GB" sz="27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ubik Black" pitchFamily="2" charset="-79"/>
              <a:ea typeface="Colby StBlk" pitchFamily="2" charset="77"/>
              <a:cs typeface="Rubik Black" pitchFamily="2" charset="-79"/>
            </a:endParaRP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EB6551DC-6F81-C508-B5B3-4FF09DCDE7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124786" y="464052"/>
            <a:ext cx="1600203" cy="57150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C9BE871-2940-90AA-41AF-F06E1E40460A}"/>
              </a:ext>
            </a:extLst>
          </p:cNvPr>
          <p:cNvSpPr txBox="1"/>
          <p:nvPr/>
        </p:nvSpPr>
        <p:spPr>
          <a:xfrm>
            <a:off x="293929" y="1892638"/>
            <a:ext cx="843106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latin typeface="Rubik" panose="020B0604020202020204" charset="-79"/>
                <a:cs typeface="Rubik" panose="020B0604020202020204" charset="-79"/>
              </a:rPr>
              <a:t>Our hope is steadfast because it is rooted in God's love, poured into our hearts through the Holy Spirit. </a:t>
            </a:r>
          </a:p>
          <a:p>
            <a:endParaRPr lang="en-US" sz="2400" dirty="0">
              <a:latin typeface="Rubik" panose="020B0604020202020204" charset="-79"/>
              <a:cs typeface="Rubik" panose="020B0604020202020204" charset="-79"/>
            </a:endParaRPr>
          </a:p>
          <a:p>
            <a:r>
              <a:rPr lang="en-US" sz="2400" dirty="0">
                <a:latin typeface="Rubik" panose="020B0604020202020204" charset="-79"/>
                <a:cs typeface="Rubik" panose="020B0604020202020204" charset="-79"/>
              </a:rPr>
              <a:t>This love is a gift, freely given, reminding us that we are never alone. </a:t>
            </a:r>
          </a:p>
          <a:p>
            <a:endParaRPr lang="en-US" sz="2400" dirty="0">
              <a:latin typeface="Rubik" panose="020B0604020202020204" charset="-79"/>
              <a:cs typeface="Rubik" panose="020B0604020202020204" charset="-79"/>
            </a:endParaRPr>
          </a:p>
          <a:p>
            <a:r>
              <a:rPr lang="en-US" sz="2400" dirty="0">
                <a:latin typeface="Rubik" panose="020B0604020202020204" charset="-79"/>
                <a:cs typeface="Rubik" panose="020B0604020202020204" charset="-79"/>
              </a:rPr>
              <a:t>The Holy Spirit dwells within us, guiding, comforting, and empowering us to live as faithful witnesses of Christ’s love in the world.</a:t>
            </a:r>
            <a:endParaRPr lang="en-GB" sz="2400" dirty="0">
              <a:latin typeface="Rubik" panose="020B0604020202020204" charset="-79"/>
              <a:cs typeface="Rubik" panose="020B060402020202020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3642283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33ff375b-edcb-4318-b297-03708cd48d6d">
      <UserInfo>
        <DisplayName>Katie Ann McGeary</DisplayName>
        <AccountId>953</AccountId>
        <AccountType/>
      </UserInfo>
    </SharedWithUsers>
    <TaxCatchAll xmlns="33ff375b-edcb-4318-b297-03708cd48d6d" xsi:nil="true"/>
    <lcf76f155ced4ddcb4097134ff3c332f xmlns="b8272850-4b3f-444f-8ab6-9bc8b014a2aa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6E2A07E94AC05448C594CAA6E0A924B" ma:contentTypeVersion="14" ma:contentTypeDescription="Create a new document." ma:contentTypeScope="" ma:versionID="5ccad65f66f32f43248115940259969d">
  <xsd:schema xmlns:xsd="http://www.w3.org/2001/XMLSchema" xmlns:xs="http://www.w3.org/2001/XMLSchema" xmlns:p="http://schemas.microsoft.com/office/2006/metadata/properties" xmlns:ns2="b8272850-4b3f-444f-8ab6-9bc8b014a2aa" xmlns:ns3="33ff375b-edcb-4318-b297-03708cd48d6d" targetNamespace="http://schemas.microsoft.com/office/2006/metadata/properties" ma:root="true" ma:fieldsID="5b67653ede5d947c34f724eb93f1009d" ns2:_="" ns3:_="">
    <xsd:import namespace="b8272850-4b3f-444f-8ab6-9bc8b014a2aa"/>
    <xsd:import namespace="33ff375b-edcb-4318-b297-03708cd48d6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272850-4b3f-444f-8ab6-9bc8b014a2a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bd4a124e-ca87-4357-b891-080022d937d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3ff375b-edcb-4318-b297-03708cd48d6d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8cd0887e-a51a-4900-b42c-eb0d0f9b2423}" ma:internalName="TaxCatchAll" ma:showField="CatchAllData" ma:web="33ff375b-edcb-4318-b297-03708cd48d6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F523C4F-92D0-4C07-B8D5-72BA0200B906}">
  <ds:schemaRefs>
    <ds:schemaRef ds:uri="http://www.w3.org/XML/1998/namespace"/>
    <ds:schemaRef ds:uri="33ff375b-edcb-4318-b297-03708cd48d6d"/>
    <ds:schemaRef ds:uri="http://purl.org/dc/elements/1.1/"/>
    <ds:schemaRef ds:uri="b8272850-4b3f-444f-8ab6-9bc8b014a2aa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http://schemas.microsoft.com/office/infopath/2007/PartnerControls"/>
    <ds:schemaRef ds:uri="http://schemas.microsoft.com/office/2006/metadata/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F95ED3C1-2848-4B52-B482-65682039D37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6E3ADBA-A924-410F-A048-98ED6E033B1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8272850-4b3f-444f-8ab6-9bc8b014a2aa"/>
    <ds:schemaRef ds:uri="33ff375b-edcb-4318-b297-03708cd48d6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2186</TotalTime>
  <Words>1059</Words>
  <Application>Microsoft Office PowerPoint</Application>
  <PresentationFormat>On-screen Show (4:3)</PresentationFormat>
  <Paragraphs>138</Paragraphs>
  <Slides>26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4" baseType="lpstr">
      <vt:lpstr>Times New Roman</vt:lpstr>
      <vt:lpstr>Rubik Black</vt:lpstr>
      <vt:lpstr>Rubik Medium</vt:lpstr>
      <vt:lpstr>Rubik</vt:lpstr>
      <vt:lpstr>Arial</vt:lpstr>
      <vt:lpstr>Colby StBlk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Iain Lindsay</dc:creator>
  <cp:lastModifiedBy>Elaine McGinlay</cp:lastModifiedBy>
  <cp:revision>118</cp:revision>
  <dcterms:created xsi:type="dcterms:W3CDTF">2021-07-26T14:29:33Z</dcterms:created>
  <dcterms:modified xsi:type="dcterms:W3CDTF">2025-01-06T20:52:59Z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0x01010086E2A07E94AC05448C594CAA6E0A924B</vt:lpwstr>
  </property>
  <property fmtid="{D5CDD505-2E9C-101B-9397-08002B2CF9AE}" pid="3" name="MediaServiceImageTags">
    <vt:lpwstr/>
  </property>
</Properties>
</file>