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28"/>
  </p:notesMasterIdLst>
  <p:sldIdLst>
    <p:sldId id="263" r:id="rId5"/>
    <p:sldId id="423" r:id="rId6"/>
    <p:sldId id="424" r:id="rId7"/>
    <p:sldId id="403" r:id="rId8"/>
    <p:sldId id="404" r:id="rId9"/>
    <p:sldId id="405" r:id="rId10"/>
    <p:sldId id="384" r:id="rId11"/>
    <p:sldId id="400" r:id="rId12"/>
    <p:sldId id="387" r:id="rId13"/>
    <p:sldId id="416" r:id="rId14"/>
    <p:sldId id="417" r:id="rId15"/>
    <p:sldId id="418" r:id="rId16"/>
    <p:sldId id="419" r:id="rId17"/>
    <p:sldId id="420" r:id="rId18"/>
    <p:sldId id="389" r:id="rId19"/>
    <p:sldId id="390" r:id="rId20"/>
    <p:sldId id="421" r:id="rId21"/>
    <p:sldId id="394" r:id="rId22"/>
    <p:sldId id="422" r:id="rId23"/>
    <p:sldId id="413" r:id="rId24"/>
    <p:sldId id="391" r:id="rId25"/>
    <p:sldId id="425" r:id="rId26"/>
    <p:sldId id="396" r:id="rId27"/>
  </p:sldIdLst>
  <p:sldSz cx="9144000" cy="6858000" type="screen4x3"/>
  <p:notesSz cx="6858000" cy="9144000"/>
  <p:embeddedFontLst>
    <p:embeddedFont>
      <p:font typeface="Colby StBlk" pitchFamily="2" charset="77"/>
      <p:bold r:id="rId29"/>
    </p:embeddedFont>
    <p:embeddedFont>
      <p:font typeface="Rubik" pitchFamily="2" charset="-79"/>
      <p:regular r:id="rId30"/>
      <p:bold r:id="rId31"/>
      <p:italic r:id="rId32"/>
      <p:boldItalic r:id="rId33"/>
    </p:embeddedFont>
    <p:embeddedFont>
      <p:font typeface="Rubik Black" pitchFamily="2" charset="-79"/>
      <p:bold r:id="rId34"/>
      <p:italic r:id="rId35"/>
      <p:boldItalic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8EBB"/>
    <a:srgbClr val="12375A"/>
    <a:srgbClr val="FECC0C"/>
    <a:srgbClr val="F5EB63"/>
    <a:srgbClr val="EA7125"/>
    <a:srgbClr val="ED9838"/>
    <a:srgbClr val="000000"/>
    <a:srgbClr val="EAE8DD"/>
    <a:srgbClr val="709749"/>
    <a:srgbClr val="A1CA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6BA3A5-D4A6-0C4F-AAFD-928D2DE9748E}" v="1" dt="2026-01-14T15:35:50.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088" autoAdjust="0"/>
    <p:restoredTop sz="87687" autoAdjust="0"/>
  </p:normalViewPr>
  <p:slideViewPr>
    <p:cSldViewPr snapToGrid="0">
      <p:cViewPr varScale="1">
        <p:scale>
          <a:sx n="111" d="100"/>
          <a:sy n="111" d="100"/>
        </p:scale>
        <p:origin x="142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6.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a Fulton" userId="S::jfulton@sciaf.org.uk::b3edb657-f6fa-423f-98c8-677da001f2bf" providerId="AD" clId="Web-{3B83FB0A-F38F-4426-8FEB-8EA7FF6A0761}"/>
    <pc:docChg chg="addSld delSld modSld sldOrd">
      <pc:chgData name="Jenna Fulton" userId="S::jfulton@sciaf.org.uk::b3edb657-f6fa-423f-98c8-677da001f2bf" providerId="AD" clId="Web-{3B83FB0A-F38F-4426-8FEB-8EA7FF6A0761}" dt="2025-12-18T02:27:06.401" v="962"/>
      <pc:docMkLst>
        <pc:docMk/>
      </pc:docMkLst>
      <pc:sldChg chg="modSp add">
        <pc:chgData name="Jenna Fulton" userId="S::jfulton@sciaf.org.uk::b3edb657-f6fa-423f-98c8-677da001f2bf" providerId="AD" clId="Web-{3B83FB0A-F38F-4426-8FEB-8EA7FF6A0761}" dt="2025-12-18T01:44:51.618" v="17" actId="20577"/>
        <pc:sldMkLst>
          <pc:docMk/>
          <pc:sldMk cId="2170297717" sldId="263"/>
        </pc:sldMkLst>
        <pc:spChg chg="mod">
          <ac:chgData name="Jenna Fulton" userId="S::jfulton@sciaf.org.uk::b3edb657-f6fa-423f-98c8-677da001f2bf" providerId="AD" clId="Web-{3B83FB0A-F38F-4426-8FEB-8EA7FF6A0761}" dt="2025-12-18T01:44:51.618" v="17" actId="20577"/>
          <ac:spMkLst>
            <pc:docMk/>
            <pc:sldMk cId="2170297717" sldId="263"/>
            <ac:spMk id="17" creationId="{0A7F8491-2A14-D3BF-3DE3-9E14E1E566A0}"/>
          </ac:spMkLst>
        </pc:spChg>
      </pc:sldChg>
      <pc:sldChg chg="modNotes">
        <pc:chgData name="Jenna Fulton" userId="S::jfulton@sciaf.org.uk::b3edb657-f6fa-423f-98c8-677da001f2bf" providerId="AD" clId="Web-{3B83FB0A-F38F-4426-8FEB-8EA7FF6A0761}" dt="2025-12-18T01:48:56.110" v="188"/>
        <pc:sldMkLst>
          <pc:docMk/>
          <pc:sldMk cId="2924013933" sldId="384"/>
        </pc:sldMkLst>
      </pc:sldChg>
      <pc:sldChg chg="modNotes">
        <pc:chgData name="Jenna Fulton" userId="S::jfulton@sciaf.org.uk::b3edb657-f6fa-423f-98c8-677da001f2bf" providerId="AD" clId="Web-{3B83FB0A-F38F-4426-8FEB-8EA7FF6A0761}" dt="2025-12-18T01:49:02.485" v="189"/>
        <pc:sldMkLst>
          <pc:docMk/>
          <pc:sldMk cId="1431813133" sldId="387"/>
        </pc:sldMkLst>
      </pc:sldChg>
      <pc:sldChg chg="ord">
        <pc:chgData name="Jenna Fulton" userId="S::jfulton@sciaf.org.uk::b3edb657-f6fa-423f-98c8-677da001f2bf" providerId="AD" clId="Web-{3B83FB0A-F38F-4426-8FEB-8EA7FF6A0761}" dt="2025-12-18T02:05:10.921" v="555"/>
        <pc:sldMkLst>
          <pc:docMk/>
          <pc:sldMk cId="3370460527" sldId="389"/>
        </pc:sldMkLst>
      </pc:sldChg>
      <pc:sldChg chg="modNotes">
        <pc:chgData name="Jenna Fulton" userId="S::jfulton@sciaf.org.uk::b3edb657-f6fa-423f-98c8-677da001f2bf" providerId="AD" clId="Web-{3B83FB0A-F38F-4426-8FEB-8EA7FF6A0761}" dt="2025-12-18T01:52:03.083" v="227"/>
        <pc:sldMkLst>
          <pc:docMk/>
          <pc:sldMk cId="2297247548" sldId="390"/>
        </pc:sldMkLst>
      </pc:sldChg>
      <pc:sldChg chg="add">
        <pc:chgData name="Jenna Fulton" userId="S::jfulton@sciaf.org.uk::b3edb657-f6fa-423f-98c8-677da001f2bf" providerId="AD" clId="Web-{3B83FB0A-F38F-4426-8FEB-8EA7FF6A0761}" dt="2025-12-18T02:26:42.229" v="961"/>
        <pc:sldMkLst>
          <pc:docMk/>
          <pc:sldMk cId="3647085293" sldId="391"/>
        </pc:sldMkLst>
      </pc:sldChg>
      <pc:sldChg chg="ord">
        <pc:chgData name="Jenna Fulton" userId="S::jfulton@sciaf.org.uk::b3edb657-f6fa-423f-98c8-677da001f2bf" providerId="AD" clId="Web-{3B83FB0A-F38F-4426-8FEB-8EA7FF6A0761}" dt="2025-12-18T02:26:12.321" v="960"/>
        <pc:sldMkLst>
          <pc:docMk/>
          <pc:sldMk cId="4018543575" sldId="394"/>
        </pc:sldMkLst>
      </pc:sldChg>
      <pc:sldChg chg="modNotes">
        <pc:chgData name="Jenna Fulton" userId="S::jfulton@sciaf.org.uk::b3edb657-f6fa-423f-98c8-677da001f2bf" providerId="AD" clId="Web-{3B83FB0A-F38F-4426-8FEB-8EA7FF6A0761}" dt="2025-12-18T01:51:22.642" v="224"/>
        <pc:sldMkLst>
          <pc:docMk/>
          <pc:sldMk cId="4060868745" sldId="400"/>
        </pc:sldMkLst>
      </pc:sldChg>
      <pc:sldChg chg="modNotes">
        <pc:chgData name="Jenna Fulton" userId="S::jfulton@sciaf.org.uk::b3edb657-f6fa-423f-98c8-677da001f2bf" providerId="AD" clId="Web-{3B83FB0A-F38F-4426-8FEB-8EA7FF6A0761}" dt="2025-12-18T02:03:58.733" v="552"/>
        <pc:sldMkLst>
          <pc:docMk/>
          <pc:sldMk cId="1803380926" sldId="405"/>
        </pc:sldMkLst>
      </pc:sldChg>
      <pc:sldChg chg="addSp delSp modSp add replId modNotes">
        <pc:chgData name="Jenna Fulton" userId="S::jfulton@sciaf.org.uk::b3edb657-f6fa-423f-98c8-677da001f2bf" providerId="AD" clId="Web-{3B83FB0A-F38F-4426-8FEB-8EA7FF6A0761}" dt="2025-12-18T02:00:10.267" v="502"/>
        <pc:sldMkLst>
          <pc:docMk/>
          <pc:sldMk cId="952612345" sldId="413"/>
        </pc:sldMkLst>
        <pc:spChg chg="mod">
          <ac:chgData name="Jenna Fulton" userId="S::jfulton@sciaf.org.uk::b3edb657-f6fa-423f-98c8-677da001f2bf" providerId="AD" clId="Web-{3B83FB0A-F38F-4426-8FEB-8EA7FF6A0761}" dt="2025-12-18T01:53:39.761" v="241" actId="20577"/>
          <ac:spMkLst>
            <pc:docMk/>
            <pc:sldMk cId="952612345" sldId="413"/>
            <ac:spMk id="3" creationId="{8459EFDF-D48C-EBF3-2013-03BA9777CFCA}"/>
          </ac:spMkLst>
        </pc:spChg>
        <pc:spChg chg="mod">
          <ac:chgData name="Jenna Fulton" userId="S::jfulton@sciaf.org.uk::b3edb657-f6fa-423f-98c8-677da001f2bf" providerId="AD" clId="Web-{3B83FB0A-F38F-4426-8FEB-8EA7FF6A0761}" dt="2025-12-18T01:52:27.632" v="235" actId="20577"/>
          <ac:spMkLst>
            <pc:docMk/>
            <pc:sldMk cId="952612345" sldId="413"/>
            <ac:spMk id="7" creationId="{E50D95BE-92F6-434E-0A5F-A3119B86B029}"/>
          </ac:spMkLst>
        </pc:spChg>
        <pc:picChg chg="add mod ord">
          <ac:chgData name="Jenna Fulton" userId="S::jfulton@sciaf.org.uk::b3edb657-f6fa-423f-98c8-677da001f2bf" providerId="AD" clId="Web-{3B83FB0A-F38F-4426-8FEB-8EA7FF6A0761}" dt="2025-12-18T01:55:25.685" v="301" actId="1076"/>
          <ac:picMkLst>
            <pc:docMk/>
            <pc:sldMk cId="952612345" sldId="413"/>
            <ac:picMk id="4" creationId="{B2310A29-23F4-EFA1-7A91-7A923C7FDF49}"/>
          </ac:picMkLst>
        </pc:picChg>
      </pc:sldChg>
    </pc:docChg>
  </pc:docChgLst>
  <pc:docChgLst>
    <pc:chgData name="Mark Booker" userId="S::mbooker@sciaf.org.uk::308fba69-ea69-4119-ab6a-f9d1c23155dd" providerId="AD" clId="Web-{66377796-587B-FCC2-E048-47492DD80018}"/>
    <pc:docChg chg="delSld modSld">
      <pc:chgData name="Mark Booker" userId="S::mbooker@sciaf.org.uk::308fba69-ea69-4119-ab6a-f9d1c23155dd" providerId="AD" clId="Web-{66377796-587B-FCC2-E048-47492DD80018}" dt="2025-12-23T12:21:38.943" v="91"/>
      <pc:docMkLst>
        <pc:docMk/>
      </pc:docMkLst>
      <pc:sldChg chg="modNotes">
        <pc:chgData name="Mark Booker" userId="S::mbooker@sciaf.org.uk::308fba69-ea69-4119-ab6a-f9d1c23155dd" providerId="AD" clId="Web-{66377796-587B-FCC2-E048-47492DD80018}" dt="2025-12-23T12:17:04.551" v="83"/>
        <pc:sldMkLst>
          <pc:docMk/>
          <pc:sldMk cId="2170297717" sldId="263"/>
        </pc:sldMkLst>
      </pc:sldChg>
      <pc:sldChg chg="delSp delAnim modNotes">
        <pc:chgData name="Mark Booker" userId="S::mbooker@sciaf.org.uk::308fba69-ea69-4119-ab6a-f9d1c23155dd" providerId="AD" clId="Web-{66377796-587B-FCC2-E048-47492DD80018}" dt="2025-12-23T12:18:51.993" v="87"/>
        <pc:sldMkLst>
          <pc:docMk/>
          <pc:sldMk cId="787790187" sldId="404"/>
        </pc:sldMkLst>
      </pc:sldChg>
    </pc:docChg>
  </pc:docChgLst>
  <pc:docChgLst>
    <pc:chgData name="Mark Booker" userId="S::mbooker@sciaf.org.uk::308fba69-ea69-4119-ab6a-f9d1c23155dd" providerId="AD" clId="Web-{41E2C950-133E-0952-8588-1C3DAEB38EA6}"/>
    <pc:docChg chg="addSld delSld modSld">
      <pc:chgData name="Mark Booker" userId="S::mbooker@sciaf.org.uk::308fba69-ea69-4119-ab6a-f9d1c23155dd" providerId="AD" clId="Web-{41E2C950-133E-0952-8588-1C3DAEB38EA6}" dt="2025-12-22T16:03:16.068" v="28"/>
      <pc:docMkLst>
        <pc:docMk/>
      </pc:docMkLst>
      <pc:sldChg chg="modNotes">
        <pc:chgData name="Mark Booker" userId="S::mbooker@sciaf.org.uk::308fba69-ea69-4119-ab6a-f9d1c23155dd" providerId="AD" clId="Web-{41E2C950-133E-0952-8588-1C3DAEB38EA6}" dt="2025-12-22T16:03:16.068" v="28"/>
        <pc:sldMkLst>
          <pc:docMk/>
          <pc:sldMk cId="3647085293" sldId="391"/>
        </pc:sldMkLst>
      </pc:sldChg>
      <pc:sldChg chg="modNotes">
        <pc:chgData name="Mark Booker" userId="S::mbooker@sciaf.org.uk::308fba69-ea69-4119-ab6a-f9d1c23155dd" providerId="AD" clId="Web-{41E2C950-133E-0952-8588-1C3DAEB38EA6}" dt="2025-12-22T16:00:19.954" v="22"/>
        <pc:sldMkLst>
          <pc:docMk/>
          <pc:sldMk cId="4018543575" sldId="394"/>
        </pc:sldMkLst>
      </pc:sldChg>
      <pc:sldChg chg="addSp modSp">
        <pc:chgData name="Mark Booker" userId="S::mbooker@sciaf.org.uk::308fba69-ea69-4119-ab6a-f9d1c23155dd" providerId="AD" clId="Web-{41E2C950-133E-0952-8588-1C3DAEB38EA6}" dt="2025-12-22T15:55:38.176" v="5"/>
        <pc:sldMkLst>
          <pc:docMk/>
          <pc:sldMk cId="4060868745" sldId="400"/>
        </pc:sldMkLst>
        <pc:spChg chg="mod">
          <ac:chgData name="Mark Booker" userId="S::mbooker@sciaf.org.uk::308fba69-ea69-4119-ab6a-f9d1c23155dd" providerId="AD" clId="Web-{41E2C950-133E-0952-8588-1C3DAEB38EA6}" dt="2025-12-22T15:55:38.176" v="5"/>
          <ac:spMkLst>
            <pc:docMk/>
            <pc:sldMk cId="4060868745" sldId="400"/>
            <ac:spMk id="3" creationId="{247D45C1-9853-F05E-7BBD-CA2D38F82F16}"/>
          </ac:spMkLst>
        </pc:spChg>
      </pc:sldChg>
      <pc:sldChg chg="add">
        <pc:chgData name="Mark Booker" userId="S::mbooker@sciaf.org.uk::308fba69-ea69-4119-ab6a-f9d1c23155dd" providerId="AD" clId="Web-{41E2C950-133E-0952-8588-1C3DAEB38EA6}" dt="2025-12-22T15:58:27.747" v="12"/>
        <pc:sldMkLst>
          <pc:docMk/>
          <pc:sldMk cId="434446451" sldId="416"/>
        </pc:sldMkLst>
      </pc:sldChg>
      <pc:sldChg chg="add">
        <pc:chgData name="Mark Booker" userId="S::mbooker@sciaf.org.uk::308fba69-ea69-4119-ab6a-f9d1c23155dd" providerId="AD" clId="Web-{41E2C950-133E-0952-8588-1C3DAEB38EA6}" dt="2025-12-22T15:58:27.966" v="13"/>
        <pc:sldMkLst>
          <pc:docMk/>
          <pc:sldMk cId="1320838557" sldId="417"/>
        </pc:sldMkLst>
      </pc:sldChg>
      <pc:sldChg chg="add">
        <pc:chgData name="Mark Booker" userId="S::mbooker@sciaf.org.uk::308fba69-ea69-4119-ab6a-f9d1c23155dd" providerId="AD" clId="Web-{41E2C950-133E-0952-8588-1C3DAEB38EA6}" dt="2025-12-22T15:58:28.153" v="14"/>
        <pc:sldMkLst>
          <pc:docMk/>
          <pc:sldMk cId="771774870" sldId="418"/>
        </pc:sldMkLst>
      </pc:sldChg>
      <pc:sldChg chg="add">
        <pc:chgData name="Mark Booker" userId="S::mbooker@sciaf.org.uk::308fba69-ea69-4119-ab6a-f9d1c23155dd" providerId="AD" clId="Web-{41E2C950-133E-0952-8588-1C3DAEB38EA6}" dt="2025-12-22T15:58:28.356" v="15"/>
        <pc:sldMkLst>
          <pc:docMk/>
          <pc:sldMk cId="305067367" sldId="419"/>
        </pc:sldMkLst>
      </pc:sldChg>
      <pc:sldChg chg="add">
        <pc:chgData name="Mark Booker" userId="S::mbooker@sciaf.org.uk::308fba69-ea69-4119-ab6a-f9d1c23155dd" providerId="AD" clId="Web-{41E2C950-133E-0952-8588-1C3DAEB38EA6}" dt="2025-12-22T15:58:28.544" v="16"/>
        <pc:sldMkLst>
          <pc:docMk/>
          <pc:sldMk cId="2181617445" sldId="420"/>
        </pc:sldMkLst>
      </pc:sldChg>
      <pc:sldChg chg="add">
        <pc:chgData name="Mark Booker" userId="S::mbooker@sciaf.org.uk::308fba69-ea69-4119-ab6a-f9d1c23155dd" providerId="AD" clId="Web-{41E2C950-133E-0952-8588-1C3DAEB38EA6}" dt="2025-12-22T16:01:12.471" v="23"/>
        <pc:sldMkLst>
          <pc:docMk/>
          <pc:sldMk cId="3358195065" sldId="421"/>
        </pc:sldMkLst>
      </pc:sldChg>
      <pc:sldChg chg="modSp add">
        <pc:chgData name="Mark Booker" userId="S::mbooker@sciaf.org.uk::308fba69-ea69-4119-ab6a-f9d1c23155dd" providerId="AD" clId="Web-{41E2C950-133E-0952-8588-1C3DAEB38EA6}" dt="2025-12-22T16:02:37.520" v="27" actId="1076"/>
        <pc:sldMkLst>
          <pc:docMk/>
          <pc:sldMk cId="3782699826" sldId="422"/>
        </pc:sldMkLst>
        <pc:spChg chg="mod">
          <ac:chgData name="Mark Booker" userId="S::mbooker@sciaf.org.uk::308fba69-ea69-4119-ab6a-f9d1c23155dd" providerId="AD" clId="Web-{41E2C950-133E-0952-8588-1C3DAEB38EA6}" dt="2025-12-22T16:02:37.520" v="27" actId="1076"/>
          <ac:spMkLst>
            <pc:docMk/>
            <pc:sldMk cId="3782699826" sldId="422"/>
            <ac:spMk id="2" creationId="{99D21523-1B18-147D-8A07-50C44CBE8ADA}"/>
          </ac:spMkLst>
        </pc:spChg>
      </pc:sldChg>
    </pc:docChg>
  </pc:docChgLst>
  <pc:docChgLst>
    <pc:chgData name="Jenna Fulton" userId="S::jfulton@sciaf.org.uk::b3edb657-f6fa-423f-98c8-677da001f2bf" providerId="AD" clId="Web-{FAED929E-7A51-3586-9612-2887EC2E9E42}"/>
    <pc:docChg chg="modSld">
      <pc:chgData name="Jenna Fulton" userId="S::jfulton@sciaf.org.uk::b3edb657-f6fa-423f-98c8-677da001f2bf" providerId="AD" clId="Web-{FAED929E-7A51-3586-9612-2887EC2E9E42}" dt="2026-01-05T12:47:29.149" v="172"/>
      <pc:docMkLst>
        <pc:docMk/>
      </pc:docMkLst>
      <pc:sldChg chg="modNotes">
        <pc:chgData name="Jenna Fulton" userId="S::jfulton@sciaf.org.uk::b3edb657-f6fa-423f-98c8-677da001f2bf" providerId="AD" clId="Web-{FAED929E-7A51-3586-9612-2887EC2E9E42}" dt="2026-01-05T12:47:29.149" v="172"/>
        <pc:sldMkLst>
          <pc:docMk/>
          <pc:sldMk cId="3370460527" sldId="389"/>
        </pc:sldMkLst>
      </pc:sldChg>
      <pc:sldChg chg="modNotes">
        <pc:chgData name="Jenna Fulton" userId="S::jfulton@sciaf.org.uk::b3edb657-f6fa-423f-98c8-677da001f2bf" providerId="AD" clId="Web-{FAED929E-7A51-3586-9612-2887EC2E9E42}" dt="2026-01-05T12:43:22.646" v="166"/>
        <pc:sldMkLst>
          <pc:docMk/>
          <pc:sldMk cId="4060868745" sldId="400"/>
        </pc:sldMkLst>
      </pc:sldChg>
      <pc:sldChg chg="modNotes">
        <pc:chgData name="Jenna Fulton" userId="S::jfulton@sciaf.org.uk::b3edb657-f6fa-423f-98c8-677da001f2bf" providerId="AD" clId="Web-{FAED929E-7A51-3586-9612-2887EC2E9E42}" dt="2026-01-05T12:46:11.133" v="170"/>
        <pc:sldMkLst>
          <pc:docMk/>
          <pc:sldMk cId="771774870" sldId="418"/>
        </pc:sldMkLst>
      </pc:sldChg>
    </pc:docChg>
  </pc:docChgLst>
  <pc:docChgLst>
    <pc:chgData name="Mark Booker" userId="S::mbooker@sciaf.org.uk::308fba69-ea69-4119-ab6a-f9d1c23155dd" providerId="AD" clId="Web-{72017828-0142-E707-960E-1E45D194789D}"/>
    <pc:docChg chg="addSld delSld modSld sldOrd">
      <pc:chgData name="Mark Booker" userId="S::mbooker@sciaf.org.uk::308fba69-ea69-4119-ab6a-f9d1c23155dd" providerId="AD" clId="Web-{72017828-0142-E707-960E-1E45D194789D}" dt="2025-12-18T12:18:47.847" v="373"/>
      <pc:docMkLst>
        <pc:docMk/>
      </pc:docMkLst>
      <pc:sldChg chg="modSp">
        <pc:chgData name="Mark Booker" userId="S::mbooker@sciaf.org.uk::308fba69-ea69-4119-ab6a-f9d1c23155dd" providerId="AD" clId="Web-{72017828-0142-E707-960E-1E45D194789D}" dt="2025-12-18T12:03:48.721" v="21" actId="20577"/>
        <pc:sldMkLst>
          <pc:docMk/>
          <pc:sldMk cId="2924013933" sldId="384"/>
        </pc:sldMkLst>
        <pc:spChg chg="mod">
          <ac:chgData name="Mark Booker" userId="S::mbooker@sciaf.org.uk::308fba69-ea69-4119-ab6a-f9d1c23155dd" providerId="AD" clId="Web-{72017828-0142-E707-960E-1E45D194789D}" dt="2025-12-18T12:03:48.721" v="21" actId="20577"/>
          <ac:spMkLst>
            <pc:docMk/>
            <pc:sldMk cId="2924013933" sldId="384"/>
            <ac:spMk id="3" creationId="{2F7675A1-D599-0737-5A44-FEE4281E619C}"/>
          </ac:spMkLst>
        </pc:spChg>
      </pc:sldChg>
      <pc:sldChg chg="modNotes">
        <pc:chgData name="Mark Booker" userId="S::mbooker@sciaf.org.uk::308fba69-ea69-4119-ab6a-f9d1c23155dd" providerId="AD" clId="Web-{72017828-0142-E707-960E-1E45D194789D}" dt="2025-12-18T12:07:28.713" v="160"/>
        <pc:sldMkLst>
          <pc:docMk/>
          <pc:sldMk cId="3370460527" sldId="389"/>
        </pc:sldMkLst>
      </pc:sldChg>
      <pc:sldChg chg="ord">
        <pc:chgData name="Mark Booker" userId="S::mbooker@sciaf.org.uk::308fba69-ea69-4119-ab6a-f9d1c23155dd" providerId="AD" clId="Web-{72017828-0142-E707-960E-1E45D194789D}" dt="2025-12-18T12:18:47.847" v="373"/>
        <pc:sldMkLst>
          <pc:docMk/>
          <pc:sldMk cId="3647085293" sldId="391"/>
        </pc:sldMkLst>
      </pc:sldChg>
      <pc:sldChg chg="ord">
        <pc:chgData name="Mark Booker" userId="S::mbooker@sciaf.org.uk::308fba69-ea69-4119-ab6a-f9d1c23155dd" providerId="AD" clId="Web-{72017828-0142-E707-960E-1E45D194789D}" dt="2025-12-18T12:17:26.862" v="355"/>
        <pc:sldMkLst>
          <pc:docMk/>
          <pc:sldMk cId="4018543575" sldId="394"/>
        </pc:sldMkLst>
      </pc:sldChg>
      <pc:sldChg chg="add del modNotes">
        <pc:chgData name="Mark Booker" userId="S::mbooker@sciaf.org.uk::308fba69-ea69-4119-ab6a-f9d1c23155dd" providerId="AD" clId="Web-{72017828-0142-E707-960E-1E45D194789D}" dt="2025-12-18T12:05:58.898" v="97"/>
        <pc:sldMkLst>
          <pc:docMk/>
          <pc:sldMk cId="4060868745" sldId="400"/>
        </pc:sldMkLst>
      </pc:sldChg>
      <pc:sldChg chg="modNotes">
        <pc:chgData name="Mark Booker" userId="S::mbooker@sciaf.org.uk::308fba69-ea69-4119-ab6a-f9d1c23155dd" providerId="AD" clId="Web-{72017828-0142-E707-960E-1E45D194789D}" dt="2025-12-18T12:03:23.845" v="16"/>
        <pc:sldMkLst>
          <pc:docMk/>
          <pc:sldMk cId="1803380926" sldId="405"/>
        </pc:sldMkLst>
      </pc:sldChg>
      <pc:sldChg chg="modNotes">
        <pc:chgData name="Mark Booker" userId="S::mbooker@sciaf.org.uk::308fba69-ea69-4119-ab6a-f9d1c23155dd" providerId="AD" clId="Web-{72017828-0142-E707-960E-1E45D194789D}" dt="2025-12-18T12:17:54.534" v="359"/>
        <pc:sldMkLst>
          <pc:docMk/>
          <pc:sldMk cId="952612345" sldId="413"/>
        </pc:sldMkLst>
      </pc:sldChg>
    </pc:docChg>
  </pc:docChgLst>
  <pc:docChgLst>
    <pc:chgData name="James Cave" userId="4087b8b8-337e-4db3-87c5-56598d9a69c0" providerId="ADAL" clId="{FCF7A87B-8825-5712-8873-C85A5E86F28D}"/>
    <pc:docChg chg="undo custSel addSld delSld modSld">
      <pc:chgData name="James Cave" userId="4087b8b8-337e-4db3-87c5-56598d9a69c0" providerId="ADAL" clId="{FCF7A87B-8825-5712-8873-C85A5E86F28D}" dt="2025-12-23T15:45:37.410" v="104" actId="2696"/>
      <pc:docMkLst>
        <pc:docMk/>
      </pc:docMkLst>
      <pc:sldChg chg="delSp add del setBg delDesignElem">
        <pc:chgData name="James Cave" userId="4087b8b8-337e-4db3-87c5-56598d9a69c0" providerId="ADAL" clId="{FCF7A87B-8825-5712-8873-C85A5E86F28D}" dt="2025-12-23T15:37:54.443" v="8"/>
        <pc:sldMkLst>
          <pc:docMk/>
          <pc:sldMk cId="2924013933" sldId="384"/>
        </pc:sldMkLst>
      </pc:sldChg>
      <pc:sldChg chg="modSp mod">
        <pc:chgData name="James Cave" userId="4087b8b8-337e-4db3-87c5-56598d9a69c0" providerId="ADAL" clId="{FCF7A87B-8825-5712-8873-C85A5E86F28D}" dt="2025-12-23T15:38:08.128" v="9" actId="207"/>
        <pc:sldMkLst>
          <pc:docMk/>
          <pc:sldMk cId="1431813133" sldId="387"/>
        </pc:sldMkLst>
        <pc:spChg chg="mod">
          <ac:chgData name="James Cave" userId="4087b8b8-337e-4db3-87c5-56598d9a69c0" providerId="ADAL" clId="{FCF7A87B-8825-5712-8873-C85A5E86F28D}" dt="2025-12-23T15:38:08.128" v="9" actId="207"/>
          <ac:spMkLst>
            <pc:docMk/>
            <pc:sldMk cId="1431813133" sldId="387"/>
            <ac:spMk id="17" creationId="{CB70E78E-D4D0-96B3-FB35-F2E4EFE58AE3}"/>
          </ac:spMkLst>
        </pc:spChg>
      </pc:sldChg>
      <pc:sldChg chg="addSp delSp modSp mod">
        <pc:chgData name="James Cave" userId="4087b8b8-337e-4db3-87c5-56598d9a69c0" providerId="ADAL" clId="{FCF7A87B-8825-5712-8873-C85A5E86F28D}" dt="2025-12-23T15:40:46.775" v="26"/>
        <pc:sldMkLst>
          <pc:docMk/>
          <pc:sldMk cId="3370460527" sldId="389"/>
        </pc:sldMkLst>
        <pc:spChg chg="add mod">
          <ac:chgData name="James Cave" userId="4087b8b8-337e-4db3-87c5-56598d9a69c0" providerId="ADAL" clId="{FCF7A87B-8825-5712-8873-C85A5E86F28D}" dt="2025-12-23T15:40:46.775" v="26"/>
          <ac:spMkLst>
            <pc:docMk/>
            <pc:sldMk cId="3370460527" sldId="389"/>
            <ac:spMk id="5" creationId="{B77A0810-8DE0-9A1D-F33B-5B11A5BDFE33}"/>
          </ac:spMkLst>
        </pc:spChg>
        <pc:picChg chg="add mod">
          <ac:chgData name="James Cave" userId="4087b8b8-337e-4db3-87c5-56598d9a69c0" providerId="ADAL" clId="{FCF7A87B-8825-5712-8873-C85A5E86F28D}" dt="2025-12-23T15:40:46.775" v="26"/>
          <ac:picMkLst>
            <pc:docMk/>
            <pc:sldMk cId="3370460527" sldId="389"/>
            <ac:picMk id="2" creationId="{4E3ECCB8-E7AD-F545-F051-43B33E020E78}"/>
          </ac:picMkLst>
        </pc:picChg>
      </pc:sldChg>
      <pc:sldChg chg="addSp delSp modSp mod">
        <pc:chgData name="James Cave" userId="4087b8b8-337e-4db3-87c5-56598d9a69c0" providerId="ADAL" clId="{FCF7A87B-8825-5712-8873-C85A5E86F28D}" dt="2025-12-23T15:41:19.869" v="34" actId="732"/>
        <pc:sldMkLst>
          <pc:docMk/>
          <pc:sldMk cId="2297247548" sldId="390"/>
        </pc:sldMkLst>
        <pc:spChg chg="add mod">
          <ac:chgData name="James Cave" userId="4087b8b8-337e-4db3-87c5-56598d9a69c0" providerId="ADAL" clId="{FCF7A87B-8825-5712-8873-C85A5E86F28D}" dt="2025-12-23T15:41:00.211" v="28"/>
          <ac:spMkLst>
            <pc:docMk/>
            <pc:sldMk cId="2297247548" sldId="390"/>
            <ac:spMk id="4" creationId="{396B0AB0-4634-AE55-3BF7-74A453DDBDEC}"/>
          </ac:spMkLst>
        </pc:spChg>
        <pc:picChg chg="mod modCrop">
          <ac:chgData name="James Cave" userId="4087b8b8-337e-4db3-87c5-56598d9a69c0" providerId="ADAL" clId="{FCF7A87B-8825-5712-8873-C85A5E86F28D}" dt="2025-12-23T15:41:19.869" v="34" actId="732"/>
          <ac:picMkLst>
            <pc:docMk/>
            <pc:sldMk cId="2297247548" sldId="390"/>
            <ac:picMk id="2" creationId="{BD4CFFF4-AE9D-61EF-3192-04F26C177BDD}"/>
          </ac:picMkLst>
        </pc:picChg>
      </pc:sldChg>
      <pc:sldChg chg="modSp mod">
        <pc:chgData name="James Cave" userId="4087b8b8-337e-4db3-87c5-56598d9a69c0" providerId="ADAL" clId="{FCF7A87B-8825-5712-8873-C85A5E86F28D}" dt="2025-12-23T15:45:20.950" v="101" actId="14100"/>
        <pc:sldMkLst>
          <pc:docMk/>
          <pc:sldMk cId="3647085293" sldId="391"/>
        </pc:sldMkLst>
        <pc:spChg chg="mod">
          <ac:chgData name="James Cave" userId="4087b8b8-337e-4db3-87c5-56598d9a69c0" providerId="ADAL" clId="{FCF7A87B-8825-5712-8873-C85A5E86F28D}" dt="2025-12-23T15:44:57.524" v="93" actId="1076"/>
          <ac:spMkLst>
            <pc:docMk/>
            <pc:sldMk cId="3647085293" sldId="391"/>
            <ac:spMk id="4" creationId="{63B56D1D-D532-F6CB-6F82-FF131DAB4E9E}"/>
          </ac:spMkLst>
        </pc:spChg>
        <pc:picChg chg="mod modCrop">
          <ac:chgData name="James Cave" userId="4087b8b8-337e-4db3-87c5-56598d9a69c0" providerId="ADAL" clId="{FCF7A87B-8825-5712-8873-C85A5E86F28D}" dt="2025-12-23T15:45:15.397" v="100" actId="732"/>
          <ac:picMkLst>
            <pc:docMk/>
            <pc:sldMk cId="3647085293" sldId="391"/>
            <ac:picMk id="2" creationId="{920E7CC5-0D93-2E01-59F6-368A603B5E4C}"/>
          </ac:picMkLst>
        </pc:picChg>
        <pc:picChg chg="mod">
          <ac:chgData name="James Cave" userId="4087b8b8-337e-4db3-87c5-56598d9a69c0" providerId="ADAL" clId="{FCF7A87B-8825-5712-8873-C85A5E86F28D}" dt="2025-12-23T15:45:20.950" v="101" actId="14100"/>
          <ac:picMkLst>
            <pc:docMk/>
            <pc:sldMk cId="3647085293" sldId="391"/>
            <ac:picMk id="9" creationId="{03A87A8D-4678-0C5C-0D55-FF6A5D8A69ED}"/>
          </ac:picMkLst>
        </pc:picChg>
      </pc:sldChg>
      <pc:sldChg chg="add del setBg">
        <pc:chgData name="James Cave" userId="4087b8b8-337e-4db3-87c5-56598d9a69c0" providerId="ADAL" clId="{FCF7A87B-8825-5712-8873-C85A5E86F28D}" dt="2025-12-23T15:37:54.443" v="8"/>
        <pc:sldMkLst>
          <pc:docMk/>
          <pc:sldMk cId="4060868745" sldId="400"/>
        </pc:sldMkLst>
      </pc:sldChg>
      <pc:sldChg chg="modSp mod">
        <pc:chgData name="James Cave" userId="4087b8b8-337e-4db3-87c5-56598d9a69c0" providerId="ADAL" clId="{FCF7A87B-8825-5712-8873-C85A5E86F28D}" dt="2025-12-23T15:39:17.081" v="23" actId="1076"/>
        <pc:sldMkLst>
          <pc:docMk/>
          <pc:sldMk cId="305067367" sldId="419"/>
        </pc:sldMkLst>
        <pc:spChg chg="mod">
          <ac:chgData name="James Cave" userId="4087b8b8-337e-4db3-87c5-56598d9a69c0" providerId="ADAL" clId="{FCF7A87B-8825-5712-8873-C85A5E86F28D}" dt="2025-12-23T15:39:17.081" v="23" actId="1076"/>
          <ac:spMkLst>
            <pc:docMk/>
            <pc:sldMk cId="305067367" sldId="419"/>
            <ac:spMk id="5" creationId="{A1347699-2C6C-561C-8EEA-9047A2CA2F1F}"/>
          </ac:spMkLst>
        </pc:spChg>
        <pc:picChg chg="mod">
          <ac:chgData name="James Cave" userId="4087b8b8-337e-4db3-87c5-56598d9a69c0" providerId="ADAL" clId="{FCF7A87B-8825-5712-8873-C85A5E86F28D}" dt="2025-12-23T15:39:10.890" v="20" actId="1076"/>
          <ac:picMkLst>
            <pc:docMk/>
            <pc:sldMk cId="305067367" sldId="419"/>
            <ac:picMk id="6" creationId="{9E72B854-EA15-61C9-A540-85AA58386D20}"/>
          </ac:picMkLst>
        </pc:picChg>
      </pc:sldChg>
      <pc:sldChg chg="addSp delSp modSp mod">
        <pc:chgData name="James Cave" userId="4087b8b8-337e-4db3-87c5-56598d9a69c0" providerId="ADAL" clId="{FCF7A87B-8825-5712-8873-C85A5E86F28D}" dt="2025-12-23T15:41:47.683" v="42" actId="14100"/>
        <pc:sldMkLst>
          <pc:docMk/>
          <pc:sldMk cId="3358195065" sldId="421"/>
        </pc:sldMkLst>
        <pc:spChg chg="mod">
          <ac:chgData name="James Cave" userId="4087b8b8-337e-4db3-87c5-56598d9a69c0" providerId="ADAL" clId="{FCF7A87B-8825-5712-8873-C85A5E86F28D}" dt="2025-12-23T15:41:43.920" v="41" actId="1076"/>
          <ac:spMkLst>
            <pc:docMk/>
            <pc:sldMk cId="3358195065" sldId="421"/>
            <ac:spMk id="2" creationId="{ECB31380-3E04-0289-913D-7431CB3E8948}"/>
          </ac:spMkLst>
        </pc:spChg>
        <pc:picChg chg="add mod">
          <ac:chgData name="James Cave" userId="4087b8b8-337e-4db3-87c5-56598d9a69c0" providerId="ADAL" clId="{FCF7A87B-8825-5712-8873-C85A5E86F28D}" dt="2025-12-23T15:41:47.683" v="42" actId="14100"/>
          <ac:picMkLst>
            <pc:docMk/>
            <pc:sldMk cId="3358195065" sldId="421"/>
            <ac:picMk id="3" creationId="{CD6D6B24-AAA8-EDEC-E503-4554EE4A11DA}"/>
          </ac:picMkLst>
        </pc:picChg>
        <pc:picChg chg="mod">
          <ac:chgData name="James Cave" userId="4087b8b8-337e-4db3-87c5-56598d9a69c0" providerId="ADAL" clId="{FCF7A87B-8825-5712-8873-C85A5E86F28D}" dt="2025-12-23T15:41:39.111" v="40" actId="167"/>
          <ac:picMkLst>
            <pc:docMk/>
            <pc:sldMk cId="3358195065" sldId="421"/>
            <ac:picMk id="5" creationId="{0CDC26C0-1412-B9F8-63ED-E0354FE1E4E0}"/>
          </ac:picMkLst>
        </pc:picChg>
      </pc:sldChg>
      <pc:sldChg chg="addSp delSp modSp mod">
        <pc:chgData name="James Cave" userId="4087b8b8-337e-4db3-87c5-56598d9a69c0" providerId="ADAL" clId="{FCF7A87B-8825-5712-8873-C85A5E86F28D}" dt="2025-12-23T15:43:58.377" v="69" actId="14100"/>
        <pc:sldMkLst>
          <pc:docMk/>
          <pc:sldMk cId="3782699826" sldId="422"/>
        </pc:sldMkLst>
        <pc:spChg chg="mod">
          <ac:chgData name="James Cave" userId="4087b8b8-337e-4db3-87c5-56598d9a69c0" providerId="ADAL" clId="{FCF7A87B-8825-5712-8873-C85A5E86F28D}" dt="2025-12-23T15:43:44.127" v="67" actId="403"/>
          <ac:spMkLst>
            <pc:docMk/>
            <pc:sldMk cId="3782699826" sldId="422"/>
            <ac:spMk id="2" creationId="{99D21523-1B18-147D-8A07-50C44CBE8ADA}"/>
          </ac:spMkLst>
        </pc:spChg>
        <pc:picChg chg="mod">
          <ac:chgData name="James Cave" userId="4087b8b8-337e-4db3-87c5-56598d9a69c0" providerId="ADAL" clId="{FCF7A87B-8825-5712-8873-C85A5E86F28D}" dt="2025-12-23T15:42:50.193" v="49" actId="167"/>
          <ac:picMkLst>
            <pc:docMk/>
            <pc:sldMk cId="3782699826" sldId="422"/>
            <ac:picMk id="5" creationId="{29E9E95E-1723-37D2-083F-2AD8B87D82B2}"/>
          </ac:picMkLst>
        </pc:picChg>
        <pc:picChg chg="add mod">
          <ac:chgData name="James Cave" userId="4087b8b8-337e-4db3-87c5-56598d9a69c0" providerId="ADAL" clId="{FCF7A87B-8825-5712-8873-C85A5E86F28D}" dt="2025-12-23T15:43:58.377" v="69" actId="14100"/>
          <ac:picMkLst>
            <pc:docMk/>
            <pc:sldMk cId="3782699826" sldId="422"/>
            <ac:picMk id="10" creationId="{AE6C035C-2877-D1C1-26A8-62FED1087C42}"/>
          </ac:picMkLst>
        </pc:picChg>
      </pc:sldChg>
      <pc:sldChg chg="delSp add setBg delDesignElem">
        <pc:chgData name="James Cave" userId="4087b8b8-337e-4db3-87c5-56598d9a69c0" providerId="ADAL" clId="{FCF7A87B-8825-5712-8873-C85A5E86F28D}" dt="2025-12-23T15:37:17.299" v="1"/>
        <pc:sldMkLst>
          <pc:docMk/>
          <pc:sldMk cId="2671994463" sldId="423"/>
        </pc:sldMkLst>
      </pc:sldChg>
      <pc:sldChg chg="add">
        <pc:chgData name="James Cave" userId="4087b8b8-337e-4db3-87c5-56598d9a69c0" providerId="ADAL" clId="{FCF7A87B-8825-5712-8873-C85A5E86F28D}" dt="2025-12-23T15:37:28.029" v="3"/>
        <pc:sldMkLst>
          <pc:docMk/>
          <pc:sldMk cId="1774814493" sldId="424"/>
        </pc:sldMkLst>
      </pc:sldChg>
      <pc:sldChg chg="delSp add setBg delDesignElem">
        <pc:chgData name="James Cave" userId="4087b8b8-337e-4db3-87c5-56598d9a69c0" providerId="ADAL" clId="{FCF7A87B-8825-5712-8873-C85A5E86F28D}" dt="2025-12-23T15:45:35.690" v="103"/>
        <pc:sldMkLst>
          <pc:docMk/>
          <pc:sldMk cId="2019791771" sldId="425"/>
        </pc:sldMkLst>
      </pc:sldChg>
    </pc:docChg>
  </pc:docChgLst>
  <pc:docChgLst>
    <pc:chgData name="Michael Hamilton" userId="S::mhamilton@sciaf.org.uk::cd18ce52-de3f-40aa-98ea-424971df1422" providerId="AD" clId="Web-{2C8DEACE-1FA5-9DF4-914F-661B183B9BD1}"/>
    <pc:docChg chg="modSld">
      <pc:chgData name="Michael Hamilton" userId="S::mhamilton@sciaf.org.uk::cd18ce52-de3f-40aa-98ea-424971df1422" providerId="AD" clId="Web-{2C8DEACE-1FA5-9DF4-914F-661B183B9BD1}" dt="2026-01-06T09:47:18.444" v="10" actId="20577"/>
      <pc:docMkLst>
        <pc:docMk/>
      </pc:docMkLst>
      <pc:sldChg chg="modSp">
        <pc:chgData name="Michael Hamilton" userId="S::mhamilton@sciaf.org.uk::cd18ce52-de3f-40aa-98ea-424971df1422" providerId="AD" clId="Web-{2C8DEACE-1FA5-9DF4-914F-661B183B9BD1}" dt="2026-01-06T09:47:18.444" v="10" actId="20577"/>
        <pc:sldMkLst>
          <pc:docMk/>
          <pc:sldMk cId="4018543575" sldId="394"/>
        </pc:sldMkLst>
        <pc:spChg chg="mod">
          <ac:chgData name="Michael Hamilton" userId="S::mhamilton@sciaf.org.uk::cd18ce52-de3f-40aa-98ea-424971df1422" providerId="AD" clId="Web-{2C8DEACE-1FA5-9DF4-914F-661B183B9BD1}" dt="2026-01-06T09:47:18.444" v="10" actId="20577"/>
          <ac:spMkLst>
            <pc:docMk/>
            <pc:sldMk cId="4018543575" sldId="394"/>
            <ac:spMk id="2" creationId="{DE329B01-0D08-A225-B8C7-73796FB000E8}"/>
          </ac:spMkLst>
        </pc:spChg>
      </pc:sldChg>
      <pc:sldChg chg="addAnim modAnim">
        <pc:chgData name="Michael Hamilton" userId="S::mhamilton@sciaf.org.uk::cd18ce52-de3f-40aa-98ea-424971df1422" providerId="AD" clId="Web-{2C8DEACE-1FA5-9DF4-914F-661B183B9BD1}" dt="2026-01-06T09:46:33.788" v="1"/>
        <pc:sldMkLst>
          <pc:docMk/>
          <pc:sldMk cId="4060868745" sldId="4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1/14/26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ciaf.org.uk/our-work/countrie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ciaf.org.uk/our-work"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SCIAF is the official aid and development agency of the Catholic church in Scotland. For over 60 years we have partnered with other church </a:t>
            </a:r>
            <a:r>
              <a:rPr lang="en-US" err="1">
                <a:ea typeface="Calibri"/>
                <a:cs typeface="Calibri"/>
              </a:rPr>
              <a:t>organisations</a:t>
            </a:r>
            <a:r>
              <a:rPr lang="en-US" dirty="0">
                <a:ea typeface="Calibri"/>
                <a:cs typeface="Calibri"/>
              </a:rPr>
              <a:t> around the world to empower people to lift themselves </a:t>
            </a:r>
            <a:r>
              <a:rPr lang="en-US">
                <a:ea typeface="Calibri"/>
                <a:cs typeface="Calibri"/>
              </a:rPr>
              <a:t>out of poverty. </a:t>
            </a:r>
            <a:r>
              <a:rPr lang="en-US" dirty="0">
                <a:ea typeface="Calibri"/>
                <a:cs typeface="Calibri"/>
              </a:rPr>
              <a:t> </a:t>
            </a:r>
            <a:endParaRPr lang="en-US" dirty="0"/>
          </a:p>
        </p:txBody>
      </p:sp>
      <p:sp>
        <p:nvSpPr>
          <p:cNvPr id="4" name="Slide Number Placeholder 3"/>
          <p:cNvSpPr>
            <a:spLocks noGrp="1"/>
          </p:cNvSpPr>
          <p:nvPr>
            <p:ph type="sldNum" sz="quarter" idx="5"/>
          </p:nvPr>
        </p:nvSpPr>
        <p:spPr/>
        <p:txBody>
          <a:bodyPr/>
          <a:lstStyle/>
          <a:p>
            <a:fld id="{E12DBF2C-C93A-FD4E-BA14-EA660F09FC35}" type="slidenum">
              <a:rPr lang="en-US" smtClean="0"/>
              <a:t>1</a:t>
            </a:fld>
            <a:endParaRPr lang="en-US"/>
          </a:p>
        </p:txBody>
      </p:sp>
    </p:spTree>
    <p:extLst>
      <p:ext uri="{BB962C8B-B14F-4D97-AF65-F5344CB8AC3E}">
        <p14:creationId xmlns:p14="http://schemas.microsoft.com/office/powerpoint/2010/main" val="323585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C5B9A-33B8-46C0-43AD-C4FB72A3D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1B767-71A1-AE24-2EE7-8487B106D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3E84F-04AA-2D46-9ABA-0207BF489411}"/>
              </a:ext>
            </a:extLst>
          </p:cNvPr>
          <p:cNvSpPr>
            <a:spLocks noGrp="1"/>
          </p:cNvSpPr>
          <p:nvPr>
            <p:ph type="body" idx="1"/>
          </p:nvPr>
        </p:nvSpPr>
        <p:spPr/>
        <p:txBody>
          <a:bodyPr/>
          <a:lstStyle/>
          <a:p>
            <a:r>
              <a:rPr lang="en-GB" b="1"/>
              <a:t>Reader notes:</a:t>
            </a:r>
            <a:endParaRPr lang="en-US"/>
          </a:p>
          <a:p>
            <a:r>
              <a:rPr lang="en-GB"/>
              <a:t>Currently providing support in 13 countries (6 in Africa, 5 in Middle East &amp; Europe, 1 in Asia and 1 in South America) for both long-term development and emergency aid. For more info on each country see </a:t>
            </a:r>
            <a:r>
              <a:rPr lang="en-GB" dirty="0">
                <a:hlinkClick r:id="rId3"/>
              </a:rPr>
              <a:t>www.sciaf.org.uk/our-work/countries</a:t>
            </a:r>
            <a:endParaRPr lang="en-GB"/>
          </a:p>
          <a:p>
            <a:r>
              <a:rPr lang="en-GB" b="1"/>
              <a:t>SCRIPT:</a:t>
            </a:r>
            <a:endParaRPr lang="en-GB"/>
          </a:p>
          <a:p>
            <a:r>
              <a:rPr lang="en-GB"/>
              <a:t>Evey year, through long-term development work and emergency response we help over 1 million people to recover from disaster and to have a brighter future. </a:t>
            </a:r>
          </a:p>
          <a:p>
            <a:endParaRPr lang="en-GB" dirty="0">
              <a:ea typeface="Calibri"/>
              <a:cs typeface="Calibri"/>
            </a:endParaRPr>
          </a:p>
        </p:txBody>
      </p:sp>
      <p:sp>
        <p:nvSpPr>
          <p:cNvPr id="4" name="Slide Number Placeholder 3">
            <a:extLst>
              <a:ext uri="{FF2B5EF4-FFF2-40B4-BE49-F238E27FC236}">
                <a16:creationId xmlns:a16="http://schemas.microsoft.com/office/drawing/2014/main" id="{86E334AF-B958-6EDD-B18D-E74CD937B4B7}"/>
              </a:ext>
            </a:extLst>
          </p:cNvPr>
          <p:cNvSpPr>
            <a:spLocks noGrp="1"/>
          </p:cNvSpPr>
          <p:nvPr>
            <p:ph type="sldNum" sz="quarter" idx="10"/>
          </p:nvPr>
        </p:nvSpPr>
        <p:spPr/>
        <p:txBody>
          <a:bodyPr/>
          <a:lstStyle/>
          <a:p>
            <a:fld id="{E12DBF2C-C93A-FD4E-BA14-EA660F09FC35}" type="slidenum">
              <a:rPr lang="en-US" smtClean="0"/>
              <a:t>2</a:t>
            </a:fld>
            <a:endParaRPr lang="en-US"/>
          </a:p>
        </p:txBody>
      </p:sp>
    </p:spTree>
    <p:extLst>
      <p:ext uri="{BB962C8B-B14F-4D97-AF65-F5344CB8AC3E}">
        <p14:creationId xmlns:p14="http://schemas.microsoft.com/office/powerpoint/2010/main" val="140677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6BBDE-C944-DBFE-AE03-8114B1C01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9012C-3AC6-E297-FE64-5F30C64D0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C5145-0FD2-CBF8-0F19-B8296BE712FF}"/>
              </a:ext>
            </a:extLst>
          </p:cNvPr>
          <p:cNvSpPr>
            <a:spLocks noGrp="1"/>
          </p:cNvSpPr>
          <p:nvPr>
            <p:ph type="body" idx="1"/>
          </p:nvPr>
        </p:nvSpPr>
        <p:spPr/>
        <p:txBody>
          <a:bodyPr/>
          <a:lstStyle/>
          <a:p>
            <a:r>
              <a:rPr lang="en-US" b="1" dirty="0"/>
              <a:t>Reader notes:</a:t>
            </a:r>
            <a:endParaRPr lang="en-US" dirty="0"/>
          </a:p>
          <a:p>
            <a:r>
              <a:rPr lang="en-US" dirty="0"/>
              <a:t>More information on our work here: </a:t>
            </a:r>
            <a:r>
              <a:rPr lang="en-US" dirty="0">
                <a:hlinkClick r:id="rId3"/>
              </a:rPr>
              <a:t>www.sciaf.org.uk/our-work</a:t>
            </a:r>
            <a:endParaRPr lang="en-US"/>
          </a:p>
          <a:p>
            <a:r>
              <a:rPr lang="en-US" b="1" dirty="0"/>
              <a:t>SCRIPT:</a:t>
            </a:r>
            <a:endParaRPr lang="en-US" dirty="0"/>
          </a:p>
          <a:p>
            <a:r>
              <a:rPr lang="en-US" dirty="0"/>
              <a:t>SCIAF work here in Scotland educating people in schools and parishes about global issues. </a:t>
            </a:r>
            <a:endParaRPr lang="en-US" dirty="0">
              <a:ea typeface="Calibri"/>
              <a:cs typeface="Calibri"/>
            </a:endParaRPr>
          </a:p>
          <a:p>
            <a:r>
              <a:rPr lang="en-US" dirty="0"/>
              <a:t>We tackle the root causes of these issues through advocacy and campaigning for a more just world. </a:t>
            </a:r>
            <a:endParaRPr lang="en-US" dirty="0">
              <a:ea typeface="Calibri"/>
              <a:cs typeface="Calibri"/>
            </a:endParaRPr>
          </a:p>
          <a:p>
            <a:r>
              <a:rPr lang="en-US" dirty="0"/>
              <a:t>Our work around the world focuses on helping people </a:t>
            </a:r>
            <a:endParaRPr lang="en-US" dirty="0">
              <a:ea typeface="Calibri"/>
              <a:cs typeface="Calibri"/>
            </a:endParaRPr>
          </a:p>
          <a:p>
            <a:r>
              <a:rPr lang="en-US" dirty="0"/>
              <a:t>•grow enough food to eat, </a:t>
            </a:r>
            <a:endParaRPr lang="en-US" dirty="0">
              <a:ea typeface="Calibri"/>
              <a:cs typeface="Calibri"/>
            </a:endParaRPr>
          </a:p>
          <a:p>
            <a:r>
              <a:rPr lang="en-US" dirty="0"/>
              <a:t>•providing safe clean water to communities </a:t>
            </a:r>
            <a:endParaRPr lang="en-US" dirty="0">
              <a:ea typeface="Calibri"/>
              <a:cs typeface="Calibri"/>
            </a:endParaRPr>
          </a:p>
          <a:p>
            <a:r>
              <a:rPr lang="en-US" dirty="0"/>
              <a:t>•helping people to live in safe and peaceful communities</a:t>
            </a:r>
            <a:endParaRPr lang="en-US" dirty="0">
              <a:ea typeface="Calibri"/>
              <a:cs typeface="Calibri"/>
            </a:endParaRPr>
          </a:p>
          <a:p>
            <a:r>
              <a:rPr lang="en-US" dirty="0"/>
              <a:t>•responding to global emergencies like floods and droughts.</a:t>
            </a:r>
            <a:endParaRPr lang="en-US" dirty="0">
              <a:ea typeface="Calibri"/>
              <a:cs typeface="Calibri"/>
            </a:endParaRPr>
          </a:p>
          <a:p>
            <a:r>
              <a:rPr lang="en-US" dirty="0"/>
              <a:t>•Plus, support for refugees and displaced people during conflict.</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A4BF62E9-9097-3882-D246-AB95504CAAAD}"/>
              </a:ext>
            </a:extLst>
          </p:cNvPr>
          <p:cNvSpPr>
            <a:spLocks noGrp="1"/>
          </p:cNvSpPr>
          <p:nvPr>
            <p:ph type="sldNum" sz="quarter" idx="5"/>
          </p:nvPr>
        </p:nvSpPr>
        <p:spPr/>
        <p:txBody>
          <a:bodyPr/>
          <a:lstStyle/>
          <a:p>
            <a:fld id="{E12DBF2C-C93A-FD4E-BA14-EA660F09FC35}" type="slidenum">
              <a:rPr lang="en-US" smtClean="0"/>
              <a:t>3</a:t>
            </a:fld>
            <a:endParaRPr lang="en-US"/>
          </a:p>
        </p:txBody>
      </p:sp>
    </p:spTree>
    <p:extLst>
      <p:ext uri="{BB962C8B-B14F-4D97-AF65-F5344CB8AC3E}">
        <p14:creationId xmlns:p14="http://schemas.microsoft.com/office/powerpoint/2010/main" val="218986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[Script]: This years focus country is Ethiopia Suggested Questions:</a:t>
            </a:r>
          </a:p>
          <a:p>
            <a:r>
              <a:rPr lang="en-US" dirty="0">
                <a:ea typeface="Calibri"/>
                <a:cs typeface="Calibri"/>
              </a:rPr>
              <a:t>Can </a:t>
            </a:r>
            <a:r>
              <a:rPr lang="en-US">
                <a:ea typeface="Calibri"/>
                <a:cs typeface="Calibri"/>
              </a:rPr>
              <a:t>anyone tell me where Ethiopia is?</a:t>
            </a:r>
          </a:p>
          <a:p>
            <a:r>
              <a:rPr lang="en-US">
                <a:ea typeface="Calibri"/>
                <a:cs typeface="Calibri"/>
              </a:rPr>
              <a:t>What are these plants at the front of this picture ? (cactus)</a:t>
            </a:r>
          </a:p>
          <a:p>
            <a:r>
              <a:rPr lang="en-US" dirty="0">
                <a:ea typeface="Calibri"/>
                <a:cs typeface="Calibri"/>
              </a:rPr>
              <a:t>Does anyone </a:t>
            </a:r>
            <a:r>
              <a:rPr lang="en-US" err="1">
                <a:ea typeface="Calibri"/>
                <a:cs typeface="Calibri"/>
              </a:rPr>
              <a:t>kno</a:t>
            </a:r>
            <a:r>
              <a:rPr lang="en-US" dirty="0">
                <a:ea typeface="Calibri"/>
                <a:cs typeface="Calibri"/>
              </a:rPr>
              <a:t>w what conditions a cactus needs to grow? (lots of sun, not a lot of water) So what does </a:t>
            </a:r>
            <a:r>
              <a:rPr lang="en-US">
                <a:ea typeface="Calibri"/>
                <a:cs typeface="Calibri"/>
              </a:rPr>
              <a:t>this tell you about the climate?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E12DBF2C-C93A-FD4E-BA14-EA660F09FC35}" type="slidenum">
              <a:rPr lang="en-US" smtClean="0"/>
              <a:t>4</a:t>
            </a:fld>
            <a:endParaRPr lang="en-US"/>
          </a:p>
        </p:txBody>
      </p:sp>
    </p:spTree>
    <p:extLst>
      <p:ext uri="{BB962C8B-B14F-4D97-AF65-F5344CB8AC3E}">
        <p14:creationId xmlns:p14="http://schemas.microsoft.com/office/powerpoint/2010/main" val="4122124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D7CE0-FC3D-D94A-DE6F-0E44A459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FCC01-A8DB-5BA0-4AF2-8B3A45052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3162B-C966-63E5-2D0C-7DEF81BFA6D5}"/>
              </a:ext>
            </a:extLst>
          </p:cNvPr>
          <p:cNvSpPr>
            <a:spLocks noGrp="1"/>
          </p:cNvSpPr>
          <p:nvPr>
            <p:ph type="body" idx="1"/>
          </p:nvPr>
        </p:nvSpPr>
        <p:spPr/>
        <p:txBody>
          <a:bodyPr/>
          <a:lstStyle/>
          <a:p>
            <a:r>
              <a:rPr lang="en-US" dirty="0">
                <a:ea typeface="Calibri"/>
                <a:cs typeface="Calibri"/>
              </a:rPr>
              <a:t>Country Facts: </a:t>
            </a:r>
            <a:endParaRPr lang="en-US" dirty="0"/>
          </a:p>
          <a:p>
            <a:pPr marL="171450" indent="-171450">
              <a:buFont typeface="Arial"/>
              <a:buChar char="•"/>
            </a:pPr>
            <a:r>
              <a:rPr lang="en-US" dirty="0">
                <a:ea typeface="Calibri"/>
                <a:cs typeface="Calibri"/>
              </a:rPr>
              <a:t>Ethiopia is almost 6,000km/3700 miles from Scotland </a:t>
            </a:r>
          </a:p>
          <a:p>
            <a:pPr marL="171450" indent="-171450">
              <a:buFont typeface="Arial"/>
              <a:buChar char="•"/>
            </a:pPr>
            <a:r>
              <a:rPr lang="en-US" dirty="0">
                <a:ea typeface="Calibri"/>
                <a:cs typeface="Calibri"/>
              </a:rPr>
              <a:t>It is an 8 hour flight from London </a:t>
            </a:r>
          </a:p>
          <a:p>
            <a:pPr marL="171450" indent="-171450">
              <a:buFont typeface="Arial"/>
              <a:buChar char="•"/>
            </a:pPr>
            <a:r>
              <a:rPr lang="en-US" dirty="0">
                <a:ea typeface="Calibri"/>
                <a:cs typeface="Calibri"/>
              </a:rPr>
              <a:t>Ethiopia is 14 x bigger than Scotland </a:t>
            </a:r>
          </a:p>
          <a:p>
            <a:pPr marL="171450" indent="-171450">
              <a:buFont typeface="Arial"/>
              <a:buChar char="•"/>
            </a:pPr>
            <a:r>
              <a:rPr lang="en-US" dirty="0">
                <a:ea typeface="Calibri"/>
                <a:cs typeface="Calibri"/>
              </a:rPr>
              <a:t>Their population is 24 times larger than Scotland's population </a:t>
            </a:r>
          </a:p>
          <a:p>
            <a:pPr marL="171450" indent="-171450">
              <a:buFont typeface="Arial"/>
              <a:buChar char="•"/>
            </a:pPr>
            <a:r>
              <a:rPr lang="en-US" dirty="0">
                <a:ea typeface="Calibri"/>
                <a:cs typeface="Calibri"/>
              </a:rPr>
              <a:t>The capital city of Ethiopia, Addis Abada has as many people as all of the people in Scotland!! </a:t>
            </a:r>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EC318AEC-B99C-C291-FCCC-29D82A5083A0}"/>
              </a:ext>
            </a:extLst>
          </p:cNvPr>
          <p:cNvSpPr>
            <a:spLocks noGrp="1"/>
          </p:cNvSpPr>
          <p:nvPr>
            <p:ph type="sldNum" sz="quarter" idx="5"/>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4286863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CAD83-B090-A9DE-825E-FD64AE80B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2BC22-3B09-8C9C-3BB9-BECA33C6C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C2BEA-B9F9-567A-DE9A-507C58BA2F40}"/>
              </a:ext>
            </a:extLst>
          </p:cNvPr>
          <p:cNvSpPr>
            <a:spLocks noGrp="1"/>
          </p:cNvSpPr>
          <p:nvPr>
            <p:ph type="body" idx="1"/>
          </p:nvPr>
        </p:nvSpPr>
        <p:spPr/>
        <p:txBody>
          <a:bodyPr/>
          <a:lstStyle/>
          <a:p>
            <a:r>
              <a:rPr lang="en-US" dirty="0">
                <a:ea typeface="Calibri"/>
                <a:cs typeface="Calibri"/>
              </a:rPr>
              <a:t>[Script]: Many people in Ethiopia live in rural,</a:t>
            </a:r>
            <a:r>
              <a:rPr lang="en-US" dirty="0"/>
              <a:t> remote areas. </a:t>
            </a:r>
            <a:r>
              <a:rPr lang="en-US" b="1" dirty="0"/>
              <a:t>They keep animals such as chickens, goats, and sometimes cows, they also grow crops to feed their families, One of the biggest problems for farmers is the unpredictable weather. There can be many months with little or no rain, then downpours can cause severe flooding.</a:t>
            </a:r>
            <a:endParaRPr lang="en-US" dirty="0">
              <a:ea typeface="Calibri"/>
              <a:cs typeface="Calibri"/>
            </a:endParaRPr>
          </a:p>
        </p:txBody>
      </p:sp>
      <p:sp>
        <p:nvSpPr>
          <p:cNvPr id="4" name="Slide Number Placeholder 3">
            <a:extLst>
              <a:ext uri="{FF2B5EF4-FFF2-40B4-BE49-F238E27FC236}">
                <a16:creationId xmlns:a16="http://schemas.microsoft.com/office/drawing/2014/main" id="{B0DB4D9E-47B2-0F5E-0264-D3E5FBFC04FC}"/>
              </a:ext>
            </a:extLst>
          </p:cNvPr>
          <p:cNvSpPr>
            <a:spLocks noGrp="1"/>
          </p:cNvSpPr>
          <p:nvPr>
            <p:ph type="sldNum" sz="quarter" idx="5"/>
          </p:nvPr>
        </p:nvSpPr>
        <p:spPr/>
        <p:txBody>
          <a:bodyPr/>
          <a:lstStyle/>
          <a:p>
            <a:fld id="{E12DBF2C-C93A-FD4E-BA14-EA660F09FC35}" type="slidenum">
              <a:rPr lang="en-US" smtClean="0"/>
              <a:t>6</a:t>
            </a:fld>
            <a:endParaRPr lang="en-US"/>
          </a:p>
        </p:txBody>
      </p:sp>
    </p:spTree>
    <p:extLst>
      <p:ext uri="{BB962C8B-B14F-4D97-AF65-F5344CB8AC3E}">
        <p14:creationId xmlns:p14="http://schemas.microsoft.com/office/powerpoint/2010/main" val="3715378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67617-5356-E3A6-A5A8-B0AAD06F6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96550-AE89-9884-3409-EF8B7FD65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06203-9DDE-B6CB-8177-C20628520F76}"/>
              </a:ext>
            </a:extLst>
          </p:cNvPr>
          <p:cNvSpPr>
            <a:spLocks noGrp="1"/>
          </p:cNvSpPr>
          <p:nvPr>
            <p:ph type="body" idx="1"/>
          </p:nvPr>
        </p:nvSpPr>
        <p:spPr/>
        <p:txBody>
          <a:bodyPr/>
          <a:lstStyle/>
          <a:p>
            <a:r>
              <a:rPr lang="en-GB" dirty="0">
                <a:ea typeface="Calibri"/>
                <a:cs typeface="Calibri"/>
              </a:rPr>
              <a:t>[Script]: In Scotland, we are incredibly lucky to be able to turn on the tap and have fresh drinking water every day. However, in some countries, like Ethiopia, some people have to walk for up to 4 hours to reach clean water. In Ethiopia usually woman and children walk for water while the men try to make money for the family. The long walk can be very dangerous for women and children and for many, because the walk is so long it means that they cannot go to school. </a:t>
            </a:r>
          </a:p>
          <a:p>
            <a:endParaRPr lang="en-GB" dirty="0">
              <a:ea typeface="Calibri"/>
              <a:cs typeface="Calibri"/>
            </a:endParaRPr>
          </a:p>
          <a:p>
            <a:r>
              <a:rPr lang="en-GB" dirty="0">
                <a:ea typeface="Calibri"/>
                <a:cs typeface="Calibri"/>
              </a:rPr>
              <a:t>Clean water isn't only important for drinking, it's also important to stay clean and healthy too. </a:t>
            </a: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E3861B86-88D2-B25C-9D27-F47A3A5261C3}"/>
              </a:ext>
            </a:extLst>
          </p:cNvPr>
          <p:cNvSpPr>
            <a:spLocks noGrp="1"/>
          </p:cNvSpPr>
          <p:nvPr>
            <p:ph type="sldNum" sz="quarter" idx="10"/>
          </p:nvPr>
        </p:nvSpPr>
        <p:spPr/>
        <p:txBody>
          <a:bodyPr/>
          <a:lstStyle/>
          <a:p>
            <a:fld id="{E12DBF2C-C93A-FD4E-BA14-EA660F09FC35}" type="slidenum">
              <a:rPr lang="en-US" smtClean="0"/>
              <a:t>7</a:t>
            </a:fld>
            <a:endParaRPr lang="en-US"/>
          </a:p>
        </p:txBody>
      </p:sp>
    </p:spTree>
    <p:extLst>
      <p:ext uri="{BB962C8B-B14F-4D97-AF65-F5344CB8AC3E}">
        <p14:creationId xmlns:p14="http://schemas.microsoft.com/office/powerpoint/2010/main" val="2179177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9244-527D-C790-69CE-BEA6D7A45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91AF8-2BC1-BFBF-7DD4-B8BA51F3F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24C15-CA5C-4D29-06E5-FC099C52228A}"/>
              </a:ext>
            </a:extLst>
          </p:cNvPr>
          <p:cNvSpPr>
            <a:spLocks noGrp="1"/>
          </p:cNvSpPr>
          <p:nvPr>
            <p:ph type="body" idx="1"/>
          </p:nvPr>
        </p:nvSpPr>
        <p:spPr/>
        <p:txBody>
          <a:bodyPr/>
          <a:lstStyle/>
          <a:p>
            <a:r>
              <a:rPr lang="en-GB" dirty="0">
                <a:ea typeface="Calibri"/>
                <a:cs typeface="Calibri"/>
              </a:rPr>
              <a:t>Script: It is a very important time in the Church just now- Lent. During Lent the Church asks us to do 3 things in particular to prepare for Easter. Prayer, fasting and almsgiving. </a:t>
            </a:r>
          </a:p>
          <a:p>
            <a:r>
              <a:rPr lang="en-GB" dirty="0">
                <a:ea typeface="Calibri"/>
                <a:cs typeface="Calibri"/>
              </a:rPr>
              <a:t>Q: Can anyone tell me how long Lent lasts for? [40 days]</a:t>
            </a:r>
          </a:p>
          <a:p>
            <a:r>
              <a:rPr lang="en-GB" dirty="0">
                <a:ea typeface="Calibri"/>
                <a:cs typeface="Calibri"/>
              </a:rPr>
              <a:t>So over those 40 days we're asked to do these things. </a:t>
            </a:r>
          </a:p>
          <a:p>
            <a:r>
              <a:rPr lang="en-GB" dirty="0">
                <a:ea typeface="Calibri"/>
                <a:cs typeface="Calibri"/>
              </a:rPr>
              <a:t>Prayer is simple, it can be prayers you know like Hail Mary, Our Father or it can be simply talking to God, telling him about your day, asking him for guidance or help with friends, with your exams, or with day to day life.</a:t>
            </a:r>
            <a:endParaRPr lang="en-GB"/>
          </a:p>
          <a:p>
            <a:r>
              <a:rPr lang="en-GB" dirty="0">
                <a:ea typeface="Calibri"/>
                <a:cs typeface="Calibri"/>
              </a:rPr>
              <a:t>Fasting, a common misconception about fasting is that it's a diet but it's actually about making a little sacrifice to God. Whether that's saying no to chocolate or sweeties during Lent or helping at home with the chores that you don't enjoy doing, or maybe not playing a game but saying a prayer instead- just showing God you are thinking about him! </a:t>
            </a:r>
          </a:p>
          <a:p>
            <a:r>
              <a:rPr lang="en-GB" dirty="0">
                <a:ea typeface="Calibri"/>
                <a:cs typeface="Calibri"/>
              </a:rPr>
              <a:t>Almsgiving is simply reaching out to someone to show love. We know that God has asked us to love one another as I have loved you. So we want to put our faith into action during Lent! That can be something simple like spending quality time with family, or giving a little pocket money to charity.  That's where SCIAF comes in...</a:t>
            </a:r>
            <a:endParaRPr lang="en-GB" dirty="0"/>
          </a:p>
        </p:txBody>
      </p:sp>
      <p:sp>
        <p:nvSpPr>
          <p:cNvPr id="4" name="Slide Number Placeholder 3">
            <a:extLst>
              <a:ext uri="{FF2B5EF4-FFF2-40B4-BE49-F238E27FC236}">
                <a16:creationId xmlns:a16="http://schemas.microsoft.com/office/drawing/2014/main" id="{29143A08-49D5-F7BE-1FF9-5F9C189934C8}"/>
              </a:ext>
            </a:extLst>
          </p:cNvPr>
          <p:cNvSpPr>
            <a:spLocks noGrp="1"/>
          </p:cNvSpPr>
          <p:nvPr>
            <p:ph type="sldNum" sz="quarter" idx="10"/>
          </p:nvPr>
        </p:nvSpPr>
        <p:spPr/>
        <p:txBody>
          <a:bodyPr/>
          <a:lstStyle/>
          <a:p>
            <a:fld id="{E12DBF2C-C93A-FD4E-BA14-EA660F09FC35}" type="slidenum">
              <a:rPr lang="en-US" smtClean="0"/>
              <a:t>8</a:t>
            </a:fld>
            <a:endParaRPr lang="en-US"/>
          </a:p>
        </p:txBody>
      </p:sp>
    </p:spTree>
    <p:extLst>
      <p:ext uri="{BB962C8B-B14F-4D97-AF65-F5344CB8AC3E}">
        <p14:creationId xmlns:p14="http://schemas.microsoft.com/office/powerpoint/2010/main" val="172567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17DA6-0F6C-CFDE-0B70-3047FA36C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F60E3-EFA5-A1F8-5B5F-10966BF93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C2661-3658-FF07-6135-588F4A1B143B}"/>
              </a:ext>
            </a:extLst>
          </p:cNvPr>
          <p:cNvSpPr>
            <a:spLocks noGrp="1"/>
          </p:cNvSpPr>
          <p:nvPr>
            <p:ph type="body" idx="1"/>
          </p:nvPr>
        </p:nvSpPr>
        <p:spPr/>
        <p:txBody>
          <a:bodyPr/>
          <a:lstStyle/>
          <a:p>
            <a:r>
              <a:rPr lang="en-GB"/>
              <a:t>[Script]:SCIAF’s local partners in Ethiopia, and around the world, are bringing water to the women, girls, and communities who need it most. Together, we dig wells near homes, repair pumps, and ensure that water keeps flowing, whatever the weather. </a:t>
            </a:r>
          </a:p>
          <a:p>
            <a:endParaRPr lang="en-GB" dirty="0">
              <a:ea typeface="Calibri"/>
              <a:cs typeface="Calibri"/>
            </a:endParaRPr>
          </a:p>
          <a:p>
            <a:r>
              <a:rPr lang="en-GB">
                <a:ea typeface="Calibri"/>
                <a:cs typeface="Calibri"/>
              </a:rPr>
              <a:t>T</a:t>
            </a:r>
            <a:endParaRPr lang="en-GB"/>
          </a:p>
        </p:txBody>
      </p:sp>
      <p:sp>
        <p:nvSpPr>
          <p:cNvPr id="4" name="Slide Number Placeholder 3">
            <a:extLst>
              <a:ext uri="{FF2B5EF4-FFF2-40B4-BE49-F238E27FC236}">
                <a16:creationId xmlns:a16="http://schemas.microsoft.com/office/drawing/2014/main" id="{9D26BCB2-C1AB-2FFE-9828-D3C8C2F305A5}"/>
              </a:ext>
            </a:extLst>
          </p:cNvPr>
          <p:cNvSpPr>
            <a:spLocks noGrp="1"/>
          </p:cNvSpPr>
          <p:nvPr>
            <p:ph type="sldNum" sz="quarter" idx="5"/>
          </p:nvPr>
        </p:nvSpPr>
        <p:spPr/>
        <p:txBody>
          <a:bodyPr/>
          <a:lstStyle/>
          <a:p>
            <a:fld id="{E12DBF2C-C93A-FD4E-BA14-EA660F09FC35}" type="slidenum">
              <a:rPr lang="en-US" smtClean="0"/>
              <a:t>9</a:t>
            </a:fld>
            <a:endParaRPr lang="en-US"/>
          </a:p>
        </p:txBody>
      </p:sp>
    </p:spTree>
    <p:extLst>
      <p:ext uri="{BB962C8B-B14F-4D97-AF65-F5344CB8AC3E}">
        <p14:creationId xmlns:p14="http://schemas.microsoft.com/office/powerpoint/2010/main" val="57918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ABC1F-571C-C034-A1DC-704A862AF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DB021-646B-EF3B-05C7-2B551F21F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D307B-CF01-DEEB-D715-564D4C1D3897}"/>
              </a:ext>
            </a:extLst>
          </p:cNvPr>
          <p:cNvSpPr>
            <a:spLocks noGrp="1"/>
          </p:cNvSpPr>
          <p:nvPr>
            <p:ph type="body" idx="1"/>
          </p:nvPr>
        </p:nvSpPr>
        <p:spPr/>
        <p:txBody>
          <a:bodyPr/>
          <a:lstStyle/>
          <a:p>
            <a:r>
              <a:rPr lang="en-GB" dirty="0">
                <a:solidFill>
                  <a:srgbClr val="333333"/>
                </a:solidFill>
              </a:rPr>
              <a:t>Hirit lives in a rural village in Ethiopia, she is 24 years old. </a:t>
            </a:r>
          </a:p>
          <a:p>
            <a:endParaRPr lang="en-GB" dirty="0">
              <a:solidFill>
                <a:srgbClr val="333333"/>
              </a:solidFill>
              <a:ea typeface="Calibri"/>
              <a:cs typeface="Calibri"/>
            </a:endParaRPr>
          </a:p>
          <a:p>
            <a:r>
              <a:rPr lang="en-GB" dirty="0">
                <a:solidFill>
                  <a:srgbClr val="333333"/>
                </a:solidFill>
                <a:ea typeface="Calibri"/>
                <a:cs typeface="Calibri"/>
              </a:rPr>
              <a:t>Hirit said:</a:t>
            </a:r>
            <a:endParaRPr lang="en-GB" dirty="0">
              <a:solidFill>
                <a:srgbClr val="333333"/>
              </a:solidFill>
            </a:endParaRPr>
          </a:p>
          <a:p>
            <a:r>
              <a:rPr lang="en-GB" dirty="0">
                <a:solidFill>
                  <a:srgbClr val="333333"/>
                </a:solidFill>
                <a:highlight>
                  <a:srgbClr val="FFFFFF"/>
                </a:highlight>
              </a:rPr>
              <a:t>“A good day is a day when I’m not anxious. A day without any problems is what I call a good day. If you're out of trouble, free from stress, and everything is peaceful, then that’s a good day.</a:t>
            </a:r>
            <a:endParaRPr lang="en-GB" dirty="0">
              <a:solidFill>
                <a:srgbClr val="333333"/>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A2C80773-2C81-5F83-A567-E06065AB6C12}"/>
              </a:ext>
            </a:extLst>
          </p:cNvPr>
          <p:cNvSpPr>
            <a:spLocks noGrp="1"/>
          </p:cNvSpPr>
          <p:nvPr>
            <p:ph type="sldNum" sz="quarter" idx="10"/>
          </p:nvPr>
        </p:nvSpPr>
        <p:spPr/>
        <p:txBody>
          <a:bodyPr/>
          <a:lstStyle/>
          <a:p>
            <a:fld id="{E12DBF2C-C93A-FD4E-BA14-EA660F09FC35}" type="slidenum">
              <a:rPr lang="en-US" smtClean="0"/>
              <a:t>10</a:t>
            </a:fld>
            <a:endParaRPr lang="en-US"/>
          </a:p>
        </p:txBody>
      </p:sp>
    </p:spTree>
    <p:extLst>
      <p:ext uri="{BB962C8B-B14F-4D97-AF65-F5344CB8AC3E}">
        <p14:creationId xmlns:p14="http://schemas.microsoft.com/office/powerpoint/2010/main" val="857712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8A844-2B96-4385-92B3-1D095298F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1903D-1EFC-60EA-F201-272FF413A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45332-7D0D-41C2-1F47-84265785D6FD}"/>
              </a:ext>
            </a:extLst>
          </p:cNvPr>
          <p:cNvSpPr>
            <a:spLocks noGrp="1"/>
          </p:cNvSpPr>
          <p:nvPr>
            <p:ph type="body" idx="1"/>
          </p:nvPr>
        </p:nvSpPr>
        <p:spPr/>
        <p:txBody>
          <a:bodyPr/>
          <a:lstStyle/>
          <a:p>
            <a:r>
              <a:rPr lang="en-GB" dirty="0">
                <a:solidFill>
                  <a:srgbClr val="333333"/>
                </a:solidFill>
              </a:rPr>
              <a:t>SCRIPT: </a:t>
            </a:r>
            <a:endParaRPr lang="en-US" dirty="0">
              <a:solidFill>
                <a:srgbClr val="000000"/>
              </a:solidFill>
            </a:endParaRPr>
          </a:p>
          <a:p>
            <a:r>
              <a:rPr lang="en-GB" dirty="0">
                <a:solidFill>
                  <a:srgbClr val="333333"/>
                </a:solidFill>
                <a:ea typeface="Calibri"/>
                <a:cs typeface="Calibri"/>
              </a:rPr>
              <a:t>When a couple of members of staff from SCIAF visited Ethiopia they had the opportunity to speak to speak to Hirit and learn more about her story and the daily struggles she endured without regular access to clean safe water. </a:t>
            </a:r>
          </a:p>
          <a:p>
            <a:endParaRPr lang="en-GB" dirty="0">
              <a:solidFill>
                <a:srgbClr val="333333"/>
              </a:solidFill>
            </a:endParaRPr>
          </a:p>
          <a:p>
            <a:r>
              <a:rPr lang="en-GB" dirty="0">
                <a:solidFill>
                  <a:srgbClr val="333333"/>
                </a:solidFill>
              </a:rPr>
              <a:t>Hirit told us, that Life before this was very difficult. They used to walk five hours just to get water. The place they fetched water from was unsafe – the cows and other animals drank from it. Even dead animals were sometimes fou</a:t>
            </a:r>
            <a:r>
              <a:rPr lang="en-GB" dirty="0">
                <a:solidFill>
                  <a:srgbClr val="333333"/>
                </a:solidFill>
                <a:ea typeface="Calibri"/>
                <a:cs typeface="Calibri"/>
              </a:rPr>
              <a:t>nd</a:t>
            </a:r>
            <a:r>
              <a:rPr lang="en-GB" dirty="0">
                <a:solidFill>
                  <a:srgbClr val="333333"/>
                </a:solidFill>
              </a:rPr>
              <a:t> in the water but with this being their only option for many miles, they were forced to drink the water. </a:t>
            </a:r>
            <a:endParaRPr lang="en-US" dirty="0">
              <a:ea typeface="Calibri"/>
              <a:cs typeface="Calibri"/>
            </a:endParaRPr>
          </a:p>
        </p:txBody>
      </p:sp>
      <p:sp>
        <p:nvSpPr>
          <p:cNvPr id="4" name="Slide Number Placeholder 3">
            <a:extLst>
              <a:ext uri="{FF2B5EF4-FFF2-40B4-BE49-F238E27FC236}">
                <a16:creationId xmlns:a16="http://schemas.microsoft.com/office/drawing/2014/main" id="{9EA6BF93-1E67-4C01-3B09-F5CBFD6E5A54}"/>
              </a:ext>
            </a:extLst>
          </p:cNvPr>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2633015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48780-4249-8296-C478-3F95D9E7D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915AF-EDAE-3BAF-359A-16AF7A40B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82925-7FD6-ED32-DA0A-C84193B33FEE}"/>
              </a:ext>
            </a:extLst>
          </p:cNvPr>
          <p:cNvSpPr>
            <a:spLocks noGrp="1"/>
          </p:cNvSpPr>
          <p:nvPr>
            <p:ph type="body" idx="1"/>
          </p:nvPr>
        </p:nvSpPr>
        <p:spPr/>
        <p:txBody>
          <a:bodyPr/>
          <a:lstStyle/>
          <a:p>
            <a:r>
              <a:rPr lang="en-GB" dirty="0">
                <a:ea typeface="Calibri"/>
                <a:cs typeface="Calibri"/>
              </a:rPr>
              <a:t>Hirit told us</a:t>
            </a:r>
            <a:r>
              <a:rPr lang="en-GB" dirty="0">
                <a:solidFill>
                  <a:srgbClr val="000000"/>
                </a:solidFill>
                <a:ea typeface="Calibri"/>
                <a:cs typeface="Calibri"/>
              </a:rPr>
              <a:t> that often woman and girls would try to avoid going to fetch water as it was so dangerous. </a:t>
            </a:r>
            <a:r>
              <a:rPr lang="en-GB" dirty="0">
                <a:solidFill>
                  <a:srgbClr val="000000"/>
                </a:solidFill>
              </a:rPr>
              <a:t>People were often attacked or threatened. Additionally knowing the water was unclean and causing diseases was always on their mind- but they didn’t have another option. </a:t>
            </a:r>
          </a:p>
          <a:p>
            <a:r>
              <a:rPr lang="en-GB" dirty="0">
                <a:solidFill>
                  <a:srgbClr val="000000"/>
                </a:solidFill>
                <a:ea typeface="Calibri"/>
                <a:cs typeface="Calibri"/>
              </a:rPr>
              <a:t>Hirit said</a:t>
            </a:r>
            <a:endParaRPr lang="en-GB" dirty="0">
              <a:solidFill>
                <a:srgbClr val="000000"/>
              </a:solidFill>
            </a:endParaRPr>
          </a:p>
          <a:p>
            <a:r>
              <a:rPr lang="en-GB" dirty="0">
                <a:solidFill>
                  <a:srgbClr val="333333"/>
                </a:solidFill>
                <a:highlight>
                  <a:srgbClr val="FFFFFF"/>
                </a:highlight>
              </a:rPr>
              <a:t>“We had no other choice. We had to drink it. Sometimes it felt like drinking</a:t>
            </a:r>
            <a:r>
              <a:rPr lang="en-GB">
                <a:solidFill>
                  <a:srgbClr val="333333"/>
                </a:solidFill>
                <a:highlight>
                  <a:srgbClr val="FFFFFF"/>
                </a:highlight>
              </a:rPr>
              <a:t> that water was worse than dying."</a:t>
            </a:r>
            <a:endParaRPr lang="en-GB">
              <a:solidFill>
                <a:srgbClr val="333333"/>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03F25C93-DD2B-8A15-BFBB-32CE33F21397}"/>
              </a:ext>
            </a:extLst>
          </p:cNvPr>
          <p:cNvSpPr>
            <a:spLocks noGrp="1"/>
          </p:cNvSpPr>
          <p:nvPr>
            <p:ph type="sldNum" sz="quarter" idx="10"/>
          </p:nvPr>
        </p:nvSpPr>
        <p:spPr/>
        <p:txBody>
          <a:bodyPr/>
          <a:lstStyle/>
          <a:p>
            <a:fld id="{E12DBF2C-C93A-FD4E-BA14-EA660F09FC35}" type="slidenum">
              <a:rPr lang="en-US" smtClean="0"/>
              <a:t>12</a:t>
            </a:fld>
            <a:endParaRPr lang="en-US"/>
          </a:p>
        </p:txBody>
      </p:sp>
    </p:spTree>
    <p:extLst>
      <p:ext uri="{BB962C8B-B14F-4D97-AF65-F5344CB8AC3E}">
        <p14:creationId xmlns:p14="http://schemas.microsoft.com/office/powerpoint/2010/main" val="179720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9244-527D-C790-69CE-BEA6D7A45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91AF8-2BC1-BFBF-7DD4-B8BA51F3F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24C15-CA5C-4D29-06E5-FC099C52228A}"/>
              </a:ext>
            </a:extLst>
          </p:cNvPr>
          <p:cNvSpPr>
            <a:spLocks noGrp="1"/>
          </p:cNvSpPr>
          <p:nvPr>
            <p:ph type="body" idx="1"/>
          </p:nvPr>
        </p:nvSpPr>
        <p:spPr/>
        <p:txBody>
          <a:bodyPr/>
          <a:lstStyle/>
          <a:p>
            <a:r>
              <a:rPr lang="en-GB" dirty="0"/>
              <a:t>“</a:t>
            </a:r>
            <a:r>
              <a:rPr lang="en-GB" b="1" dirty="0"/>
              <a:t>The water point has solved many of the problems for us women. It has especially helped young girls like me.</a:t>
            </a:r>
            <a:endParaRPr lang="en-GB" dirty="0">
              <a:ea typeface="Calibri"/>
              <a:cs typeface="Calibri"/>
            </a:endParaRPr>
          </a:p>
          <a:p>
            <a:endParaRPr lang="en-GB" dirty="0">
              <a:ea typeface="Calibri"/>
              <a:cs typeface="Calibri"/>
            </a:endParaRPr>
          </a:p>
          <a:p>
            <a:r>
              <a:rPr lang="en-GB" b="1" dirty="0"/>
              <a:t>“Before, we used to go to school with dirty clothes, dirty bags, and unwashed hair. But now, we can stay clean. Overall, it’s much better for girls now.</a:t>
            </a:r>
            <a:endParaRPr lang="en-GB" dirty="0">
              <a:ea typeface="Calibri"/>
              <a:cs typeface="Calibri"/>
            </a:endParaRPr>
          </a:p>
        </p:txBody>
      </p:sp>
      <p:sp>
        <p:nvSpPr>
          <p:cNvPr id="4" name="Slide Number Placeholder 3">
            <a:extLst>
              <a:ext uri="{FF2B5EF4-FFF2-40B4-BE49-F238E27FC236}">
                <a16:creationId xmlns:a16="http://schemas.microsoft.com/office/drawing/2014/main" id="{29143A08-49D5-F7BE-1FF9-5F9C189934C8}"/>
              </a:ext>
            </a:extLst>
          </p:cNvPr>
          <p:cNvSpPr>
            <a:spLocks noGrp="1"/>
          </p:cNvSpPr>
          <p:nvPr>
            <p:ph type="sldNum" sz="quarter" idx="10"/>
          </p:nvPr>
        </p:nvSpPr>
        <p:spPr/>
        <p:txBody>
          <a:bodyPr/>
          <a:lstStyle/>
          <a:p>
            <a:fld id="{E12DBF2C-C93A-FD4E-BA14-EA660F09FC35}" type="slidenum">
              <a:rPr lang="en-US" smtClean="0"/>
              <a:t>13</a:t>
            </a:fld>
            <a:endParaRPr lang="en-US"/>
          </a:p>
        </p:txBody>
      </p:sp>
    </p:spTree>
    <p:extLst>
      <p:ext uri="{BB962C8B-B14F-4D97-AF65-F5344CB8AC3E}">
        <p14:creationId xmlns:p14="http://schemas.microsoft.com/office/powerpoint/2010/main" val="172567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C34B-C5A6-A711-448C-ADD0D5A00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4321D-A9DD-A67F-0047-9655B9007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8445E-A428-E0BD-702C-A7C21896AAAA}"/>
              </a:ext>
            </a:extLst>
          </p:cNvPr>
          <p:cNvSpPr>
            <a:spLocks noGrp="1"/>
          </p:cNvSpPr>
          <p:nvPr>
            <p:ph type="body" idx="1"/>
          </p:nvPr>
        </p:nvSpPr>
        <p:spPr/>
        <p:txBody>
          <a:bodyPr/>
          <a:lstStyle/>
          <a:p>
            <a:endParaRPr lang="en-GB" dirty="0">
              <a:ea typeface="Calibri"/>
              <a:cs typeface="Calibri"/>
            </a:endParaRPr>
          </a:p>
          <a:p>
            <a:r>
              <a:rPr lang="en-GB" b="1" dirty="0">
                <a:ea typeface="Calibri"/>
                <a:cs typeface="Calibri"/>
              </a:rPr>
              <a:t>Hirit said:</a:t>
            </a:r>
            <a:endParaRPr lang="en-GB" b="1" dirty="0"/>
          </a:p>
          <a:p>
            <a:endParaRPr lang="en-GB" b="1" dirty="0"/>
          </a:p>
          <a:p>
            <a:r>
              <a:rPr lang="en-GB" b="1" dirty="0"/>
              <a:t>“I hope to continue doing well in school and reach the highest level so I can serve my family and my community.  I want to pursue a career in business. But I really want to finish my education."</a:t>
            </a:r>
            <a:endParaRPr lang="en-GB" dirty="0">
              <a:ea typeface="Calibri"/>
              <a:cs typeface="Calibri"/>
            </a:endParaRPr>
          </a:p>
        </p:txBody>
      </p:sp>
      <p:sp>
        <p:nvSpPr>
          <p:cNvPr id="4" name="Slide Number Placeholder 3">
            <a:extLst>
              <a:ext uri="{FF2B5EF4-FFF2-40B4-BE49-F238E27FC236}">
                <a16:creationId xmlns:a16="http://schemas.microsoft.com/office/drawing/2014/main" id="{BB437325-BB5B-C58C-64A8-E5C485B5D3C4}"/>
              </a:ext>
            </a:extLst>
          </p:cNvPr>
          <p:cNvSpPr>
            <a:spLocks noGrp="1"/>
          </p:cNvSpPr>
          <p:nvPr>
            <p:ph type="sldNum" sz="quarter" idx="10"/>
          </p:nvPr>
        </p:nvSpPr>
        <p:spPr/>
        <p:txBody>
          <a:bodyPr/>
          <a:lstStyle/>
          <a:p>
            <a:fld id="{E12DBF2C-C93A-FD4E-BA14-EA660F09FC35}" type="slidenum">
              <a:rPr lang="en-US" smtClean="0"/>
              <a:t>14</a:t>
            </a:fld>
            <a:endParaRPr lang="en-US"/>
          </a:p>
        </p:txBody>
      </p:sp>
    </p:spTree>
    <p:extLst>
      <p:ext uri="{BB962C8B-B14F-4D97-AF65-F5344CB8AC3E}">
        <p14:creationId xmlns:p14="http://schemas.microsoft.com/office/powerpoint/2010/main" val="1531555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36AE-F7E8-5B26-ECBC-E561AB741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B66D2-9799-BC41-268A-7F707C4B9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E7F92-7185-B1AE-07F5-0D4903EC301A}"/>
              </a:ext>
            </a:extLst>
          </p:cNvPr>
          <p:cNvSpPr>
            <a:spLocks noGrp="1"/>
          </p:cNvSpPr>
          <p:nvPr>
            <p:ph type="body" idx="1"/>
          </p:nvPr>
        </p:nvSpPr>
        <p:spPr/>
        <p:txBody>
          <a:bodyPr/>
          <a:lstStyle/>
          <a:p>
            <a:r>
              <a:rPr lang="en-GB" dirty="0">
                <a:ea typeface="Calibri"/>
                <a:cs typeface="Calibri"/>
              </a:rPr>
              <a:t>An obvious quote from Pope Leo but I guess it highlights how vital water is and highlights the problem we have that billions don't have access to clean safe water. </a:t>
            </a:r>
            <a:endParaRPr lang="en-GB" dirty="0"/>
          </a:p>
        </p:txBody>
      </p:sp>
      <p:sp>
        <p:nvSpPr>
          <p:cNvPr id="4" name="Slide Number Placeholder 3">
            <a:extLst>
              <a:ext uri="{FF2B5EF4-FFF2-40B4-BE49-F238E27FC236}">
                <a16:creationId xmlns:a16="http://schemas.microsoft.com/office/drawing/2014/main" id="{1211C138-9D2D-C303-CB2D-F76990E70320}"/>
              </a:ext>
            </a:extLst>
          </p:cNvPr>
          <p:cNvSpPr>
            <a:spLocks noGrp="1"/>
          </p:cNvSpPr>
          <p:nvPr>
            <p:ph type="sldNum" sz="quarter" idx="10"/>
          </p:nvPr>
        </p:nvSpPr>
        <p:spPr/>
        <p:txBody>
          <a:bodyPr/>
          <a:lstStyle/>
          <a:p>
            <a:fld id="{E12DBF2C-C93A-FD4E-BA14-EA660F09FC35}" type="slidenum">
              <a:rPr lang="en-US" smtClean="0"/>
              <a:t>15</a:t>
            </a:fld>
            <a:endParaRPr lang="en-US"/>
          </a:p>
        </p:txBody>
      </p:sp>
    </p:spTree>
    <p:extLst>
      <p:ext uri="{BB962C8B-B14F-4D97-AF65-F5344CB8AC3E}">
        <p14:creationId xmlns:p14="http://schemas.microsoft.com/office/powerpoint/2010/main" val="1357320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AC03E-2881-54D6-5855-D7C0A53A6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7279D-A974-AC87-2C52-A5D941C31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9460D-0AED-C726-9589-BD0F0290F97E}"/>
              </a:ext>
            </a:extLst>
          </p:cNvPr>
          <p:cNvSpPr>
            <a:spLocks noGrp="1"/>
          </p:cNvSpPr>
          <p:nvPr>
            <p:ph type="body" idx="1"/>
          </p:nvPr>
        </p:nvSpPr>
        <p:spPr/>
        <p:txBody>
          <a:bodyPr/>
          <a:lstStyle/>
          <a:p>
            <a:r>
              <a:rPr lang="en-GB" dirty="0">
                <a:ea typeface="Calibri"/>
                <a:cs typeface="Calibri"/>
              </a:rPr>
              <a:t>You can use your WEE BOX to make a BIG CHANGE this Lent, for people in Ethiopia and all around the world! </a:t>
            </a:r>
          </a:p>
          <a:p>
            <a:endParaRPr lang="en-GB" dirty="0">
              <a:ea typeface="Calibri"/>
              <a:cs typeface="Calibri"/>
            </a:endParaRPr>
          </a:p>
          <a:p>
            <a:r>
              <a:rPr lang="en-GB" dirty="0">
                <a:ea typeface="Calibri"/>
                <a:cs typeface="Calibri"/>
              </a:rPr>
              <a:t>Every year the people of Scotland come together and use their WEE BOX to be part of something bigger. Sometimes it can feel like what you donate alone can't do much so that's why it's important that we do our bit to contribute to the bigger picture! Who remembers how many people we help every year? [over 1 million] We cant do that without the help of our SCIAF community here in Scotland and that community, the catholic community includes all of you! </a:t>
            </a:r>
          </a:p>
        </p:txBody>
      </p:sp>
      <p:sp>
        <p:nvSpPr>
          <p:cNvPr id="4" name="Slide Number Placeholder 3">
            <a:extLst>
              <a:ext uri="{FF2B5EF4-FFF2-40B4-BE49-F238E27FC236}">
                <a16:creationId xmlns:a16="http://schemas.microsoft.com/office/drawing/2014/main" id="{BE3ADA14-244A-D149-A5BA-670D355ED193}"/>
              </a:ext>
            </a:extLst>
          </p:cNvPr>
          <p:cNvSpPr>
            <a:spLocks noGrp="1"/>
          </p:cNvSpPr>
          <p:nvPr>
            <p:ph type="sldNum" sz="quarter" idx="10"/>
          </p:nvPr>
        </p:nvSpPr>
        <p:spPr/>
        <p:txBody>
          <a:bodyPr/>
          <a:lstStyle/>
          <a:p>
            <a:fld id="{E12DBF2C-C93A-FD4E-BA14-EA660F09FC35}" type="slidenum">
              <a:rPr lang="en-US" smtClean="0"/>
              <a:t>16</a:t>
            </a:fld>
            <a:endParaRPr lang="en-US"/>
          </a:p>
        </p:txBody>
      </p:sp>
    </p:spTree>
    <p:extLst>
      <p:ext uri="{BB962C8B-B14F-4D97-AF65-F5344CB8AC3E}">
        <p14:creationId xmlns:p14="http://schemas.microsoft.com/office/powerpoint/2010/main" val="3754082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D4D6E-4D46-F3A4-2E66-44B80DB5F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E0056-8B86-A948-E8EE-96F30713A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C3B5C-D0FB-8EB5-309A-23597733B9FC}"/>
              </a:ext>
            </a:extLst>
          </p:cNvPr>
          <p:cNvSpPr>
            <a:spLocks noGrp="1"/>
          </p:cNvSpPr>
          <p:nvPr>
            <p:ph type="body" idx="1"/>
          </p:nvPr>
        </p:nvSpPr>
        <p:spPr/>
        <p:txBody>
          <a:bodyPr/>
          <a:lstStyle/>
          <a:p>
            <a:r>
              <a:rPr lang="en-GB" dirty="0">
                <a:ea typeface="Calibri"/>
                <a:cs typeface="Calibri"/>
              </a:rPr>
              <a:t>It sometimes helps to know what your kind donations are doing so here's an idea of what money can provide. Please note that £1,200 is not simply one water point. It's often equipping a village with multiple water points and irrigation systems to crops. It's installing rainwater harvesters and storage tanks.   </a:t>
            </a:r>
            <a:endParaRPr lang="en-GB" dirty="0"/>
          </a:p>
        </p:txBody>
      </p:sp>
      <p:sp>
        <p:nvSpPr>
          <p:cNvPr id="4" name="Slide Number Placeholder 3">
            <a:extLst>
              <a:ext uri="{FF2B5EF4-FFF2-40B4-BE49-F238E27FC236}">
                <a16:creationId xmlns:a16="http://schemas.microsoft.com/office/drawing/2014/main" id="{DA56D1CD-1701-EE3D-87E2-C35D288EB015}"/>
              </a:ext>
            </a:extLst>
          </p:cNvPr>
          <p:cNvSpPr>
            <a:spLocks noGrp="1"/>
          </p:cNvSpPr>
          <p:nvPr>
            <p:ph type="sldNum" sz="quarter" idx="10"/>
          </p:nvPr>
        </p:nvSpPr>
        <p:spPr/>
        <p:txBody>
          <a:bodyPr/>
          <a:lstStyle/>
          <a:p>
            <a:fld id="{E12DBF2C-C93A-FD4E-BA14-EA660F09FC35}" type="slidenum">
              <a:rPr lang="en-US" smtClean="0"/>
              <a:t>17</a:t>
            </a:fld>
            <a:endParaRPr lang="en-US"/>
          </a:p>
        </p:txBody>
      </p:sp>
    </p:spTree>
    <p:extLst>
      <p:ext uri="{BB962C8B-B14F-4D97-AF65-F5344CB8AC3E}">
        <p14:creationId xmlns:p14="http://schemas.microsoft.com/office/powerpoint/2010/main" val="856843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340B8-BF27-DDC7-BE34-BE3159325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B3546-DFF1-951D-58B7-9AF6B4C54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1DCF8-40EA-9D3B-D709-B554FF0D125F}"/>
              </a:ext>
            </a:extLst>
          </p:cNvPr>
          <p:cNvSpPr>
            <a:spLocks noGrp="1"/>
          </p:cNvSpPr>
          <p:nvPr>
            <p:ph type="body" idx="1"/>
          </p:nvPr>
        </p:nvSpPr>
        <p:spPr/>
        <p:txBody>
          <a:bodyPr/>
          <a:lstStyle/>
          <a:p>
            <a:r>
              <a:rPr lang="en-GB"/>
              <a:t>The Big Lent Walk is a really easy way to walk in solidarity with your sisters and brothers who are often walking hours and hours for water each day. Get yourself sponsored, and walk together as a school. You can find more information to support your walk online including nice little reflections. Your challenge is to walk the length of the Blue Nile that starts in Ethiopia and is the countries longest river.  </a:t>
            </a:r>
            <a:endParaRPr lang="en-US"/>
          </a:p>
        </p:txBody>
      </p:sp>
      <p:sp>
        <p:nvSpPr>
          <p:cNvPr id="4" name="Slide Number Placeholder 3">
            <a:extLst>
              <a:ext uri="{FF2B5EF4-FFF2-40B4-BE49-F238E27FC236}">
                <a16:creationId xmlns:a16="http://schemas.microsoft.com/office/drawing/2014/main" id="{9B09E86D-1A87-DA6D-FA20-D94C9217FC9A}"/>
              </a:ext>
            </a:extLst>
          </p:cNvPr>
          <p:cNvSpPr>
            <a:spLocks noGrp="1"/>
          </p:cNvSpPr>
          <p:nvPr>
            <p:ph type="sldNum" sz="quarter" idx="10"/>
          </p:nvPr>
        </p:nvSpPr>
        <p:spPr/>
        <p:txBody>
          <a:bodyPr/>
          <a:lstStyle/>
          <a:p>
            <a:fld id="{E12DBF2C-C93A-FD4E-BA14-EA660F09FC35}" type="slidenum">
              <a:rPr lang="en-US" smtClean="0"/>
              <a:t>18</a:t>
            </a:fld>
            <a:endParaRPr lang="en-US"/>
          </a:p>
        </p:txBody>
      </p:sp>
    </p:spTree>
    <p:extLst>
      <p:ext uri="{BB962C8B-B14F-4D97-AF65-F5344CB8AC3E}">
        <p14:creationId xmlns:p14="http://schemas.microsoft.com/office/powerpoint/2010/main" val="842429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F3E36-2921-DF8F-BF5C-E497CB06B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9CA4B-8095-12F1-553D-6C007AEB7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41159-9E0B-7C1A-05EF-445C87745514}"/>
              </a:ext>
            </a:extLst>
          </p:cNvPr>
          <p:cNvSpPr>
            <a:spLocks noGrp="1"/>
          </p:cNvSpPr>
          <p:nvPr>
            <p:ph type="body" idx="1"/>
          </p:nvPr>
        </p:nvSpPr>
        <p:spPr/>
        <p:txBody>
          <a:bodyPr/>
          <a:lstStyle/>
          <a:p>
            <a:r>
              <a:rPr lang="en-GB">
                <a:highlight>
                  <a:srgbClr val="FFFFFF"/>
                </a:highlight>
              </a:rPr>
              <a:t>When Sir Keir Starmer won the UK General Election, he promised to return the aid budget to 0.7%. It could have been a lifeline for the world’s poorest people </a:t>
            </a:r>
            <a:r>
              <a:rPr lang="en-GB">
                <a:solidFill>
                  <a:srgbClr val="1F1F1F"/>
                </a:solidFill>
                <a:highlight>
                  <a:srgbClr val="FFFFFF"/>
                </a:highlight>
              </a:rPr>
              <a:t>–</a:t>
            </a:r>
            <a:r>
              <a:rPr lang="en-GB">
                <a:highlight>
                  <a:srgbClr val="FFFFFF"/>
                </a:highlight>
              </a:rPr>
              <a:t> while making the world a safer place for all. </a:t>
            </a:r>
          </a:p>
          <a:p>
            <a:r>
              <a:rPr lang="en-GB">
                <a:highlight>
                  <a:srgbClr val="FFFFFF"/>
                </a:highlight>
              </a:rPr>
              <a:t>But the Prime Minister didn’t keep his promise. </a:t>
            </a:r>
          </a:p>
          <a:p>
            <a:r>
              <a:rPr lang="en-GB" dirty="0">
                <a:highlight>
                  <a:srgbClr val="FFFFFF"/>
                </a:highlight>
              </a:rPr>
              <a:t>Instead, aid spending is now set to be slashed again. And it’s the world’s poorest people that will lose out: those in need of water, sanitation and hygiene in places like Ethiopia; those struggling to rebuild after war or natural disasters around the world. </a:t>
            </a:r>
            <a:endParaRPr lang="en-GB" dirty="0">
              <a:highlight>
                <a:srgbClr val="FFFFFF"/>
              </a:highlight>
              <a:ea typeface="Calibri"/>
              <a:cs typeface="Calibri"/>
            </a:endParaRPr>
          </a:p>
          <a:p>
            <a:r>
              <a:rPr lang="en-GB" dirty="0">
                <a:highlight>
                  <a:srgbClr val="FFFFFF"/>
                </a:highlight>
              </a:rPr>
              <a:t>The UK Government should not balance the books on the backs of the poorest. Restoring the 0.7% aid commitment is an act of solidarity from one of the richest nations in history </a:t>
            </a:r>
            <a:r>
              <a:rPr lang="en-GB" dirty="0">
                <a:solidFill>
                  <a:srgbClr val="1F1F1F"/>
                </a:solidFill>
                <a:highlight>
                  <a:srgbClr val="FFFFFF"/>
                </a:highlight>
              </a:rPr>
              <a:t>–</a:t>
            </a:r>
            <a:r>
              <a:rPr lang="en-GB" dirty="0">
                <a:highlight>
                  <a:srgbClr val="FFFFFF"/>
                </a:highlight>
              </a:rPr>
              <a:t> and an investment in a fairer, better world for all.</a:t>
            </a:r>
            <a:endParaRPr lang="en-GB" dirty="0">
              <a:highlight>
                <a:srgbClr val="FFFFFF"/>
              </a:highlight>
              <a:ea typeface="Calibri"/>
              <a:cs typeface="Calibri"/>
            </a:endParaRPr>
          </a:p>
          <a:p>
            <a:r>
              <a:rPr lang="en-GB" dirty="0">
                <a:highlight>
                  <a:srgbClr val="FFFFFF"/>
                </a:highlight>
              </a:rPr>
              <a:t>Don’t cut aid. Save lives! </a:t>
            </a:r>
            <a:endParaRPr lang="en-GB" dirty="0">
              <a:highlight>
                <a:srgbClr val="FFFFFF"/>
              </a:highlight>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72085169-9472-4F6B-9C7A-76C9AD5F614A}"/>
              </a:ext>
            </a:extLst>
          </p:cNvPr>
          <p:cNvSpPr>
            <a:spLocks noGrp="1"/>
          </p:cNvSpPr>
          <p:nvPr>
            <p:ph type="sldNum" sz="quarter" idx="10"/>
          </p:nvPr>
        </p:nvSpPr>
        <p:spPr/>
        <p:txBody>
          <a:bodyPr/>
          <a:lstStyle/>
          <a:p>
            <a:fld id="{E12DBF2C-C93A-FD4E-BA14-EA660F09FC35}" type="slidenum">
              <a:rPr lang="en-US" smtClean="0"/>
              <a:t>19</a:t>
            </a:fld>
            <a:endParaRPr lang="en-US"/>
          </a:p>
        </p:txBody>
      </p:sp>
    </p:spTree>
    <p:extLst>
      <p:ext uri="{BB962C8B-B14F-4D97-AF65-F5344CB8AC3E}">
        <p14:creationId xmlns:p14="http://schemas.microsoft.com/office/powerpoint/2010/main" val="947190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834-4639-D4A1-ED7D-21F433B4D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A7400-BF7C-C314-214F-4FE77676C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9C62E-2065-CCE0-A6A8-9A820F889A88}"/>
              </a:ext>
            </a:extLst>
          </p:cNvPr>
          <p:cNvSpPr>
            <a:spLocks noGrp="1"/>
          </p:cNvSpPr>
          <p:nvPr>
            <p:ph type="body" idx="1"/>
          </p:nvPr>
        </p:nvSpPr>
        <p:spPr/>
        <p:txBody>
          <a:bodyPr/>
          <a:lstStyle/>
          <a:p>
            <a:r>
              <a:rPr lang="en-GB" dirty="0">
                <a:ea typeface="Calibri"/>
                <a:cs typeface="Calibri"/>
              </a:rPr>
              <a:t>WEE BOX CHALLENGE: </a:t>
            </a:r>
          </a:p>
          <a:p>
            <a:endParaRPr lang="en-GB" dirty="0">
              <a:ea typeface="Calibri"/>
              <a:cs typeface="Calibri"/>
            </a:endParaRPr>
          </a:p>
          <a:p>
            <a:r>
              <a:rPr lang="en-GB" dirty="0">
                <a:ea typeface="Calibri"/>
                <a:cs typeface="Calibri"/>
              </a:rPr>
              <a:t>Take about 3 WEE BOXES along to the school with you then ask for volunteers (ask the teachers to pick if nobody is eager) </a:t>
            </a:r>
          </a:p>
          <a:p>
            <a:r>
              <a:rPr lang="en-GB" dirty="0">
                <a:ea typeface="Calibri"/>
                <a:cs typeface="Calibri"/>
              </a:rPr>
              <a:t>Show them how to build a WEE BOX</a:t>
            </a:r>
          </a:p>
          <a:p>
            <a:r>
              <a:rPr lang="en-GB" dirty="0">
                <a:ea typeface="Calibri"/>
                <a:cs typeface="Calibri"/>
              </a:rPr>
              <a:t>Give them a practice run then use a timer on your phone to see who can make their WEE BOX the quickest! (best to do all together and see who is the fastest to save time, also if you don’t have a timer, just see who out of the group does it the quickest) </a:t>
            </a:r>
          </a:p>
          <a:p>
            <a:r>
              <a:rPr lang="en-GB" dirty="0">
                <a:ea typeface="Calibri"/>
                <a:cs typeface="Calibri"/>
              </a:rPr>
              <a:t>TOP TIP: make it exciting, get the rest of the pupils to cheer them on! </a:t>
            </a:r>
          </a:p>
        </p:txBody>
      </p:sp>
      <p:sp>
        <p:nvSpPr>
          <p:cNvPr id="4" name="Slide Number Placeholder 3">
            <a:extLst>
              <a:ext uri="{FF2B5EF4-FFF2-40B4-BE49-F238E27FC236}">
                <a16:creationId xmlns:a16="http://schemas.microsoft.com/office/drawing/2014/main" id="{F472BBAF-6A5F-E347-7A9A-214EA6143FD6}"/>
              </a:ext>
            </a:extLst>
          </p:cNvPr>
          <p:cNvSpPr>
            <a:spLocks noGrp="1"/>
          </p:cNvSpPr>
          <p:nvPr>
            <p:ph type="sldNum" sz="quarter" idx="10"/>
          </p:nvPr>
        </p:nvSpPr>
        <p:spPr/>
        <p:txBody>
          <a:bodyPr/>
          <a:lstStyle/>
          <a:p>
            <a:fld id="{E12DBF2C-C93A-FD4E-BA14-EA660F09FC35}" type="slidenum">
              <a:rPr lang="en-US" smtClean="0"/>
              <a:t>20</a:t>
            </a:fld>
            <a:endParaRPr lang="en-US"/>
          </a:p>
        </p:txBody>
      </p:sp>
    </p:spTree>
    <p:extLst>
      <p:ext uri="{BB962C8B-B14F-4D97-AF65-F5344CB8AC3E}">
        <p14:creationId xmlns:p14="http://schemas.microsoft.com/office/powerpoint/2010/main" val="3652520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9B95-761A-FD6C-102E-8817F5901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DFC8F-A020-3BD7-B20C-8366FEAF55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25D7A-B91B-7872-9675-DC4001B4CA8F}"/>
              </a:ext>
            </a:extLst>
          </p:cNvPr>
          <p:cNvSpPr>
            <a:spLocks noGrp="1"/>
          </p:cNvSpPr>
          <p:nvPr>
            <p:ph type="body" idx="1"/>
          </p:nvPr>
        </p:nvSpPr>
        <p:spPr/>
        <p:txBody>
          <a:bodyPr/>
          <a:lstStyle/>
          <a:p>
            <a:r>
              <a:rPr lang="en-GB"/>
              <a:t>Scripture often uses water in simile's and metaphors. </a:t>
            </a:r>
            <a:r>
              <a:rPr lang="en-GB">
                <a:solidFill>
                  <a:srgbClr val="0A0A0A"/>
                </a:solidFill>
              </a:rPr>
              <a:t>Jesus tells the Samaritan woman that the water He gives "will become in them a spring of water welling up to eternal life," meaning a continuous, internal source of spiritual sustenance, not just physical relief. Scripture is full of references to water.</a:t>
            </a:r>
            <a:endParaRPr lang="en-GB"/>
          </a:p>
          <a:p>
            <a:endParaRPr lang="en-GB" dirty="0">
              <a:ea typeface="Calibri"/>
              <a:cs typeface="Calibri"/>
            </a:endParaRPr>
          </a:p>
        </p:txBody>
      </p:sp>
      <p:sp>
        <p:nvSpPr>
          <p:cNvPr id="4" name="Slide Number Placeholder 3">
            <a:extLst>
              <a:ext uri="{FF2B5EF4-FFF2-40B4-BE49-F238E27FC236}">
                <a16:creationId xmlns:a16="http://schemas.microsoft.com/office/drawing/2014/main" id="{722E8222-70B0-9E3F-90C9-D867483C8196}"/>
              </a:ext>
            </a:extLst>
          </p:cNvPr>
          <p:cNvSpPr>
            <a:spLocks noGrp="1"/>
          </p:cNvSpPr>
          <p:nvPr>
            <p:ph type="sldNum" sz="quarter" idx="10"/>
          </p:nvPr>
        </p:nvSpPr>
        <p:spPr/>
        <p:txBody>
          <a:bodyPr/>
          <a:lstStyle/>
          <a:p>
            <a:fld id="{E12DBF2C-C93A-FD4E-BA14-EA660F09FC35}" type="slidenum">
              <a:rPr lang="en-US" smtClean="0"/>
              <a:t>21</a:t>
            </a:fld>
            <a:endParaRPr lang="en-US"/>
          </a:p>
        </p:txBody>
      </p:sp>
    </p:spTree>
    <p:extLst>
      <p:ext uri="{BB962C8B-B14F-4D97-AF65-F5344CB8AC3E}">
        <p14:creationId xmlns:p14="http://schemas.microsoft.com/office/powerpoint/2010/main" val="816682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D181A-5545-F846-FB3A-038C9C5CD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F544B-9154-6D6A-1042-569888773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A8FCC-8AE0-FC58-F50F-8046E377B1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4584D60-6171-D2DB-CEC2-A7759C5D5CEB}"/>
              </a:ext>
            </a:extLst>
          </p:cNvPr>
          <p:cNvSpPr>
            <a:spLocks noGrp="1"/>
          </p:cNvSpPr>
          <p:nvPr>
            <p:ph type="sldNum" sz="quarter" idx="10"/>
          </p:nvPr>
        </p:nvSpPr>
        <p:spPr/>
        <p:txBody>
          <a:bodyPr/>
          <a:lstStyle/>
          <a:p>
            <a:fld id="{E12DBF2C-C93A-FD4E-BA14-EA660F09FC35}" type="slidenum">
              <a:rPr lang="en-US" smtClean="0"/>
              <a:t>22</a:t>
            </a:fld>
            <a:endParaRPr lang="en-US"/>
          </a:p>
        </p:txBody>
      </p:sp>
    </p:spTree>
    <p:extLst>
      <p:ext uri="{BB962C8B-B14F-4D97-AF65-F5344CB8AC3E}">
        <p14:creationId xmlns:p14="http://schemas.microsoft.com/office/powerpoint/2010/main" val="3907449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A1468-B2D9-4137-790E-260F9C247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57C22-870E-1FB9-EB34-D756333FC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236F6-C959-1B05-F350-8CA1545C91A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1AD3953-81EC-5D55-396A-1B7A240D5D25}"/>
              </a:ext>
            </a:extLst>
          </p:cNvPr>
          <p:cNvSpPr>
            <a:spLocks noGrp="1"/>
          </p:cNvSpPr>
          <p:nvPr>
            <p:ph type="sldNum" sz="quarter" idx="10"/>
          </p:nvPr>
        </p:nvSpPr>
        <p:spPr/>
        <p:txBody>
          <a:bodyPr/>
          <a:lstStyle/>
          <a:p>
            <a:fld id="{E12DBF2C-C93A-FD4E-BA14-EA660F09FC35}" type="slidenum">
              <a:rPr lang="en-US" smtClean="0"/>
              <a:t>23</a:t>
            </a:fld>
            <a:endParaRPr lang="en-US"/>
          </a:p>
        </p:txBody>
      </p:sp>
    </p:spTree>
    <p:extLst>
      <p:ext uri="{BB962C8B-B14F-4D97-AF65-F5344CB8AC3E}">
        <p14:creationId xmlns:p14="http://schemas.microsoft.com/office/powerpoint/2010/main" val="2394890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3.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5.jpe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8.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1.jpe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8.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4.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group of people carrying containers&#10;&#10;AI-generated content may be incorrect.">
            <a:extLst>
              <a:ext uri="{FF2B5EF4-FFF2-40B4-BE49-F238E27FC236}">
                <a16:creationId xmlns:a16="http://schemas.microsoft.com/office/drawing/2014/main" id="{30A09995-2DAB-99BB-BA4C-0213F99D5574}"/>
              </a:ext>
            </a:extLst>
          </p:cNvPr>
          <p:cNvPicPr>
            <a:picLocks noChangeAspect="1"/>
          </p:cNvPicPr>
          <p:nvPr/>
        </p:nvPicPr>
        <p:blipFill>
          <a:blip r:embed="rId3"/>
          <a:stretch>
            <a:fillRect/>
          </a:stretch>
        </p:blipFill>
        <p:spPr>
          <a:xfrm>
            <a:off x="-1" y="0"/>
            <a:ext cx="9153154" cy="6096000"/>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AB2FBCA2-BEBE-14FB-0FCE-CEE8102AD5E3}"/>
              </a:ext>
            </a:extLst>
          </p:cNvPr>
          <p:cNvPicPr>
            <a:picLocks noChangeAspect="1"/>
          </p:cNvPicPr>
          <p:nvPr/>
        </p:nvPicPr>
        <p:blipFill>
          <a:blip r:embed="rId4"/>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6B27C29A-8924-5A95-1DB3-25F531D4BC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113E75BB-157A-E2CF-C79D-A6AE43B4B525}"/>
              </a:ext>
            </a:extLst>
          </p:cNvPr>
          <p:cNvPicPr>
            <a:picLocks noChangeAspect="1"/>
          </p:cNvPicPr>
          <p:nvPr/>
        </p:nvPicPr>
        <p:blipFill>
          <a:blip r:embed="rId7"/>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0A7F8491-2A14-D3BF-3DE3-9E14E1E566A0}"/>
              </a:ext>
            </a:extLst>
          </p:cNvPr>
          <p:cNvSpPr txBox="1"/>
          <p:nvPr/>
        </p:nvSpPr>
        <p:spPr>
          <a:xfrm>
            <a:off x="366474" y="342209"/>
            <a:ext cx="8411049" cy="1040541"/>
          </a:xfrm>
          <a:prstGeom prst="rect">
            <a:avLst/>
          </a:prstGeom>
          <a:noFill/>
        </p:spPr>
        <p:txBody>
          <a:bodyPr wrap="square" lIns="0" tIns="0" rIns="0" bIns="0" rtlCol="0" anchor="t">
            <a:spAutoFit/>
          </a:bodyPr>
          <a:lstStyle/>
          <a:p>
            <a:pPr>
              <a:lnSpc>
                <a:spcPts val="4000"/>
              </a:lnSpc>
            </a:pPr>
            <a:r>
              <a:rPr lang="en-GB" sz="4400" b="1">
                <a:solidFill>
                  <a:schemeClr val="bg1"/>
                </a:solidFill>
                <a:latin typeface="Rubik Black"/>
                <a:ea typeface="Colby StBlk" pitchFamily="2" charset="77"/>
                <a:cs typeface="Rubik Black"/>
              </a:rPr>
              <a:t>WEE BOX 2026</a:t>
            </a:r>
            <a:endParaRPr lang="en-GB" sz="4400" b="1" dirty="0">
              <a:solidFill>
                <a:schemeClr val="bg1"/>
              </a:solidFill>
              <a:latin typeface="Rubik Black" pitchFamily="2" charset="-79"/>
              <a:ea typeface="Colby StBlk" pitchFamily="2" charset="77"/>
              <a:cs typeface="Rubik Black" pitchFamily="2" charset="-79"/>
            </a:endParaRPr>
          </a:p>
          <a:p>
            <a:pPr>
              <a:lnSpc>
                <a:spcPts val="4000"/>
              </a:lnSpc>
            </a:pPr>
            <a:r>
              <a:rPr lang="en-GB" sz="4400" b="1">
                <a:solidFill>
                  <a:schemeClr val="bg1"/>
                </a:solidFill>
                <a:latin typeface="Rubik Black"/>
                <a:ea typeface="Colby StBlk" pitchFamily="2" charset="77"/>
                <a:cs typeface="Rubik Black"/>
              </a:rPr>
              <a:t>SECONDARY ASSEMBLY</a:t>
            </a:r>
            <a:endParaRPr lang="en-GB" sz="4400" b="1" dirty="0">
              <a:solidFill>
                <a:schemeClr val="bg1"/>
              </a:solidFill>
              <a:latin typeface="Rubik Black" pitchFamily="2" charset="-79"/>
              <a:ea typeface="Colby StBlk" pitchFamily="2" charset="77"/>
              <a:cs typeface="Rubik Black" pitchFamily="2" charset="-79"/>
            </a:endParaRPr>
          </a:p>
        </p:txBody>
      </p:sp>
    </p:spTree>
    <p:extLst>
      <p:ext uri="{BB962C8B-B14F-4D97-AF65-F5344CB8AC3E}">
        <p14:creationId xmlns:p14="http://schemas.microsoft.com/office/powerpoint/2010/main" val="2170297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27410-DFC7-F568-6AE9-AB038011AD99}"/>
            </a:ext>
          </a:extLst>
        </p:cNvPr>
        <p:cNvGrpSpPr/>
        <p:nvPr/>
      </p:nvGrpSpPr>
      <p:grpSpPr>
        <a:xfrm>
          <a:off x="0" y="0"/>
          <a:ext cx="0" cy="0"/>
          <a:chOff x="0" y="0"/>
          <a:chExt cx="0" cy="0"/>
        </a:xfrm>
      </p:grpSpPr>
      <p:pic>
        <p:nvPicPr>
          <p:cNvPr id="16" name="Picture 15" descr="A blue square with black background&#10;&#10;AI-generated content may be incorrect.">
            <a:extLst>
              <a:ext uri="{FF2B5EF4-FFF2-40B4-BE49-F238E27FC236}">
                <a16:creationId xmlns:a16="http://schemas.microsoft.com/office/drawing/2014/main" id="{444D0DBE-30C2-E670-DF70-655EEA88523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 y="0"/>
            <a:ext cx="9563011" cy="6858000"/>
          </a:xfrm>
          <a:prstGeom prst="rect">
            <a:avLst/>
          </a:prstGeom>
        </p:spPr>
      </p:pic>
      <p:pic>
        <p:nvPicPr>
          <p:cNvPr id="17" name="Picture 16" descr="A blue surface with a black background&#10;&#10;AI-generated content may be incorrect.">
            <a:extLst>
              <a:ext uri="{FF2B5EF4-FFF2-40B4-BE49-F238E27FC236}">
                <a16:creationId xmlns:a16="http://schemas.microsoft.com/office/drawing/2014/main" id="{3A6BF8F4-7657-B097-DD62-BE008EA565E9}"/>
              </a:ext>
            </a:extLst>
          </p:cNvPr>
          <p:cNvPicPr>
            <a:picLocks noChangeAspect="1"/>
          </p:cNvPicPr>
          <p:nvPr/>
        </p:nvPicPr>
        <p:blipFill>
          <a:blip r:embed="rId4">
            <a:extLst>
              <a:ext uri="{28A0092B-C50C-407E-A947-70E740481C1C}">
                <a14:useLocalDpi xmlns:a14="http://schemas.microsoft.com/office/drawing/2010/main"/>
              </a:ext>
            </a:extLst>
          </a:blip>
          <a:srcRect l="764"/>
          <a:stretch>
            <a:fillRect/>
          </a:stretch>
        </p:blipFill>
        <p:spPr>
          <a:xfrm rot="10800000">
            <a:off x="0" y="-2"/>
            <a:ext cx="9563012" cy="1940440"/>
          </a:xfrm>
          <a:prstGeom prst="rect">
            <a:avLst/>
          </a:prstGeom>
        </p:spPr>
      </p:pic>
      <p:sp>
        <p:nvSpPr>
          <p:cNvPr id="7" name="TextBox 6">
            <a:extLst>
              <a:ext uri="{FF2B5EF4-FFF2-40B4-BE49-F238E27FC236}">
                <a16:creationId xmlns:a16="http://schemas.microsoft.com/office/drawing/2014/main" id="{793850E3-E201-4071-3267-254CD9EB2E38}"/>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chemeClr val="bg1"/>
                </a:solidFill>
                <a:latin typeface="Rubik Black"/>
                <a:ea typeface="Colby StBlk" pitchFamily="2" charset="77"/>
                <a:cs typeface="Rubik Black"/>
              </a:rPr>
              <a:t>WHAT WE DO</a:t>
            </a:r>
            <a:endParaRPr lang="en-GB" sz="2700" b="1" dirty="0">
              <a:solidFill>
                <a:schemeClr val="bg1"/>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70CCBB51-F063-8D99-04AA-43E4B319FC3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1A6212B3-754D-FAFB-3D57-1EA6104E0981}"/>
              </a:ext>
            </a:extLst>
          </p:cNvPr>
          <p:cNvSpPr/>
          <p:nvPr/>
        </p:nvSpPr>
        <p:spPr>
          <a:xfrm>
            <a:off x="300318" y="1940439"/>
            <a:ext cx="9021715" cy="984885"/>
          </a:xfrm>
          <a:prstGeom prst="rect">
            <a:avLst/>
          </a:prstGeom>
        </p:spPr>
        <p:txBody>
          <a:bodyPr wrap="square" lIns="0" tIns="0" rIns="0" bIns="0" anchor="t">
            <a:spAutoFit/>
          </a:bodyPr>
          <a:lstStyle/>
          <a:p>
            <a:r>
              <a:rPr lang="en-GB" sz="3200" b="1" dirty="0">
                <a:solidFill>
                  <a:srgbClr val="12375A"/>
                </a:solidFill>
                <a:latin typeface="Rubik Black"/>
                <a:ea typeface="+mn-lt"/>
                <a:cs typeface="+mn-lt"/>
              </a:rPr>
              <a:t>WE WORK ACROSS AFRICA, ASIA, LATIN AMERICA, THE MIDDLE EAST AND EUROPE. </a:t>
            </a:r>
          </a:p>
        </p:txBody>
      </p:sp>
      <p:pic>
        <p:nvPicPr>
          <p:cNvPr id="3" name="Picture 2" descr="A red cross with black background&#10;&#10;AI-generated content may be incorrect.">
            <a:extLst>
              <a:ext uri="{FF2B5EF4-FFF2-40B4-BE49-F238E27FC236}">
                <a16:creationId xmlns:a16="http://schemas.microsoft.com/office/drawing/2014/main" id="{2F13F1D9-A330-C197-EE77-4873121B5389}"/>
              </a:ext>
            </a:extLst>
          </p:cNvPr>
          <p:cNvPicPr>
            <a:picLocks noChangeAspect="1"/>
          </p:cNvPicPr>
          <p:nvPr/>
        </p:nvPicPr>
        <p:blipFill>
          <a:blip r:embed="rId7"/>
          <a:stretch>
            <a:fillRect/>
          </a:stretch>
        </p:blipFill>
        <p:spPr>
          <a:xfrm>
            <a:off x="300318" y="3428440"/>
            <a:ext cx="1584512" cy="1603562"/>
          </a:xfrm>
          <a:prstGeom prst="rect">
            <a:avLst/>
          </a:prstGeom>
        </p:spPr>
      </p:pic>
      <p:pic>
        <p:nvPicPr>
          <p:cNvPr id="6" name="Picture 5" descr="A black background with red text&#10;&#10;AI-generated content may be incorrect.">
            <a:extLst>
              <a:ext uri="{FF2B5EF4-FFF2-40B4-BE49-F238E27FC236}">
                <a16:creationId xmlns:a16="http://schemas.microsoft.com/office/drawing/2014/main" id="{7D4CE0B6-7A1A-0F2F-85E4-588CF1EED693}"/>
              </a:ext>
            </a:extLst>
          </p:cNvPr>
          <p:cNvPicPr>
            <a:picLocks noChangeAspect="1"/>
          </p:cNvPicPr>
          <p:nvPr/>
        </p:nvPicPr>
        <p:blipFill>
          <a:blip r:embed="rId8"/>
          <a:stretch>
            <a:fillRect/>
          </a:stretch>
        </p:blipFill>
        <p:spPr>
          <a:xfrm>
            <a:off x="1884831" y="3572716"/>
            <a:ext cx="2550459" cy="1270188"/>
          </a:xfrm>
          <a:prstGeom prst="rect">
            <a:avLst/>
          </a:prstGeom>
        </p:spPr>
      </p:pic>
      <p:pic>
        <p:nvPicPr>
          <p:cNvPr id="11" name="Picture 10" descr="A blue heart on a black background&#10;&#10;AI-generated content may be incorrect.">
            <a:extLst>
              <a:ext uri="{FF2B5EF4-FFF2-40B4-BE49-F238E27FC236}">
                <a16:creationId xmlns:a16="http://schemas.microsoft.com/office/drawing/2014/main" id="{27C6FFEA-4953-B00F-A6B6-BC535BCB6E8E}"/>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1500"/>
                    </a14:imgEffect>
                    <a14:imgEffect>
                      <a14:saturation sat="400000"/>
                    </a14:imgEffect>
                    <a14:imgEffect>
                      <a14:brightnessContrast bright="100000" contrast="100000"/>
                    </a14:imgEffect>
                  </a14:imgLayer>
                </a14:imgProps>
              </a:ext>
            </a:extLst>
          </a:blip>
          <a:stretch>
            <a:fillRect/>
          </a:stretch>
        </p:blipFill>
        <p:spPr>
          <a:xfrm>
            <a:off x="4569198" y="3469062"/>
            <a:ext cx="1451162" cy="1477496"/>
          </a:xfrm>
          <a:prstGeom prst="rect">
            <a:avLst/>
          </a:prstGeom>
        </p:spPr>
      </p:pic>
      <p:sp>
        <p:nvSpPr>
          <p:cNvPr id="5" name="TextBox 4">
            <a:extLst>
              <a:ext uri="{FF2B5EF4-FFF2-40B4-BE49-F238E27FC236}">
                <a16:creationId xmlns:a16="http://schemas.microsoft.com/office/drawing/2014/main" id="{BB90DBEB-3B87-CB69-3D80-2CCF197E03DF}"/>
              </a:ext>
            </a:extLst>
          </p:cNvPr>
          <p:cNvSpPr txBox="1"/>
          <p:nvPr/>
        </p:nvSpPr>
        <p:spPr>
          <a:xfrm>
            <a:off x="6212062" y="3328947"/>
            <a:ext cx="4269441"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2400" b="1" kern="1200" dirty="0">
                <a:solidFill>
                  <a:schemeClr val="bg1"/>
                </a:solidFill>
                <a:latin typeface="Rubik"/>
                <a:ea typeface="Colby StBlk"/>
                <a:cs typeface="Rubik"/>
              </a:rPr>
              <a:t>Every year </a:t>
            </a:r>
          </a:p>
          <a:p>
            <a:pPr marL="0" algn="l" rtl="0"/>
            <a:r>
              <a:rPr lang="en-GB" sz="2400" b="1" kern="1200" dirty="0">
                <a:solidFill>
                  <a:schemeClr val="bg1"/>
                </a:solidFill>
                <a:latin typeface="Rubik"/>
                <a:ea typeface="Colby StBlk"/>
                <a:cs typeface="Rubik"/>
              </a:rPr>
              <a:t>we help over</a:t>
            </a:r>
          </a:p>
          <a:p>
            <a:pPr marL="0" algn="l" rtl="0"/>
            <a:r>
              <a:rPr lang="en-GB" sz="3200" b="1" kern="1200" dirty="0">
                <a:solidFill>
                  <a:schemeClr val="bg1"/>
                </a:solidFill>
                <a:latin typeface="Rubik"/>
                <a:ea typeface="Colby StBlk"/>
                <a:cs typeface="Rubik"/>
              </a:rPr>
              <a:t>1 million</a:t>
            </a:r>
          </a:p>
          <a:p>
            <a:pPr marL="0" algn="l" rtl="0"/>
            <a:r>
              <a:rPr lang="en-GB" sz="2000" b="1" kern="1200" dirty="0">
                <a:solidFill>
                  <a:schemeClr val="bg1"/>
                </a:solidFill>
                <a:latin typeface="Rubik"/>
                <a:ea typeface="Colby StBlk"/>
                <a:cs typeface="Rubik"/>
              </a:rPr>
              <a:t>people to have </a:t>
            </a:r>
          </a:p>
          <a:p>
            <a:pPr marL="0" algn="l" rtl="0"/>
            <a:r>
              <a:rPr lang="en-GB" sz="2000" b="1" kern="1200" dirty="0">
                <a:solidFill>
                  <a:schemeClr val="bg1"/>
                </a:solidFill>
                <a:latin typeface="Rubik"/>
                <a:ea typeface="Colby StBlk"/>
                <a:cs typeface="Rubik"/>
              </a:rPr>
              <a:t>a brighter fut</a:t>
            </a:r>
            <a:r>
              <a:rPr lang="en-GB" sz="2000" b="1" kern="1200" dirty="0">
                <a:solidFill>
                  <a:schemeClr val="bg1"/>
                </a:solidFill>
                <a:latin typeface="Colby StBlk"/>
                <a:ea typeface="Colby StBlk"/>
                <a:cs typeface="Rubik"/>
              </a:rPr>
              <a:t>ure</a:t>
            </a:r>
          </a:p>
          <a:p>
            <a:pPr algn="ctr"/>
            <a:endParaRPr lang="en-US" dirty="0">
              <a:solidFill>
                <a:schemeClr val="bg1"/>
              </a:solidFill>
            </a:endParaRPr>
          </a:p>
        </p:txBody>
      </p:sp>
      <p:sp>
        <p:nvSpPr>
          <p:cNvPr id="12" name="Rectangle 11">
            <a:extLst>
              <a:ext uri="{FF2B5EF4-FFF2-40B4-BE49-F238E27FC236}">
                <a16:creationId xmlns:a16="http://schemas.microsoft.com/office/drawing/2014/main" id="{08110F21-4E78-565B-1E94-58C80F7A0779}"/>
              </a:ext>
            </a:extLst>
          </p:cNvPr>
          <p:cNvSpPr/>
          <p:nvPr/>
        </p:nvSpPr>
        <p:spPr>
          <a:xfrm>
            <a:off x="510053" y="5607718"/>
            <a:ext cx="8194677" cy="984885"/>
          </a:xfrm>
          <a:prstGeom prst="rect">
            <a:avLst/>
          </a:prstGeom>
        </p:spPr>
        <p:txBody>
          <a:bodyPr wrap="square" lIns="0" tIns="0" rIns="0" bIns="0" anchor="t">
            <a:spAutoFit/>
          </a:bodyPr>
          <a:lstStyle/>
          <a:p>
            <a:r>
              <a:rPr lang="en-GB" sz="3200" b="1" dirty="0">
                <a:solidFill>
                  <a:srgbClr val="12375A"/>
                </a:solidFill>
                <a:latin typeface="Rubik Black"/>
                <a:ea typeface="+mn-lt"/>
                <a:cs typeface="+mn-lt"/>
              </a:rPr>
              <a:t>WE CAN DO THIS BECAUSE OF </a:t>
            </a:r>
            <a:r>
              <a:rPr lang="en-GB" sz="3200" b="1" dirty="0">
                <a:solidFill>
                  <a:srgbClr val="018EBB"/>
                </a:solidFill>
                <a:latin typeface="Rubik Black"/>
                <a:ea typeface="+mn-lt"/>
                <a:cs typeface="+mn-lt"/>
              </a:rPr>
              <a:t>YOU! </a:t>
            </a:r>
            <a:endParaRPr lang="en-GB" sz="2400" b="1" dirty="0">
              <a:solidFill>
                <a:srgbClr val="018EBB"/>
              </a:solidFill>
              <a:latin typeface="Rubik"/>
              <a:ea typeface="Calibri"/>
              <a:cs typeface="Rubik"/>
            </a:endParaRPr>
          </a:p>
          <a:p>
            <a:endParaRPr lang="en-GB" sz="1600" dirty="0">
              <a:solidFill>
                <a:srgbClr val="000000"/>
              </a:solidFill>
              <a:latin typeface="Rubik"/>
              <a:cs typeface="Rubik"/>
            </a:endParaRPr>
          </a:p>
          <a:p>
            <a:endParaRPr lang="en-GB" sz="1600" dirty="0">
              <a:latin typeface="Rubik"/>
              <a:cs typeface="Rubik"/>
            </a:endParaRPr>
          </a:p>
        </p:txBody>
      </p:sp>
      <p:pic>
        <p:nvPicPr>
          <p:cNvPr id="18" name="Graphic 17">
            <a:extLst>
              <a:ext uri="{FF2B5EF4-FFF2-40B4-BE49-F238E27FC236}">
                <a16:creationId xmlns:a16="http://schemas.microsoft.com/office/drawing/2014/main" id="{5110F0F1-0A60-9782-FD98-0047F489E51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05108" y="464051"/>
            <a:ext cx="1600203" cy="571501"/>
          </a:xfrm>
          <a:prstGeom prst="rect">
            <a:avLst/>
          </a:prstGeom>
        </p:spPr>
      </p:pic>
    </p:spTree>
    <p:extLst>
      <p:ext uri="{BB962C8B-B14F-4D97-AF65-F5344CB8AC3E}">
        <p14:creationId xmlns:p14="http://schemas.microsoft.com/office/powerpoint/2010/main" val="267199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16BF3-29E8-8966-30F2-4E271195B5F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15C21214-2A88-6763-A12D-76338B7E70C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
                    </a14:imgEffect>
                  </a14:imgLayer>
                </a14:imgProps>
              </a:ext>
            </a:extLst>
          </a:blip>
          <a:srcRect/>
          <a:stretch/>
        </p:blipFill>
        <p:spPr>
          <a:xfrm>
            <a:off x="-1"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A6E23195-5C86-3934-4C18-E206B6EFB73D}"/>
              </a:ext>
            </a:extLst>
          </p:cNvPr>
          <p:cNvPicPr>
            <a:picLocks noChangeAspect="1"/>
          </p:cNvPicPr>
          <p:nvPr/>
        </p:nvPicPr>
        <p:blipFill>
          <a:blip r:embed="rId5"/>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2020328C-5A03-5ABB-742A-DC0E1F8D65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23B26E0C-81C6-C93A-B3C0-7EE084D8CC04}"/>
              </a:ext>
            </a:extLst>
          </p:cNvPr>
          <p:cNvPicPr>
            <a:picLocks noChangeAspect="1"/>
          </p:cNvPicPr>
          <p:nvPr/>
        </p:nvPicPr>
        <p:blipFill>
          <a:blip r:embed="rId8"/>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889FA522-1DB8-6916-7AA4-4D93720E663D}"/>
              </a:ext>
            </a:extLst>
          </p:cNvPr>
          <p:cNvSpPr txBox="1"/>
          <p:nvPr/>
        </p:nvSpPr>
        <p:spPr>
          <a:xfrm>
            <a:off x="263533" y="2668840"/>
            <a:ext cx="4309237" cy="3077766"/>
          </a:xfrm>
          <a:prstGeom prst="rect">
            <a:avLst/>
          </a:prstGeom>
          <a:noFill/>
        </p:spPr>
        <p:txBody>
          <a:bodyPr wrap="square" lIns="0" tIns="0" rIns="0" bIns="0" rtlCol="0" anchor="t">
            <a:spAutoFit/>
          </a:bodyPr>
          <a:lstStyle/>
          <a:p>
            <a:r>
              <a:rPr lang="en-GB" sz="2800" b="1" dirty="0">
                <a:solidFill>
                  <a:schemeClr val="bg1"/>
                </a:solidFill>
                <a:latin typeface="Rubik"/>
                <a:cs typeface="Rubik"/>
              </a:rPr>
              <a:t>EDUCATION</a:t>
            </a:r>
            <a:endParaRPr lang="en-US" sz="1400" dirty="0">
              <a:solidFill>
                <a:schemeClr val="bg1"/>
              </a:solidFill>
              <a:ea typeface="Calibri"/>
              <a:cs typeface="Calibri"/>
            </a:endParaRPr>
          </a:p>
          <a:p>
            <a:r>
              <a:rPr lang="en-GB" sz="2800" b="1" dirty="0">
                <a:solidFill>
                  <a:schemeClr val="bg1"/>
                </a:solidFill>
                <a:latin typeface="Rubik"/>
                <a:cs typeface="Rubik"/>
              </a:rPr>
              <a:t>ADVOCACY</a:t>
            </a:r>
            <a:endParaRPr lang="en-GB" sz="1400" dirty="0">
              <a:solidFill>
                <a:schemeClr val="bg1"/>
              </a:solidFill>
              <a:ea typeface="Calibri"/>
              <a:cs typeface="Calibri"/>
            </a:endParaRPr>
          </a:p>
          <a:p>
            <a:r>
              <a:rPr lang="en-GB" sz="2800" b="1" dirty="0">
                <a:solidFill>
                  <a:schemeClr val="bg1"/>
                </a:solidFill>
                <a:latin typeface="Rubik"/>
                <a:cs typeface="Rubik"/>
              </a:rPr>
              <a:t>HUNGER</a:t>
            </a:r>
            <a:endParaRPr lang="en-GB" sz="1400" dirty="0">
              <a:solidFill>
                <a:schemeClr val="bg1"/>
              </a:solidFill>
              <a:ea typeface="Calibri"/>
              <a:cs typeface="Calibri"/>
            </a:endParaRPr>
          </a:p>
          <a:p>
            <a:r>
              <a:rPr lang="en-GB" sz="2800" b="1" dirty="0">
                <a:solidFill>
                  <a:schemeClr val="bg1"/>
                </a:solidFill>
                <a:latin typeface="Rubik"/>
                <a:cs typeface="Rubik"/>
              </a:rPr>
              <a:t>WATER</a:t>
            </a:r>
            <a:endParaRPr lang="en-GB" sz="1400" dirty="0">
              <a:solidFill>
                <a:schemeClr val="bg1"/>
              </a:solidFill>
              <a:ea typeface="Calibri"/>
              <a:cs typeface="Calibri"/>
            </a:endParaRPr>
          </a:p>
          <a:p>
            <a:r>
              <a:rPr lang="en-GB" sz="2800" b="1" dirty="0">
                <a:solidFill>
                  <a:schemeClr val="bg1"/>
                </a:solidFill>
                <a:latin typeface="Rubik"/>
                <a:cs typeface="Rubik"/>
              </a:rPr>
              <a:t>PEACE &amp; JUSTICE</a:t>
            </a:r>
            <a:endParaRPr lang="en-GB" sz="1400" dirty="0">
              <a:solidFill>
                <a:schemeClr val="bg1"/>
              </a:solidFill>
              <a:ea typeface="Calibri"/>
              <a:cs typeface="Calibri"/>
            </a:endParaRPr>
          </a:p>
          <a:p>
            <a:r>
              <a:rPr lang="en-GB" sz="2800" b="1" dirty="0">
                <a:solidFill>
                  <a:schemeClr val="bg1"/>
                </a:solidFill>
                <a:latin typeface="Rubik"/>
                <a:cs typeface="Rubik"/>
              </a:rPr>
              <a:t>EMERGENCIES</a:t>
            </a:r>
            <a:endParaRPr lang="en-GB" sz="1400" dirty="0">
              <a:solidFill>
                <a:schemeClr val="bg1"/>
              </a:solidFill>
            </a:endParaRPr>
          </a:p>
          <a:p>
            <a:endParaRPr lang="en-GB" sz="3200" b="1" dirty="0">
              <a:solidFill>
                <a:schemeClr val="bg1"/>
              </a:solidFill>
              <a:latin typeface="Rubik Black" pitchFamily="2" charset="-79"/>
              <a:ea typeface="Colby StBlk" pitchFamily="2" charset="77"/>
              <a:cs typeface="Rubik Black" pitchFamily="2" charset="-79"/>
            </a:endParaRPr>
          </a:p>
        </p:txBody>
      </p:sp>
    </p:spTree>
    <p:extLst>
      <p:ext uri="{BB962C8B-B14F-4D97-AF65-F5344CB8AC3E}">
        <p14:creationId xmlns:p14="http://schemas.microsoft.com/office/powerpoint/2010/main" val="1774814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a mountain in the background&#10;&#10;AI-generated content may be incorrect.">
            <a:extLst>
              <a:ext uri="{FF2B5EF4-FFF2-40B4-BE49-F238E27FC236}">
                <a16:creationId xmlns:a16="http://schemas.microsoft.com/office/drawing/2014/main" id="{3732537C-B5C3-B734-FDB1-B1A705D10E6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61743"/>
            <a:ext cx="9144000" cy="6096513"/>
          </a:xfrm>
          <a:prstGeom prst="rect">
            <a:avLst/>
          </a:prstGeom>
        </p:spPr>
      </p:pic>
      <p:pic>
        <p:nvPicPr>
          <p:cNvPr id="5" name="Picture 4" descr="A blue sky with clouds&#10;&#10;AI-generated content may be incorrect.">
            <a:extLst>
              <a:ext uri="{FF2B5EF4-FFF2-40B4-BE49-F238E27FC236}">
                <a16:creationId xmlns:a16="http://schemas.microsoft.com/office/drawing/2014/main" id="{F24B4B8B-6230-B393-8F39-634E1A64FBBD}"/>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D162CBA8-E511-A9E1-4C59-6761D2865D4B}"/>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EA214A03-130C-2FE6-D461-52A4F7004E7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36458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FB07D-5060-0B93-F4B2-452865AD4CEC}"/>
            </a:ext>
          </a:extLst>
        </p:cNvPr>
        <p:cNvGrpSpPr/>
        <p:nvPr/>
      </p:nvGrpSpPr>
      <p:grpSpPr>
        <a:xfrm>
          <a:off x="0" y="0"/>
          <a:ext cx="0" cy="0"/>
          <a:chOff x="0" y="0"/>
          <a:chExt cx="0" cy="0"/>
        </a:xfrm>
      </p:grpSpPr>
      <p:pic>
        <p:nvPicPr>
          <p:cNvPr id="2" name="Picture 1" descr="A map of europe with a route to scotland and ethiopia&#10;&#10;AI-generated content may be incorrect.">
            <a:extLst>
              <a:ext uri="{FF2B5EF4-FFF2-40B4-BE49-F238E27FC236}">
                <a16:creationId xmlns:a16="http://schemas.microsoft.com/office/drawing/2014/main" id="{09A139CD-187F-EBFF-EBDF-4AF7D94AB641}"/>
              </a:ext>
            </a:extLst>
          </p:cNvPr>
          <p:cNvPicPr>
            <a:picLocks noChangeAspect="1"/>
          </p:cNvPicPr>
          <p:nvPr/>
        </p:nvPicPr>
        <p:blipFill>
          <a:blip r:embed="rId3"/>
          <a:stretch>
            <a:fillRect/>
          </a:stretch>
        </p:blipFill>
        <p:spPr>
          <a:xfrm>
            <a:off x="16748" y="1156607"/>
            <a:ext cx="9144000" cy="6096000"/>
          </a:xfrm>
          <a:prstGeom prst="rect">
            <a:avLst/>
          </a:prstGeom>
        </p:spPr>
      </p:pic>
      <p:pic>
        <p:nvPicPr>
          <p:cNvPr id="5" name="Picture 4" descr="A blue sky with clouds&#10;&#10;AI-generated content may be incorrect.">
            <a:extLst>
              <a:ext uri="{FF2B5EF4-FFF2-40B4-BE49-F238E27FC236}">
                <a16:creationId xmlns:a16="http://schemas.microsoft.com/office/drawing/2014/main" id="{F43DFA5F-C27C-C833-8065-0A9514BA1E68}"/>
              </a:ext>
            </a:extLst>
          </p:cNvPr>
          <p:cNvPicPr>
            <a:picLocks noChangeAspect="1"/>
          </p:cNvPicPr>
          <p:nvPr/>
        </p:nvPicPr>
        <p:blipFill>
          <a:blip r:embed="rId4"/>
          <a:stretch>
            <a:fillRect/>
          </a:stretch>
        </p:blipFill>
        <p:spPr>
          <a:xfrm>
            <a:off x="12871" y="-1"/>
            <a:ext cx="9185976" cy="1698172"/>
          </a:xfrm>
          <a:prstGeom prst="rect">
            <a:avLst/>
          </a:prstGeom>
        </p:spPr>
      </p:pic>
      <p:sp>
        <p:nvSpPr>
          <p:cNvPr id="6" name="TextBox 5">
            <a:extLst>
              <a:ext uri="{FF2B5EF4-FFF2-40B4-BE49-F238E27FC236}">
                <a16:creationId xmlns:a16="http://schemas.microsoft.com/office/drawing/2014/main" id="{AB7ACDCD-FCEC-456E-B273-ECB05EAA08B2}"/>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7C96ED88-6AF3-4076-1D65-AEE49B5FC5E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787790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16BD-6925-EE75-30C6-5646E4AE5B0F}"/>
            </a:ext>
          </a:extLst>
        </p:cNvPr>
        <p:cNvGrpSpPr/>
        <p:nvPr/>
      </p:nvGrpSpPr>
      <p:grpSpPr>
        <a:xfrm>
          <a:off x="0" y="0"/>
          <a:ext cx="0" cy="0"/>
          <a:chOff x="0" y="0"/>
          <a:chExt cx="0" cy="0"/>
        </a:xfrm>
      </p:grpSpPr>
      <p:pic>
        <p:nvPicPr>
          <p:cNvPr id="2" name="Picture 1" descr="A person standing in a field with a straw hut in the background&#10;&#10;AI-generated content may be incorrect.">
            <a:extLst>
              <a:ext uri="{FF2B5EF4-FFF2-40B4-BE49-F238E27FC236}">
                <a16:creationId xmlns:a16="http://schemas.microsoft.com/office/drawing/2014/main" id="{2F4D3A8E-4077-A108-85BD-ECCEAF8CD9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90" y="1166550"/>
            <a:ext cx="9144000" cy="6096000"/>
          </a:xfrm>
          <a:prstGeom prst="rect">
            <a:avLst/>
          </a:prstGeom>
        </p:spPr>
      </p:pic>
      <p:pic>
        <p:nvPicPr>
          <p:cNvPr id="5" name="Picture 4" descr="A blue sky with clouds&#10;&#10;AI-generated content may be incorrect.">
            <a:extLst>
              <a:ext uri="{FF2B5EF4-FFF2-40B4-BE49-F238E27FC236}">
                <a16:creationId xmlns:a16="http://schemas.microsoft.com/office/drawing/2014/main" id="{388DE299-C2B1-4DC6-6097-49DE560475DF}"/>
              </a:ext>
            </a:extLst>
          </p:cNvPr>
          <p:cNvPicPr>
            <a:picLocks noChangeAspect="1"/>
          </p:cNvPicPr>
          <p:nvPr/>
        </p:nvPicPr>
        <p:blipFill>
          <a:blip r:embed="rId4"/>
          <a:stretch>
            <a:fillRect/>
          </a:stretch>
        </p:blipFill>
        <p:spPr>
          <a:xfrm>
            <a:off x="-31090" y="-1"/>
            <a:ext cx="9185976" cy="1698172"/>
          </a:xfrm>
          <a:prstGeom prst="rect">
            <a:avLst/>
          </a:prstGeom>
        </p:spPr>
      </p:pic>
      <p:sp>
        <p:nvSpPr>
          <p:cNvPr id="6" name="TextBox 5">
            <a:extLst>
              <a:ext uri="{FF2B5EF4-FFF2-40B4-BE49-F238E27FC236}">
                <a16:creationId xmlns:a16="http://schemas.microsoft.com/office/drawing/2014/main" id="{F5A08AAB-E15D-26C9-95E1-D66A96F5B0D0}"/>
              </a:ext>
            </a:extLst>
          </p:cNvPr>
          <p:cNvSpPr txBox="1"/>
          <p:nvPr/>
        </p:nvSpPr>
        <p:spPr>
          <a:xfrm>
            <a:off x="505558" y="373673"/>
            <a:ext cx="4572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700" b="1" baseline="0">
                <a:solidFill>
                  <a:srgbClr val="12375A"/>
                </a:solidFill>
                <a:latin typeface="Rubik Black"/>
              </a:rPr>
              <a:t>ETHIOPIA</a:t>
            </a:r>
            <a:endParaRPr lang="en-US"/>
          </a:p>
          <a:p>
            <a:pPr algn="ctr"/>
            <a:endParaRPr lang="en-US"/>
          </a:p>
        </p:txBody>
      </p:sp>
      <p:pic>
        <p:nvPicPr>
          <p:cNvPr id="8" name="Graphic 7">
            <a:extLst>
              <a:ext uri="{FF2B5EF4-FFF2-40B4-BE49-F238E27FC236}">
                <a16:creationId xmlns:a16="http://schemas.microsoft.com/office/drawing/2014/main" id="{28E9FB18-2988-D6A8-918D-A8CC5996A4D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180338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063A4-9AB7-808E-7C63-87B97A54B60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0BAEAA-1951-BE23-911D-CF1A1443CDE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143" y="874677"/>
            <a:ext cx="9153743" cy="598332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6992B564-85C3-FE8A-A740-19B779068A6C}"/>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DB05BB87-4E15-7C16-6E63-D7CF1D01364E}"/>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5F278081-2C7D-8FEF-A153-B266C8A5C6E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2F7675A1-D599-0737-5A44-FEE4281E619C}"/>
              </a:ext>
            </a:extLst>
          </p:cNvPr>
          <p:cNvSpPr/>
          <p:nvPr/>
        </p:nvSpPr>
        <p:spPr>
          <a:xfrm>
            <a:off x="3082670" y="1698171"/>
            <a:ext cx="5689132" cy="3877985"/>
          </a:xfrm>
          <a:prstGeom prst="rect">
            <a:avLst/>
          </a:prstGeom>
        </p:spPr>
        <p:txBody>
          <a:bodyPr wrap="square" lIns="0" tIns="0" rIns="0" bIns="0" anchor="t">
            <a:spAutoFit/>
          </a:bodyPr>
          <a:lstStyle/>
          <a:p>
            <a:pPr algn="r"/>
            <a:r>
              <a:rPr lang="en-GB" sz="3600" b="1" dirty="0">
                <a:solidFill>
                  <a:srgbClr val="12375A"/>
                </a:solidFill>
                <a:latin typeface="Rubik" pitchFamily="2" charset="-79"/>
                <a:ea typeface="Colby StBlk" pitchFamily="2" charset="77"/>
                <a:cs typeface="Rubik" pitchFamily="2" charset="-79"/>
              </a:rPr>
              <a:t>WATER IS LIFE</a:t>
            </a:r>
          </a:p>
          <a:p>
            <a:pPr algn="r"/>
            <a:r>
              <a:rPr lang="en-GB" sz="3600" b="1" dirty="0">
                <a:solidFill>
                  <a:schemeClr val="bg1"/>
                </a:solidFill>
                <a:latin typeface="Rubik" pitchFamily="2" charset="-79"/>
                <a:ea typeface="Colby StBlk" pitchFamily="2" charset="77"/>
                <a:cs typeface="Rubik" pitchFamily="2" charset="-79"/>
              </a:rPr>
              <a:t>YET, FOR MANY, </a:t>
            </a:r>
          </a:p>
          <a:p>
            <a:pPr algn="r"/>
            <a:r>
              <a:rPr lang="en-GB" sz="3600" b="1" dirty="0">
                <a:solidFill>
                  <a:schemeClr val="bg1"/>
                </a:solidFill>
                <a:latin typeface="Rubik" pitchFamily="2" charset="-79"/>
                <a:ea typeface="Colby StBlk" pitchFamily="2" charset="77"/>
                <a:cs typeface="Rubik" pitchFamily="2" charset="-79"/>
              </a:rPr>
              <a:t>CLEAN WATER </a:t>
            </a:r>
          </a:p>
          <a:p>
            <a:pPr algn="r"/>
            <a:r>
              <a:rPr lang="en-GB" sz="3600" b="1" dirty="0">
                <a:solidFill>
                  <a:schemeClr val="bg1"/>
                </a:solidFill>
                <a:latin typeface="Rubik" pitchFamily="2" charset="-79"/>
                <a:ea typeface="Colby StBlk" pitchFamily="2" charset="77"/>
                <a:cs typeface="Rubik" pitchFamily="2" charset="-79"/>
              </a:rPr>
              <a:t>IS HARD TO REACH</a:t>
            </a:r>
          </a:p>
          <a:p>
            <a:pPr algn="r"/>
            <a:endParaRPr lang="en-GB" sz="3600" b="1" dirty="0">
              <a:solidFill>
                <a:schemeClr val="bg1"/>
              </a:solidFill>
              <a:latin typeface="Rubik" pitchFamily="2" charset="-79"/>
              <a:ea typeface="Colby StBlk" pitchFamily="2" charset="77"/>
              <a:cs typeface="Rubik" pitchFamily="2" charset="-79"/>
            </a:endParaRPr>
          </a:p>
          <a:p>
            <a:pPr algn="r"/>
            <a:endParaRPr lang="en-GB" sz="3600" b="1" dirty="0">
              <a:solidFill>
                <a:schemeClr val="bg1"/>
              </a:solidFill>
              <a:latin typeface="Rubik" pitchFamily="2" charset="-79"/>
              <a:ea typeface="Colby StBlk" pitchFamily="2" charset="77"/>
              <a:cs typeface="Rubik" pitchFamily="2" charset="-79"/>
            </a:endParaRPr>
          </a:p>
          <a:p>
            <a:pPr algn="r"/>
            <a:endParaRPr lang="en-GB" sz="3600" b="1" dirty="0">
              <a:solidFill>
                <a:schemeClr val="bg1"/>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2924013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3D669-F08B-A31A-304D-BC7DCC6E7393}"/>
            </a:ext>
          </a:extLst>
        </p:cNvPr>
        <p:cNvGrpSpPr/>
        <p:nvPr/>
      </p:nvGrpSpPr>
      <p:grpSpPr>
        <a:xfrm>
          <a:off x="0" y="0"/>
          <a:ext cx="0" cy="0"/>
          <a:chOff x="0" y="0"/>
          <a:chExt cx="0" cy="0"/>
        </a:xfrm>
      </p:grpSpPr>
      <p:pic>
        <p:nvPicPr>
          <p:cNvPr id="2" name="Picture 1" descr="A silhouette of a person&amp;#39;s face&#10;&#10;AI-generated content may be incorrect.">
            <a:extLst>
              <a:ext uri="{FF2B5EF4-FFF2-40B4-BE49-F238E27FC236}">
                <a16:creationId xmlns:a16="http://schemas.microsoft.com/office/drawing/2014/main" id="{97F6BF71-C8E5-EECD-1F91-F5C47212C8B0}"/>
              </a:ext>
            </a:extLst>
          </p:cNvPr>
          <p:cNvPicPr>
            <a:picLocks noChangeAspect="1"/>
          </p:cNvPicPr>
          <p:nvPr/>
        </p:nvPicPr>
        <p:blipFill rotWithShape="1">
          <a:blip r:embed="rId3">
            <a:extLst>
              <a:ext uri="{28A0092B-C50C-407E-A947-70E740481C1C}">
                <a14:useLocalDpi xmlns:a14="http://schemas.microsoft.com/office/drawing/2010/main"/>
              </a:ext>
            </a:extLst>
          </a:blip>
          <a:srcRect/>
          <a:stretch>
            <a:fillRect/>
          </a:stretch>
        </p:blipFill>
        <p:spPr>
          <a:xfrm>
            <a:off x="-3876" y="0"/>
            <a:ext cx="9147876" cy="6900424"/>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CAD691E-26D2-A648-CFB3-FE26ADD739CE}"/>
              </a:ext>
            </a:extLst>
          </p:cNvPr>
          <p:cNvPicPr>
            <a:picLocks noChangeAspect="1"/>
          </p:cNvPicPr>
          <p:nvPr/>
        </p:nvPicPr>
        <p:blipFill>
          <a:blip r:embed="rId4"/>
          <a:stretch>
            <a:fillRect/>
          </a:stretch>
        </p:blipFill>
        <p:spPr>
          <a:xfrm>
            <a:off x="-3876" y="-136072"/>
            <a:ext cx="9185976" cy="1698172"/>
          </a:xfrm>
          <a:prstGeom prst="rect">
            <a:avLst/>
          </a:prstGeom>
        </p:spPr>
      </p:pic>
      <p:sp>
        <p:nvSpPr>
          <p:cNvPr id="7" name="TextBox 6">
            <a:extLst>
              <a:ext uri="{FF2B5EF4-FFF2-40B4-BE49-F238E27FC236}">
                <a16:creationId xmlns:a16="http://schemas.microsoft.com/office/drawing/2014/main" id="{A5441C22-B44B-053B-70E2-7AF967DA60AA}"/>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2026</a:t>
            </a:r>
            <a:endParaRPr lang="en-GB" sz="2700" b="1">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27BD183A-A35C-6769-1917-9B8B7826D98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247D45C1-9853-F05E-7BBD-CA2D38F82F16}"/>
              </a:ext>
            </a:extLst>
          </p:cNvPr>
          <p:cNvSpPr/>
          <p:nvPr/>
        </p:nvSpPr>
        <p:spPr>
          <a:xfrm>
            <a:off x="293928" y="5950502"/>
            <a:ext cx="8850071" cy="615553"/>
          </a:xfrm>
          <a:prstGeom prst="rect">
            <a:avLst/>
          </a:prstGeom>
          <a:ln>
            <a:noFill/>
          </a:ln>
        </p:spPr>
        <p:txBody>
          <a:bodyPr wrap="square" lIns="0" tIns="0" rIns="0" bIns="0" anchor="t">
            <a:spAutoFit/>
          </a:bodyPr>
          <a:lstStyle/>
          <a:p>
            <a:r>
              <a:rPr lang="en-GB" sz="4000" b="1" dirty="0">
                <a:solidFill>
                  <a:srgbClr val="018EBB"/>
                </a:solidFill>
                <a:latin typeface="Rubik"/>
                <a:cs typeface="Rubik"/>
              </a:rPr>
              <a:t>LENT </a:t>
            </a:r>
            <a:r>
              <a:rPr lang="en-GB" sz="4000" b="1" dirty="0">
                <a:solidFill>
                  <a:schemeClr val="bg1"/>
                </a:solidFill>
                <a:latin typeface="Rubik"/>
                <a:cs typeface="Rubik"/>
              </a:rPr>
              <a:t>Prayer, Fasting, Almsgiving</a:t>
            </a:r>
          </a:p>
        </p:txBody>
      </p:sp>
    </p:spTree>
    <p:extLst>
      <p:ext uri="{BB962C8B-B14F-4D97-AF65-F5344CB8AC3E}">
        <p14:creationId xmlns:p14="http://schemas.microsoft.com/office/powerpoint/2010/main" val="406086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192E-D939-72F6-CA83-D098737BBB8D}"/>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7FE0FB0-8DEF-20A1-0B43-9B3F80C40B79}"/>
              </a:ext>
            </a:extLst>
          </p:cNvPr>
          <p:cNvPicPr>
            <a:picLocks noChangeAspect="1"/>
          </p:cNvPicPr>
          <p:nvPr/>
        </p:nvPicPr>
        <p:blipFill>
          <a:blip r:embed="rId3"/>
          <a:srcRect/>
          <a:stretch/>
        </p:blipFill>
        <p:spPr>
          <a:xfrm>
            <a:off x="-1" y="0"/>
            <a:ext cx="9153153" cy="6095999"/>
          </a:xfrm>
          <a:prstGeom prst="rect">
            <a:avLst/>
          </a:prstGeom>
        </p:spPr>
      </p:pic>
      <p:pic>
        <p:nvPicPr>
          <p:cNvPr id="9" name="Picture 8" descr="A blue surface with a black background&#10;&#10;AI-generated content may be incorrect.">
            <a:extLst>
              <a:ext uri="{FF2B5EF4-FFF2-40B4-BE49-F238E27FC236}">
                <a16:creationId xmlns:a16="http://schemas.microsoft.com/office/drawing/2014/main" id="{353904DA-949C-2D26-111C-A389F90874BA}"/>
              </a:ext>
            </a:extLst>
          </p:cNvPr>
          <p:cNvPicPr>
            <a:picLocks noChangeAspect="1"/>
          </p:cNvPicPr>
          <p:nvPr/>
        </p:nvPicPr>
        <p:blipFill>
          <a:blip r:embed="rId4"/>
          <a:stretch>
            <a:fillRect/>
          </a:stretch>
        </p:blipFill>
        <p:spPr>
          <a:xfrm>
            <a:off x="-1" y="5337483"/>
            <a:ext cx="9144000" cy="1520517"/>
          </a:xfrm>
          <a:prstGeom prst="rect">
            <a:avLst/>
          </a:prstGeom>
        </p:spPr>
      </p:pic>
      <p:pic>
        <p:nvPicPr>
          <p:cNvPr id="12" name="Graphic 11">
            <a:extLst>
              <a:ext uri="{FF2B5EF4-FFF2-40B4-BE49-F238E27FC236}">
                <a16:creationId xmlns:a16="http://schemas.microsoft.com/office/drawing/2014/main" id="{1315042E-4F60-5DE5-840E-78661ABF36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3533" y="5944290"/>
            <a:ext cx="1600203" cy="571501"/>
          </a:xfrm>
          <a:prstGeom prst="rect">
            <a:avLst/>
          </a:prstGeom>
        </p:spPr>
      </p:pic>
      <p:pic>
        <p:nvPicPr>
          <p:cNvPr id="13" name="Picture 12" descr="A blue square with white text&#10;&#10;AI-generated content may be incorrect.">
            <a:extLst>
              <a:ext uri="{FF2B5EF4-FFF2-40B4-BE49-F238E27FC236}">
                <a16:creationId xmlns:a16="http://schemas.microsoft.com/office/drawing/2014/main" id="{E6F5D0B6-D8AD-25E5-739B-5ACA9DC18EF3}"/>
              </a:ext>
            </a:extLst>
          </p:cNvPr>
          <p:cNvPicPr>
            <a:picLocks noChangeAspect="1"/>
          </p:cNvPicPr>
          <p:nvPr/>
        </p:nvPicPr>
        <p:blipFill>
          <a:blip r:embed="rId7"/>
          <a:stretch>
            <a:fillRect/>
          </a:stretch>
        </p:blipFill>
        <p:spPr>
          <a:xfrm>
            <a:off x="7352508" y="4942114"/>
            <a:ext cx="1527959" cy="1680755"/>
          </a:xfrm>
          <a:prstGeom prst="rect">
            <a:avLst/>
          </a:prstGeom>
        </p:spPr>
      </p:pic>
      <p:sp>
        <p:nvSpPr>
          <p:cNvPr id="17" name="TextBox 16">
            <a:extLst>
              <a:ext uri="{FF2B5EF4-FFF2-40B4-BE49-F238E27FC236}">
                <a16:creationId xmlns:a16="http://schemas.microsoft.com/office/drawing/2014/main" id="{CB70E78E-D4D0-96B3-FB35-F2E4EFE58AE3}"/>
              </a:ext>
            </a:extLst>
          </p:cNvPr>
          <p:cNvSpPr txBox="1"/>
          <p:nvPr/>
        </p:nvSpPr>
        <p:spPr>
          <a:xfrm>
            <a:off x="395021" y="486583"/>
            <a:ext cx="7853830" cy="1027525"/>
          </a:xfrm>
          <a:prstGeom prst="rect">
            <a:avLst/>
          </a:prstGeom>
          <a:noFill/>
        </p:spPr>
        <p:txBody>
          <a:bodyPr wrap="square" lIns="0" tIns="0" rIns="0" bIns="0" rtlCol="0">
            <a:spAutoFit/>
          </a:bodyPr>
          <a:lstStyle/>
          <a:p>
            <a:pPr>
              <a:lnSpc>
                <a:spcPts val="4000"/>
              </a:lnSpc>
            </a:pPr>
            <a:r>
              <a:rPr lang="en-GB" sz="4000" b="1" dirty="0">
                <a:solidFill>
                  <a:schemeClr val="bg1"/>
                </a:solidFill>
                <a:latin typeface="Rubik Black" pitchFamily="2" charset="-79"/>
                <a:ea typeface="Colby StBlk" pitchFamily="2" charset="77"/>
                <a:cs typeface="Rubik Black" pitchFamily="2" charset="-79"/>
              </a:rPr>
              <a:t>LET JUSTICE FLOW.</a:t>
            </a:r>
          </a:p>
          <a:p>
            <a:pPr>
              <a:lnSpc>
                <a:spcPts val="4000"/>
              </a:lnSpc>
            </a:pPr>
            <a:r>
              <a:rPr lang="en-GB" sz="4000" b="1" dirty="0">
                <a:solidFill>
                  <a:srgbClr val="018EBB"/>
                </a:solidFill>
                <a:latin typeface="Rubik Black" pitchFamily="2" charset="-79"/>
                <a:ea typeface="Colby StBlk" pitchFamily="2" charset="77"/>
                <a:cs typeface="Rubik Black" pitchFamily="2" charset="-79"/>
              </a:rPr>
              <a:t>SHARE WATER. SHARE HOPE.</a:t>
            </a:r>
          </a:p>
        </p:txBody>
      </p:sp>
    </p:spTree>
    <p:extLst>
      <p:ext uri="{BB962C8B-B14F-4D97-AF65-F5344CB8AC3E}">
        <p14:creationId xmlns:p14="http://schemas.microsoft.com/office/powerpoint/2010/main" val="143181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A842D0-2C4C-351F-7B0D-B48D57593D58}"/>
            </a:ext>
          </a:extLst>
        </p:cNvPr>
        <p:cNvGrpSpPr/>
        <p:nvPr/>
      </p:nvGrpSpPr>
      <p:grpSpPr>
        <a:xfrm>
          <a:off x="0" y="0"/>
          <a:ext cx="0" cy="0"/>
          <a:chOff x="0" y="0"/>
          <a:chExt cx="0" cy="0"/>
        </a:xfrm>
      </p:grpSpPr>
      <p:pic>
        <p:nvPicPr>
          <p:cNvPr id="2" name="Picture 1" descr="A person holding a plastic cup&#10;&#10;AI-generated content may be incorrect.">
            <a:extLst>
              <a:ext uri="{FF2B5EF4-FFF2-40B4-BE49-F238E27FC236}">
                <a16:creationId xmlns:a16="http://schemas.microsoft.com/office/drawing/2014/main" id="{61471717-E4F4-E848-6E76-AB2504AF45E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971" y="754673"/>
            <a:ext cx="9144000" cy="6096000"/>
          </a:xfrm>
          <a:prstGeom prst="rect">
            <a:avLst/>
          </a:prstGeom>
        </p:spPr>
      </p:pic>
      <p:pic>
        <p:nvPicPr>
          <p:cNvPr id="9" name="Picture 8" descr="A blue sky with clouds&#10;&#10;AI-generated content may be incorrect.">
            <a:extLst>
              <a:ext uri="{FF2B5EF4-FFF2-40B4-BE49-F238E27FC236}">
                <a16:creationId xmlns:a16="http://schemas.microsoft.com/office/drawing/2014/main" id="{832620A9-A88E-42E5-9345-9AC16D955BCB}"/>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72357A6E-7252-5B8D-81BE-E924FA58AD38}"/>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 </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5C81EE3A-036A-612E-A26C-A68FCC00614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43444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5EB825-B4B1-8F2C-485F-B8A861F5957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9821606-5622-E28E-8F27-D9F190057576}"/>
              </a:ext>
            </a:extLst>
          </p:cNvPr>
          <p:cNvPicPr>
            <a:picLocks noChangeAspect="1"/>
          </p:cNvPicPr>
          <p:nvPr/>
        </p:nvPicPr>
        <p:blipFill>
          <a:blip r:embed="rId3">
            <a:extLst>
              <a:ext uri="{28A0092B-C50C-407E-A947-70E740481C1C}">
                <a14:useLocalDpi xmlns:a14="http://schemas.microsoft.com/office/drawing/2010/main"/>
              </a:ext>
            </a:extLst>
          </a:blip>
          <a:srcRect t="-650"/>
          <a:stretch>
            <a:fillRect/>
          </a:stretch>
        </p:blipFill>
        <p:spPr>
          <a:xfrm>
            <a:off x="15520" y="1090337"/>
            <a:ext cx="9142857" cy="598332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41E21F36-B5FB-24E3-56F9-1B96ACC27C3A}"/>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46A19DAA-DFFE-73AF-48A8-53784140E0F0}"/>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 </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BCF8AFC5-6AEE-4FA4-07CC-35373A4F7B9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1320838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2C1603-4F4B-69BB-A468-5A5692ADC62F}"/>
            </a:ext>
          </a:extLst>
        </p:cNvPr>
        <p:cNvGrpSpPr/>
        <p:nvPr/>
      </p:nvGrpSpPr>
      <p:grpSpPr>
        <a:xfrm>
          <a:off x="0" y="0"/>
          <a:ext cx="0" cy="0"/>
          <a:chOff x="0" y="0"/>
          <a:chExt cx="0" cy="0"/>
        </a:xfrm>
      </p:grpSpPr>
      <p:pic>
        <p:nvPicPr>
          <p:cNvPr id="4" name="Picture 3" descr="A person sitting on a bench&#10;&#10;AI-generated content may be incorrect.">
            <a:extLst>
              <a:ext uri="{FF2B5EF4-FFF2-40B4-BE49-F238E27FC236}">
                <a16:creationId xmlns:a16="http://schemas.microsoft.com/office/drawing/2014/main" id="{25BB9F16-104E-A690-7316-B0517AF13A2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091" y="1090026"/>
            <a:ext cx="9173765" cy="611584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7D04109B-5CB8-5CE3-D311-B2FF6FD1378E}"/>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87241103-9DEF-D6B7-A668-651A037D635F}"/>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C9061E09-D072-6FA2-8B86-A8456D22BCC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771774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93D669-F08B-A31A-304D-BC7DCC6E739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E72B854-EA15-61C9-A540-85AA58386D2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143" y="881793"/>
            <a:ext cx="9142857" cy="5976207"/>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CAD691E-26D2-A648-CFB3-FE26ADD739CE}"/>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A5441C22-B44B-053B-70E2-7AF967DA60AA}"/>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 </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27BD183A-A35C-6769-1917-9B8B7826D98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5" name="TextBox 4">
            <a:extLst>
              <a:ext uri="{FF2B5EF4-FFF2-40B4-BE49-F238E27FC236}">
                <a16:creationId xmlns:a16="http://schemas.microsoft.com/office/drawing/2014/main" id="{A1347699-2C6C-561C-8EEA-9047A2CA2F1F}"/>
              </a:ext>
            </a:extLst>
          </p:cNvPr>
          <p:cNvSpPr txBox="1"/>
          <p:nvPr/>
        </p:nvSpPr>
        <p:spPr>
          <a:xfrm>
            <a:off x="689680" y="2262432"/>
            <a:ext cx="337868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bg1"/>
                </a:solidFill>
                <a:latin typeface="Rubik"/>
                <a:ea typeface="Calibri"/>
                <a:cs typeface="Calibri"/>
              </a:rPr>
              <a:t>“BEFORE, </a:t>
            </a:r>
            <a:br>
              <a:rPr lang="en-US" sz="3200" b="1" dirty="0">
                <a:solidFill>
                  <a:schemeClr val="bg1"/>
                </a:solidFill>
                <a:latin typeface="Rubik"/>
                <a:ea typeface="Calibri"/>
                <a:cs typeface="Calibri"/>
              </a:rPr>
            </a:br>
            <a:r>
              <a:rPr lang="en-US" sz="3200" b="1" dirty="0">
                <a:solidFill>
                  <a:schemeClr val="bg1"/>
                </a:solidFill>
                <a:latin typeface="Rubik"/>
                <a:ea typeface="Calibri"/>
                <a:cs typeface="Calibri"/>
              </a:rPr>
              <a:t>WE USED TO TRAVEL LONG DISTANCES FOR WATER. NOW IT’S </a:t>
            </a:r>
            <a:br>
              <a:rPr lang="en-US" sz="3200" b="1" dirty="0">
                <a:solidFill>
                  <a:schemeClr val="bg1"/>
                </a:solidFill>
                <a:latin typeface="Rubik"/>
                <a:ea typeface="Calibri"/>
                <a:cs typeface="Calibri"/>
              </a:rPr>
            </a:br>
            <a:r>
              <a:rPr lang="en-US" sz="3200" b="1" dirty="0">
                <a:solidFill>
                  <a:schemeClr val="bg1"/>
                </a:solidFill>
                <a:latin typeface="Rubik"/>
                <a:ea typeface="Calibri"/>
                <a:cs typeface="Calibri"/>
              </a:rPr>
              <a:t>NEARBY"</a:t>
            </a:r>
            <a:endParaRPr lang="en-GB" sz="2400" dirty="0"/>
          </a:p>
        </p:txBody>
      </p:sp>
    </p:spTree>
    <p:extLst>
      <p:ext uri="{BB962C8B-B14F-4D97-AF65-F5344CB8AC3E}">
        <p14:creationId xmlns:p14="http://schemas.microsoft.com/office/powerpoint/2010/main" val="30506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8EF1C-07AC-C3AC-270A-A7A988124E67}"/>
            </a:ext>
          </a:extLst>
        </p:cNvPr>
        <p:cNvGrpSpPr/>
        <p:nvPr/>
      </p:nvGrpSpPr>
      <p:grpSpPr>
        <a:xfrm>
          <a:off x="0" y="0"/>
          <a:ext cx="0" cy="0"/>
          <a:chOff x="0" y="0"/>
          <a:chExt cx="0" cy="0"/>
        </a:xfrm>
      </p:grpSpPr>
      <p:pic>
        <p:nvPicPr>
          <p:cNvPr id="2" name="Picture 1" descr="A group of women standing next to a water pump&#10;&#10;AI-generated content may be incorrect.">
            <a:extLst>
              <a:ext uri="{FF2B5EF4-FFF2-40B4-BE49-F238E27FC236}">
                <a16:creationId xmlns:a16="http://schemas.microsoft.com/office/drawing/2014/main" id="{DE77DA2D-AB04-53FF-0AF4-D8C3E20D2A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90" y="754416"/>
            <a:ext cx="9144000" cy="609651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ED1D5F54-E130-96B0-5CB3-3E45EF6E7EC3}"/>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1932C077-46F7-2089-EC8C-2EF4A453CBD2}"/>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dirty="0">
                <a:solidFill>
                  <a:srgbClr val="12375A"/>
                </a:solidFill>
                <a:latin typeface="Rubik Black"/>
                <a:ea typeface="Colby StBlk" pitchFamily="2" charset="77"/>
                <a:cs typeface="Rubik Black"/>
              </a:rPr>
              <a:t>Hirit's story:</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21A41B14-C624-C784-5581-3E37AC8D3FE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2181617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A5EA36-DAED-C6C4-CBF7-B72EFB6FC00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576F611-0CD1-5AF9-7B5B-4136FB1071B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1091" y="874677"/>
            <a:ext cx="9185977" cy="6481101"/>
          </a:xfrm>
          <a:prstGeom prst="rect">
            <a:avLst/>
          </a:prstGeom>
        </p:spPr>
      </p:pic>
      <p:pic>
        <p:nvPicPr>
          <p:cNvPr id="9" name="Picture 8" descr="A blue sky with clouds&#10;&#10;AI-generated content may be incorrect.">
            <a:extLst>
              <a:ext uri="{FF2B5EF4-FFF2-40B4-BE49-F238E27FC236}">
                <a16:creationId xmlns:a16="http://schemas.microsoft.com/office/drawing/2014/main" id="{AAAAE885-8ED9-25F6-B3E2-A699C23615BA}"/>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A4FA5058-FEEE-D8F2-4C4D-73F0932EE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652B3A08-D07C-136C-A3B4-9A654BD18E52}"/>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B9F8D7BF-5FBB-FC1F-510C-8BDFD475513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2" name="Graphic 1">
            <a:extLst>
              <a:ext uri="{FF2B5EF4-FFF2-40B4-BE49-F238E27FC236}">
                <a16:creationId xmlns:a16="http://schemas.microsoft.com/office/drawing/2014/main" id="{4E3ECCB8-E7AD-F545-F051-43B33E020E78}"/>
              </a:ext>
            </a:extLst>
          </p:cNvPr>
          <p:cNvPicPr>
            <a:picLocks noChangeAspect="1"/>
          </p:cNvPicPr>
          <p:nvPr/>
        </p:nvPicPr>
        <p:blipFill>
          <a:blip r:embed="rId7">
            <a:extLst>
              <a:ext uri="{96DAC541-7B7A-43D3-8B79-37D633B846F1}">
                <asvg:svgBlip xmlns:asvg="http://schemas.microsoft.com/office/drawing/2016/SVG/main" r:embed="rId8"/>
              </a:ext>
            </a:extLst>
          </a:blip>
          <a:srcRect r="25012"/>
          <a:stretch>
            <a:fillRect/>
          </a:stretch>
        </p:blipFill>
        <p:spPr>
          <a:xfrm>
            <a:off x="4805082" y="5126222"/>
            <a:ext cx="4382038" cy="1463191"/>
          </a:xfrm>
          <a:prstGeom prst="rect">
            <a:avLst/>
          </a:prstGeom>
        </p:spPr>
      </p:pic>
      <p:sp>
        <p:nvSpPr>
          <p:cNvPr id="5" name="Rectangle 4">
            <a:extLst>
              <a:ext uri="{FF2B5EF4-FFF2-40B4-BE49-F238E27FC236}">
                <a16:creationId xmlns:a16="http://schemas.microsoft.com/office/drawing/2014/main" id="{B77A0810-8DE0-9A1D-F33B-5B11A5BDFE33}"/>
              </a:ext>
            </a:extLst>
          </p:cNvPr>
          <p:cNvSpPr/>
          <p:nvPr/>
        </p:nvSpPr>
        <p:spPr>
          <a:xfrm>
            <a:off x="5300644" y="5362283"/>
            <a:ext cx="3271445" cy="984885"/>
          </a:xfrm>
          <a:prstGeom prst="rect">
            <a:avLst/>
          </a:prstGeom>
        </p:spPr>
        <p:txBody>
          <a:bodyPr wrap="square" lIns="0" tIns="0" rIns="0" bIns="0">
            <a:spAutoFit/>
          </a:bodyPr>
          <a:lstStyle/>
          <a:p>
            <a:pPr algn="r"/>
            <a:r>
              <a:rPr lang="en-GB" sz="2400" b="1" dirty="0">
                <a:solidFill>
                  <a:srgbClr val="12375A"/>
                </a:solidFill>
                <a:latin typeface="Rubik" pitchFamily="2" charset="-79"/>
                <a:ea typeface="Colby StBlk" pitchFamily="2" charset="77"/>
                <a:cs typeface="Rubik" pitchFamily="2" charset="-79"/>
              </a:rPr>
              <a:t>“Without water it is not possible to live.”</a:t>
            </a:r>
            <a:r>
              <a:rPr lang="en-GB" sz="1600" dirty="0">
                <a:solidFill>
                  <a:srgbClr val="12375A"/>
                </a:solidFill>
                <a:latin typeface="Rubik" pitchFamily="2" charset="-79"/>
                <a:ea typeface="Colby StBlk" pitchFamily="2" charset="77"/>
                <a:cs typeface="Rubik" pitchFamily="2" charset="-79"/>
              </a:rPr>
              <a:t> Pope Leo XIV</a:t>
            </a:r>
            <a:endParaRPr lang="en-GB" sz="1600" b="1" dirty="0">
              <a:solidFill>
                <a:srgbClr val="12375A"/>
              </a:solidFill>
              <a:latin typeface="Rubik" pitchFamily="2" charset="-79"/>
              <a:ea typeface="Colby StBlk" pitchFamily="2" charset="77"/>
              <a:cs typeface="Rubik" pitchFamily="2" charset="-79"/>
            </a:endParaRPr>
          </a:p>
        </p:txBody>
      </p:sp>
    </p:spTree>
    <p:extLst>
      <p:ext uri="{BB962C8B-B14F-4D97-AF65-F5344CB8AC3E}">
        <p14:creationId xmlns:p14="http://schemas.microsoft.com/office/powerpoint/2010/main" val="3370460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AEDC95-66FA-4BD6-0D88-21FDAD48C313}"/>
            </a:ext>
          </a:extLst>
        </p:cNvPr>
        <p:cNvGrpSpPr/>
        <p:nvPr/>
      </p:nvGrpSpPr>
      <p:grpSpPr>
        <a:xfrm>
          <a:off x="0" y="0"/>
          <a:ext cx="0" cy="0"/>
          <a:chOff x="0" y="0"/>
          <a:chExt cx="0" cy="0"/>
        </a:xfrm>
      </p:grpSpPr>
      <p:pic>
        <p:nvPicPr>
          <p:cNvPr id="2" name="Picture 1" descr="A child holding a box&#10;&#10;AI-generated content may be incorrect.">
            <a:extLst>
              <a:ext uri="{FF2B5EF4-FFF2-40B4-BE49-F238E27FC236}">
                <a16:creationId xmlns:a16="http://schemas.microsoft.com/office/drawing/2014/main" id="{BD4CFFF4-AE9D-61EF-3192-04F26C177BD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3119" y="464052"/>
            <a:ext cx="9185976" cy="6393948"/>
          </a:xfrm>
          <a:prstGeom prst="rect">
            <a:avLst/>
          </a:prstGeom>
        </p:spPr>
      </p:pic>
      <p:pic>
        <p:nvPicPr>
          <p:cNvPr id="9" name="Picture 8" descr="A blue sky with clouds&#10;&#10;AI-generated content may be incorrect.">
            <a:extLst>
              <a:ext uri="{FF2B5EF4-FFF2-40B4-BE49-F238E27FC236}">
                <a16:creationId xmlns:a16="http://schemas.microsoft.com/office/drawing/2014/main" id="{36D1BAA4-76F1-56DC-2E50-55D659621F29}"/>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4C7D0880-CEB5-35FF-000D-EA04B8E165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DC817BF9-94AE-2B07-DDB4-474E6B9E6E4B}"/>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2026</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693B2FCA-1C24-9E01-4412-65ECC9A94B9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4" name="Rectangle 3">
            <a:extLst>
              <a:ext uri="{FF2B5EF4-FFF2-40B4-BE49-F238E27FC236}">
                <a16:creationId xmlns:a16="http://schemas.microsoft.com/office/drawing/2014/main" id="{396B0AB0-4634-AE55-3BF7-74A453DDBDEC}"/>
              </a:ext>
            </a:extLst>
          </p:cNvPr>
          <p:cNvSpPr/>
          <p:nvPr/>
        </p:nvSpPr>
        <p:spPr>
          <a:xfrm>
            <a:off x="5228463" y="1954359"/>
            <a:ext cx="3532470" cy="2769989"/>
          </a:xfrm>
          <a:prstGeom prst="rect">
            <a:avLst/>
          </a:prstGeom>
          <a:ln>
            <a:noFill/>
          </a:ln>
        </p:spPr>
        <p:txBody>
          <a:bodyPr wrap="square" lIns="0" tIns="0" rIns="0" bIns="0" anchor="t">
            <a:spAutoFit/>
          </a:bodyPr>
          <a:lstStyle/>
          <a:p>
            <a:pPr algn="r"/>
            <a:r>
              <a:rPr lang="en-GB" sz="3600" b="1" dirty="0">
                <a:solidFill>
                  <a:srgbClr val="018EBB"/>
                </a:solidFill>
                <a:latin typeface="Rubik"/>
                <a:cs typeface="Rubik"/>
              </a:rPr>
              <a:t>THIS LENT,</a:t>
            </a:r>
            <a:br>
              <a:rPr lang="en-GB" sz="3600" b="1" dirty="0">
                <a:solidFill>
                  <a:srgbClr val="018EBB"/>
                </a:solidFill>
                <a:latin typeface="Rubik"/>
                <a:cs typeface="Rubik"/>
              </a:rPr>
            </a:br>
            <a:r>
              <a:rPr lang="en-GB" sz="3600" b="1" dirty="0">
                <a:solidFill>
                  <a:schemeClr val="bg1"/>
                </a:solidFill>
                <a:latin typeface="Rubik"/>
                <a:cs typeface="Rubik"/>
              </a:rPr>
              <a:t>USE YOUR </a:t>
            </a:r>
            <a:br>
              <a:rPr lang="en-GB" sz="3600" b="1" dirty="0">
                <a:solidFill>
                  <a:schemeClr val="bg1"/>
                </a:solidFill>
                <a:latin typeface="Rubik"/>
                <a:cs typeface="Rubik"/>
              </a:rPr>
            </a:br>
            <a:r>
              <a:rPr lang="en-GB" sz="3600" b="1" dirty="0">
                <a:solidFill>
                  <a:schemeClr val="bg1"/>
                </a:solidFill>
                <a:latin typeface="Rubik"/>
                <a:cs typeface="Rubik"/>
              </a:rPr>
              <a:t>WEE BOX </a:t>
            </a:r>
            <a:br>
              <a:rPr lang="en-GB" sz="3600" b="1" dirty="0">
                <a:solidFill>
                  <a:schemeClr val="bg1"/>
                </a:solidFill>
                <a:latin typeface="Rubik"/>
                <a:cs typeface="Rubik"/>
              </a:rPr>
            </a:br>
            <a:r>
              <a:rPr lang="en-GB" sz="3600" b="1" dirty="0">
                <a:solidFill>
                  <a:schemeClr val="bg1"/>
                </a:solidFill>
                <a:latin typeface="Rubik"/>
                <a:cs typeface="Rubik"/>
              </a:rPr>
              <a:t>TO MAKE A </a:t>
            </a:r>
            <a:br>
              <a:rPr lang="en-GB" sz="3600" b="1" dirty="0">
                <a:solidFill>
                  <a:schemeClr val="bg1"/>
                </a:solidFill>
                <a:latin typeface="Rubik"/>
                <a:cs typeface="Rubik"/>
              </a:rPr>
            </a:br>
            <a:r>
              <a:rPr lang="en-GB" sz="3600" b="1" dirty="0">
                <a:solidFill>
                  <a:schemeClr val="bg1"/>
                </a:solidFill>
                <a:latin typeface="Rubik"/>
                <a:cs typeface="Rubik"/>
              </a:rPr>
              <a:t>BIG CHANGE</a:t>
            </a:r>
            <a:endParaRPr lang="en-US" sz="2800" dirty="0"/>
          </a:p>
        </p:txBody>
      </p:sp>
    </p:spTree>
    <p:extLst>
      <p:ext uri="{BB962C8B-B14F-4D97-AF65-F5344CB8AC3E}">
        <p14:creationId xmlns:p14="http://schemas.microsoft.com/office/powerpoint/2010/main" val="2297247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D1ECD3-7567-BF7A-B71E-58CE97D682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DC26C0-1412-B9F8-63ED-E0354FE1E4E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43" y="874677"/>
            <a:ext cx="9142857" cy="5983323"/>
          </a:xfrm>
          <a:prstGeom prst="rect">
            <a:avLst/>
          </a:prstGeom>
        </p:spPr>
      </p:pic>
      <p:pic>
        <p:nvPicPr>
          <p:cNvPr id="3" name="Picture 2" descr="A blue square with black background&#10;&#10;AI-generated content may be incorrect.">
            <a:extLst>
              <a:ext uri="{FF2B5EF4-FFF2-40B4-BE49-F238E27FC236}">
                <a16:creationId xmlns:a16="http://schemas.microsoft.com/office/drawing/2014/main" id="{CD6D6B24-AAA8-EDEC-E503-4554EE4A11DA}"/>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rot="10800000">
            <a:off x="4415373" y="407756"/>
            <a:ext cx="4727483" cy="6117029"/>
          </a:xfrm>
          <a:prstGeom prst="rect">
            <a:avLst/>
          </a:prstGeom>
        </p:spPr>
      </p:pic>
      <p:pic>
        <p:nvPicPr>
          <p:cNvPr id="9" name="Picture 8" descr="A blue sky with clouds&#10;&#10;AI-generated content may be incorrect.">
            <a:extLst>
              <a:ext uri="{FF2B5EF4-FFF2-40B4-BE49-F238E27FC236}">
                <a16:creationId xmlns:a16="http://schemas.microsoft.com/office/drawing/2014/main" id="{DB979FCB-65E0-F710-A5C7-A8D8509D811A}"/>
              </a:ext>
            </a:extLst>
          </p:cNvPr>
          <p:cNvPicPr>
            <a:picLocks noChangeAspect="1"/>
          </p:cNvPicPr>
          <p:nvPr/>
        </p:nvPicPr>
        <p:blipFill>
          <a:blip r:embed="rId5"/>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6E5B3F78-9D3B-5766-02CD-68CC78DB187A}"/>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09F52B80-7E68-31CA-0456-6194B5F31ED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ECB31380-3E04-0289-913D-7431CB3E8948}"/>
              </a:ext>
            </a:extLst>
          </p:cNvPr>
          <p:cNvSpPr/>
          <p:nvPr/>
        </p:nvSpPr>
        <p:spPr>
          <a:xfrm>
            <a:off x="5352667" y="1799326"/>
            <a:ext cx="3544237" cy="4308872"/>
          </a:xfrm>
          <a:prstGeom prst="rect">
            <a:avLst/>
          </a:prstGeom>
        </p:spPr>
        <p:txBody>
          <a:bodyPr wrap="square" lIns="0" tIns="0" rIns="0" bIns="0" anchor="t">
            <a:spAutoFit/>
          </a:bodyPr>
          <a:lstStyle/>
          <a:p>
            <a:r>
              <a:rPr lang="en-GB" sz="2000" b="1" dirty="0">
                <a:solidFill>
                  <a:schemeClr val="bg1"/>
                </a:solidFill>
                <a:latin typeface="Rubik"/>
                <a:ea typeface="Colby StBlk" pitchFamily="2" charset="77"/>
                <a:cs typeface="Rubik"/>
              </a:rPr>
              <a:t>£40 </a:t>
            </a:r>
            <a:r>
              <a:rPr lang="en-GB" sz="2000" dirty="0">
                <a:solidFill>
                  <a:schemeClr val="bg1"/>
                </a:solidFill>
                <a:latin typeface="Rubik"/>
                <a:ea typeface="Colby StBlk" pitchFamily="2" charset="77"/>
                <a:cs typeface="Rubik"/>
              </a:rPr>
              <a:t>gives people access to clean water for drinking, sanitation and improved hygiene</a:t>
            </a:r>
          </a:p>
          <a:p>
            <a:endParaRPr lang="en-GB" sz="2000" dirty="0">
              <a:solidFill>
                <a:schemeClr val="bg1"/>
              </a:solidFill>
              <a:latin typeface="Rubik"/>
              <a:ea typeface="Colby StBlk" pitchFamily="2" charset="77"/>
              <a:cs typeface="Rubik"/>
            </a:endParaRPr>
          </a:p>
          <a:p>
            <a:r>
              <a:rPr lang="en-GB" sz="2000" b="1" dirty="0">
                <a:solidFill>
                  <a:schemeClr val="bg1"/>
                </a:solidFill>
                <a:latin typeface="Rubik"/>
                <a:ea typeface="Colby StBlk" pitchFamily="2" charset="77"/>
                <a:cs typeface="Rubik"/>
              </a:rPr>
              <a:t>£240 </a:t>
            </a:r>
            <a:r>
              <a:rPr lang="en-GB" sz="2000" dirty="0">
                <a:solidFill>
                  <a:schemeClr val="bg1"/>
                </a:solidFill>
                <a:latin typeface="Rubik"/>
                <a:ea typeface="Colby StBlk" pitchFamily="2" charset="77"/>
                <a:cs typeface="Rubik"/>
              </a:rPr>
              <a:t>can install a rainwater harvester at home, helping families collect safe, clean water </a:t>
            </a:r>
          </a:p>
          <a:p>
            <a:endParaRPr lang="en-GB" sz="2000" dirty="0">
              <a:solidFill>
                <a:schemeClr val="bg1"/>
              </a:solidFill>
              <a:latin typeface="Rubik"/>
              <a:ea typeface="Colby StBlk" pitchFamily="2" charset="77"/>
              <a:cs typeface="Rubik"/>
            </a:endParaRPr>
          </a:p>
          <a:p>
            <a:r>
              <a:rPr lang="en-GB" sz="2000" b="1" dirty="0">
                <a:solidFill>
                  <a:schemeClr val="bg1"/>
                </a:solidFill>
                <a:latin typeface="Rubik"/>
                <a:ea typeface="Colby StBlk" pitchFamily="2" charset="77"/>
                <a:cs typeface="Rubik"/>
              </a:rPr>
              <a:t>£1,200 </a:t>
            </a:r>
            <a:r>
              <a:rPr lang="en-GB" sz="2000" dirty="0">
                <a:solidFill>
                  <a:schemeClr val="bg1"/>
                </a:solidFill>
                <a:latin typeface="Rubik"/>
                <a:ea typeface="Colby StBlk" pitchFamily="2" charset="77"/>
                <a:cs typeface="Rubik"/>
              </a:rPr>
              <a:t>brings water to a village through taps, wells, irrigation systems and rainwater harvesters.</a:t>
            </a:r>
          </a:p>
        </p:txBody>
      </p:sp>
    </p:spTree>
    <p:extLst>
      <p:ext uri="{BB962C8B-B14F-4D97-AF65-F5344CB8AC3E}">
        <p14:creationId xmlns:p14="http://schemas.microsoft.com/office/powerpoint/2010/main" val="3358195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4619AE-730E-27F0-64D5-DC8AAC15FF49}"/>
            </a:ext>
          </a:extLst>
        </p:cNvPr>
        <p:cNvGrpSpPr/>
        <p:nvPr/>
      </p:nvGrpSpPr>
      <p:grpSpPr>
        <a:xfrm>
          <a:off x="0" y="0"/>
          <a:ext cx="0" cy="0"/>
          <a:chOff x="0" y="0"/>
          <a:chExt cx="0" cy="0"/>
        </a:xfrm>
      </p:grpSpPr>
      <p:pic>
        <p:nvPicPr>
          <p:cNvPr id="6" name="Picture 5" descr="A group of people carrying bags&#10;&#10;AI-generated content may be incorrect.">
            <a:extLst>
              <a:ext uri="{FF2B5EF4-FFF2-40B4-BE49-F238E27FC236}">
                <a16:creationId xmlns:a16="http://schemas.microsoft.com/office/drawing/2014/main" id="{1A5CEC1C-F136-7FC8-6541-A3E5FE47952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043089" y="762667"/>
            <a:ext cx="8111797" cy="6095333"/>
          </a:xfrm>
          <a:prstGeom prst="rect">
            <a:avLst/>
          </a:prstGeom>
        </p:spPr>
      </p:pic>
      <p:pic>
        <p:nvPicPr>
          <p:cNvPr id="9" name="Picture 8" descr="A blue sky with clouds&#10;&#10;AI-generated content may be incorrect.">
            <a:extLst>
              <a:ext uri="{FF2B5EF4-FFF2-40B4-BE49-F238E27FC236}">
                <a16:creationId xmlns:a16="http://schemas.microsoft.com/office/drawing/2014/main" id="{DEA90C8A-104C-E36E-4E67-8B635B3F0CB9}"/>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3533E97A-7C9F-3641-43D9-1BF6FB7D8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a:extLst>
              <a:ext uri="{FF2B5EF4-FFF2-40B4-BE49-F238E27FC236}">
                <a16:creationId xmlns:a16="http://schemas.microsoft.com/office/drawing/2014/main" id="{BE9D4364-584E-3786-9B36-E8DAD135490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12" name="Picture 11" descr="A blue square with black background&#10;&#10;AI-generated content may be incorrect.">
            <a:extLst>
              <a:ext uri="{FF2B5EF4-FFF2-40B4-BE49-F238E27FC236}">
                <a16:creationId xmlns:a16="http://schemas.microsoft.com/office/drawing/2014/main" id="{79AC8CFD-535E-7475-7D46-2D32B7249E49}"/>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a:xfrm>
            <a:off x="-10886" y="254000"/>
            <a:ext cx="5217886" cy="6604000"/>
          </a:xfrm>
          <a:prstGeom prst="rect">
            <a:avLst/>
          </a:prstGeom>
        </p:spPr>
      </p:pic>
      <p:sp>
        <p:nvSpPr>
          <p:cNvPr id="2" name="Rectangle 1">
            <a:extLst>
              <a:ext uri="{FF2B5EF4-FFF2-40B4-BE49-F238E27FC236}">
                <a16:creationId xmlns:a16="http://schemas.microsoft.com/office/drawing/2014/main" id="{DE329B01-0D08-A225-B8C7-73796FB000E8}"/>
              </a:ext>
            </a:extLst>
          </p:cNvPr>
          <p:cNvSpPr/>
          <p:nvPr/>
        </p:nvSpPr>
        <p:spPr>
          <a:xfrm>
            <a:off x="410442" y="3056194"/>
            <a:ext cx="4151456" cy="3385542"/>
          </a:xfrm>
          <a:prstGeom prst="rect">
            <a:avLst/>
          </a:prstGeom>
        </p:spPr>
        <p:txBody>
          <a:bodyPr wrap="square" lIns="0" tIns="0" rIns="0" bIns="0" anchor="t">
            <a:spAutoFit/>
          </a:bodyPr>
          <a:lstStyle/>
          <a:p>
            <a:r>
              <a:rPr lang="en-GB" sz="2000" b="1" dirty="0">
                <a:solidFill>
                  <a:schemeClr val="bg1"/>
                </a:solidFill>
                <a:latin typeface="Rubik"/>
                <a:ea typeface="Colby StBlk" pitchFamily="2" charset="77"/>
                <a:cs typeface="Rubik"/>
              </a:rPr>
              <a:t>“We used to walk five hours just to get water. Now, we have clean water near our home.</a:t>
            </a:r>
            <a:endParaRPr lang="en-GB" sz="2000" dirty="0">
              <a:solidFill>
                <a:schemeClr val="bg1"/>
              </a:solidFill>
              <a:latin typeface="Rubik"/>
              <a:ea typeface="Colby StBlk" pitchFamily="2" charset="77"/>
              <a:cs typeface="Rubik"/>
            </a:endParaRPr>
          </a:p>
          <a:p>
            <a:r>
              <a:rPr lang="en-GB" sz="1600" dirty="0">
                <a:solidFill>
                  <a:schemeClr val="bg1"/>
                </a:solidFill>
                <a:latin typeface="Rubik"/>
                <a:ea typeface="Colby StBlk"/>
                <a:cs typeface="Rubik"/>
              </a:rPr>
              <a:t>Hirit, Ethiopia</a:t>
            </a:r>
          </a:p>
          <a:p>
            <a:endParaRPr lang="en-GB" sz="1600" dirty="0">
              <a:solidFill>
                <a:schemeClr val="bg1"/>
              </a:solidFill>
              <a:latin typeface="Rubik"/>
              <a:ea typeface="Colby StBlk" pitchFamily="2" charset="77"/>
              <a:cs typeface="Rubik"/>
            </a:endParaRPr>
          </a:p>
          <a:p>
            <a:r>
              <a:rPr lang="en-GB" sz="1600" dirty="0">
                <a:solidFill>
                  <a:schemeClr val="bg1"/>
                </a:solidFill>
                <a:latin typeface="Rubik"/>
                <a:ea typeface="Colby StBlk"/>
                <a:cs typeface="Rubik"/>
              </a:rPr>
              <a:t>This Lent, Walk for Water in return for donations to our WEE BOX Appeal. Walk our virtual route along the Blue Nile river in Ethiopia as a class or a school and fundraise for SCIAF's work!</a:t>
            </a:r>
            <a:endParaRPr lang="en-GB" sz="1600" dirty="0">
              <a:solidFill>
                <a:schemeClr val="bg1"/>
              </a:solidFill>
              <a:latin typeface="Rubik"/>
              <a:ea typeface="Colby StBlk" pitchFamily="2" charset="77"/>
              <a:cs typeface="Rubik"/>
            </a:endParaRPr>
          </a:p>
          <a:p>
            <a:endParaRPr lang="en-GB" sz="1600" b="1" dirty="0">
              <a:solidFill>
                <a:schemeClr val="bg1"/>
              </a:solidFill>
              <a:latin typeface="Rubik"/>
              <a:ea typeface="Colby StBlk" pitchFamily="2" charset="77"/>
              <a:cs typeface="Rubik"/>
            </a:endParaRPr>
          </a:p>
          <a:p>
            <a:r>
              <a:rPr lang="en-GB" sz="1600" b="1" dirty="0">
                <a:solidFill>
                  <a:schemeClr val="bg1"/>
                </a:solidFill>
                <a:latin typeface="Rubik"/>
                <a:ea typeface="Colby StBlk" pitchFamily="2" charset="77"/>
                <a:cs typeface="Rubik"/>
              </a:rPr>
              <a:t>Walk in solidarity today</a:t>
            </a:r>
          </a:p>
          <a:p>
            <a:r>
              <a:rPr lang="en-GB" sz="1600" dirty="0">
                <a:solidFill>
                  <a:schemeClr val="bg1"/>
                </a:solidFill>
                <a:latin typeface="Rubik"/>
                <a:ea typeface="Colby StBlk"/>
                <a:cs typeface="Rubik"/>
              </a:rPr>
              <a:t>sciaf.org.uk/</a:t>
            </a:r>
            <a:r>
              <a:rPr lang="en-GB" sz="1600" dirty="0" err="1">
                <a:solidFill>
                  <a:schemeClr val="bg1"/>
                </a:solidFill>
                <a:latin typeface="Rubik"/>
                <a:ea typeface="Colby StBlk"/>
                <a:cs typeface="Rubik"/>
              </a:rPr>
              <a:t>biglentwalk</a:t>
            </a:r>
            <a:endParaRPr lang="en-GB" sz="1600" dirty="0">
              <a:solidFill>
                <a:schemeClr val="bg1"/>
              </a:solidFill>
              <a:latin typeface="Rubik"/>
              <a:ea typeface="Colby StBlk"/>
              <a:cs typeface="Rubik"/>
            </a:endParaRPr>
          </a:p>
        </p:txBody>
      </p:sp>
      <p:pic>
        <p:nvPicPr>
          <p:cNvPr id="14" name="Picture 13" descr="A white and blue text on a black background&#10;&#10;AI-generated content may be incorrect.">
            <a:extLst>
              <a:ext uri="{FF2B5EF4-FFF2-40B4-BE49-F238E27FC236}">
                <a16:creationId xmlns:a16="http://schemas.microsoft.com/office/drawing/2014/main" id="{6131FC02-FBA2-8E88-57F1-BFEE4EA8232A}"/>
              </a:ext>
            </a:extLst>
          </p:cNvPr>
          <p:cNvPicPr>
            <a:picLocks noChangeAspect="1"/>
          </p:cNvPicPr>
          <p:nvPr/>
        </p:nvPicPr>
        <p:blipFill>
          <a:blip r:embed="rId8"/>
          <a:stretch>
            <a:fillRect/>
          </a:stretch>
        </p:blipFill>
        <p:spPr>
          <a:xfrm>
            <a:off x="296141" y="461964"/>
            <a:ext cx="2469367" cy="2472416"/>
          </a:xfrm>
          <a:prstGeom prst="rect">
            <a:avLst/>
          </a:prstGeom>
        </p:spPr>
      </p:pic>
    </p:spTree>
    <p:extLst>
      <p:ext uri="{BB962C8B-B14F-4D97-AF65-F5344CB8AC3E}">
        <p14:creationId xmlns:p14="http://schemas.microsoft.com/office/powerpoint/2010/main" val="4018543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39BC21-6E47-CB15-36BA-2BAA3ED2FEA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9E9E95E-1723-37D2-083F-2AD8B87D82B2}"/>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234525" y="1250161"/>
            <a:ext cx="7908334" cy="5607839"/>
          </a:xfrm>
          <a:prstGeom prst="rect">
            <a:avLst/>
          </a:prstGeom>
        </p:spPr>
      </p:pic>
      <p:pic>
        <p:nvPicPr>
          <p:cNvPr id="9" name="Picture 8" descr="A blue sky with clouds&#10;&#10;AI-generated content may be incorrect.">
            <a:extLst>
              <a:ext uri="{FF2B5EF4-FFF2-40B4-BE49-F238E27FC236}">
                <a16:creationId xmlns:a16="http://schemas.microsoft.com/office/drawing/2014/main" id="{57E72844-7EAD-1D06-AFC9-13A373C3A9F6}"/>
              </a:ext>
            </a:extLst>
          </p:cNvPr>
          <p:cNvPicPr>
            <a:picLocks noChangeAspect="1"/>
          </p:cNvPicPr>
          <p:nvPr/>
        </p:nvPicPr>
        <p:blipFill>
          <a:blip r:embed="rId4"/>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B9FC6B3E-B4CD-4A7B-5BF3-628AEC18E279}"/>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0AD4AD4E-0AD8-8411-2B4B-C220730CD68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pic>
        <p:nvPicPr>
          <p:cNvPr id="10" name="Picture 9" descr="A blue square with black background&#10;&#10;AI-generated content may be incorrect.">
            <a:extLst>
              <a:ext uri="{FF2B5EF4-FFF2-40B4-BE49-F238E27FC236}">
                <a16:creationId xmlns:a16="http://schemas.microsoft.com/office/drawing/2014/main" id="{AE6C035C-2877-D1C1-26A8-62FED1087C42}"/>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a:xfrm>
            <a:off x="1" y="464053"/>
            <a:ext cx="5051922" cy="6393948"/>
          </a:xfrm>
          <a:prstGeom prst="rect">
            <a:avLst/>
          </a:prstGeom>
        </p:spPr>
      </p:pic>
      <p:sp>
        <p:nvSpPr>
          <p:cNvPr id="2" name="Rectangle 1">
            <a:extLst>
              <a:ext uri="{FF2B5EF4-FFF2-40B4-BE49-F238E27FC236}">
                <a16:creationId xmlns:a16="http://schemas.microsoft.com/office/drawing/2014/main" id="{99D21523-1B18-147D-8A07-50C44CBE8ADA}"/>
              </a:ext>
            </a:extLst>
          </p:cNvPr>
          <p:cNvSpPr/>
          <p:nvPr/>
        </p:nvSpPr>
        <p:spPr>
          <a:xfrm>
            <a:off x="294460" y="849085"/>
            <a:ext cx="3946661" cy="5724644"/>
          </a:xfrm>
          <a:prstGeom prst="rect">
            <a:avLst/>
          </a:prstGeom>
        </p:spPr>
        <p:txBody>
          <a:bodyPr wrap="square" lIns="0" tIns="0" rIns="0" bIns="0" anchor="t">
            <a:spAutoFit/>
          </a:bodyPr>
          <a:lstStyle/>
          <a:p>
            <a:r>
              <a:rPr lang="en-GB" sz="4000" b="1" dirty="0">
                <a:solidFill>
                  <a:schemeClr val="bg1"/>
                </a:solidFill>
                <a:latin typeface="Rubik"/>
                <a:ea typeface="Colby StBlk" pitchFamily="2" charset="77"/>
                <a:cs typeface="Rubik"/>
              </a:rPr>
              <a:t>Don’t cut aid. </a:t>
            </a:r>
          </a:p>
          <a:p>
            <a:r>
              <a:rPr lang="en-GB" sz="4000" b="1" dirty="0">
                <a:solidFill>
                  <a:schemeClr val="bg1"/>
                </a:solidFill>
                <a:latin typeface="Rubik"/>
                <a:ea typeface="Colby StBlk" pitchFamily="2" charset="77"/>
                <a:cs typeface="Rubik"/>
              </a:rPr>
              <a:t>Save lives! </a:t>
            </a:r>
          </a:p>
          <a:p>
            <a:endParaRPr lang="en-GB" sz="2200" b="1" dirty="0">
              <a:solidFill>
                <a:schemeClr val="bg1"/>
              </a:solidFill>
              <a:latin typeface="Rubik"/>
              <a:ea typeface="Colby StBlk" pitchFamily="2" charset="77"/>
              <a:cs typeface="Rubik"/>
            </a:endParaRPr>
          </a:p>
          <a:p>
            <a:r>
              <a:rPr lang="en-GB" sz="2200" b="1" dirty="0">
                <a:solidFill>
                  <a:schemeClr val="bg1"/>
                </a:solidFill>
                <a:latin typeface="Rubik"/>
                <a:ea typeface="Colby StBlk" pitchFamily="2" charset="77"/>
                <a:cs typeface="Rubik"/>
              </a:rPr>
              <a:t>Tell the Prime Minister to stop cutting aid and return to 0.7% immediately. </a:t>
            </a:r>
          </a:p>
          <a:p>
            <a:endParaRPr lang="en-GB" sz="2200" b="1" dirty="0">
              <a:solidFill>
                <a:schemeClr val="bg1"/>
              </a:solidFill>
              <a:latin typeface="Rubik"/>
              <a:ea typeface="Colby StBlk" pitchFamily="2" charset="77"/>
              <a:cs typeface="Rubik"/>
            </a:endParaRPr>
          </a:p>
          <a:p>
            <a:r>
              <a:rPr lang="en-GB" sz="2200" b="1" dirty="0">
                <a:solidFill>
                  <a:schemeClr val="bg1"/>
                </a:solidFill>
                <a:latin typeface="Rubik"/>
                <a:ea typeface="Colby StBlk" pitchFamily="2" charset="77"/>
                <a:cs typeface="Rubik"/>
              </a:rPr>
              <a:t>Helping the world’s poorest people access water and sanitation – and other forms of vital aid – is a matter of life and death. </a:t>
            </a:r>
            <a:endParaRPr lang="en-GB" sz="2200" dirty="0">
              <a:solidFill>
                <a:schemeClr val="bg1"/>
              </a:solidFill>
            </a:endParaRPr>
          </a:p>
          <a:p>
            <a:endParaRPr lang="en-GB" sz="2400" dirty="0">
              <a:solidFill>
                <a:schemeClr val="bg1"/>
              </a:solidFill>
              <a:latin typeface="Rubik"/>
              <a:ea typeface="Colby StBlk" pitchFamily="2" charset="77"/>
              <a:cs typeface="Rubik"/>
            </a:endParaRPr>
          </a:p>
          <a:p>
            <a:r>
              <a:rPr lang="en-GB" sz="2400" b="1" dirty="0">
                <a:solidFill>
                  <a:schemeClr val="bg1"/>
                </a:solidFill>
                <a:latin typeface="Rubik"/>
                <a:ea typeface="Colby StBlk" pitchFamily="2" charset="77"/>
                <a:cs typeface="Rubik"/>
              </a:rPr>
              <a:t>Take action now. </a:t>
            </a:r>
            <a:r>
              <a:rPr lang="en-GB" sz="2400" dirty="0">
                <a:solidFill>
                  <a:schemeClr val="bg1"/>
                </a:solidFill>
                <a:latin typeface="Rubik"/>
                <a:ea typeface="Colby StBlk" pitchFamily="2" charset="77"/>
                <a:cs typeface="Rubik"/>
              </a:rPr>
              <a:t> </a:t>
            </a:r>
          </a:p>
          <a:p>
            <a:r>
              <a:rPr lang="en-GB" sz="2400" dirty="0">
                <a:solidFill>
                  <a:schemeClr val="bg1"/>
                </a:solidFill>
                <a:latin typeface="Rubik"/>
                <a:ea typeface="Colby StBlk" pitchFamily="2" charset="77"/>
                <a:cs typeface="Rubik"/>
              </a:rPr>
              <a:t>sciaf.org.uk/</a:t>
            </a:r>
            <a:r>
              <a:rPr lang="en-GB" sz="2400" dirty="0" err="1">
                <a:solidFill>
                  <a:schemeClr val="bg1"/>
                </a:solidFill>
                <a:latin typeface="Rubik"/>
                <a:ea typeface="Colby StBlk" pitchFamily="2" charset="77"/>
                <a:cs typeface="Rubik"/>
              </a:rPr>
              <a:t>aidcuts</a:t>
            </a:r>
            <a:endParaRPr lang="en-GB" sz="2400" dirty="0">
              <a:solidFill>
                <a:schemeClr val="bg1"/>
              </a:solidFill>
              <a:latin typeface="Rubik"/>
              <a:ea typeface="Colby StBlk" pitchFamily="2" charset="77"/>
              <a:cs typeface="Rubik"/>
            </a:endParaRPr>
          </a:p>
        </p:txBody>
      </p:sp>
    </p:spTree>
    <p:extLst>
      <p:ext uri="{BB962C8B-B14F-4D97-AF65-F5344CB8AC3E}">
        <p14:creationId xmlns:p14="http://schemas.microsoft.com/office/powerpoint/2010/main" val="3782699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2771A2-F232-EBE4-5BAC-37C39F2B9611}"/>
            </a:ext>
          </a:extLst>
        </p:cNvPr>
        <p:cNvGrpSpPr/>
        <p:nvPr/>
      </p:nvGrpSpPr>
      <p:grpSpPr>
        <a:xfrm>
          <a:off x="0" y="0"/>
          <a:ext cx="0" cy="0"/>
          <a:chOff x="0" y="0"/>
          <a:chExt cx="0" cy="0"/>
        </a:xfrm>
      </p:grpSpPr>
      <p:pic>
        <p:nvPicPr>
          <p:cNvPr id="4" name="Picture 3" descr="A group of people in uniform posing for a photo&#10;&#10;AI-generated content may be incorrect.">
            <a:extLst>
              <a:ext uri="{FF2B5EF4-FFF2-40B4-BE49-F238E27FC236}">
                <a16:creationId xmlns:a16="http://schemas.microsoft.com/office/drawing/2014/main" id="{B2310A29-23F4-EFA1-7A91-7A923C7FDF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50" y="1215453"/>
            <a:ext cx="9144000" cy="6274524"/>
          </a:xfrm>
          <a:prstGeom prst="rect">
            <a:avLst/>
          </a:prstGeom>
        </p:spPr>
      </p:pic>
      <p:pic>
        <p:nvPicPr>
          <p:cNvPr id="9" name="Picture 8" descr="A blue sky with clouds&#10;&#10;AI-generated content may be incorrect.">
            <a:extLst>
              <a:ext uri="{FF2B5EF4-FFF2-40B4-BE49-F238E27FC236}">
                <a16:creationId xmlns:a16="http://schemas.microsoft.com/office/drawing/2014/main" id="{6D50A278-D24E-E805-C5B2-2A295BD1886F}"/>
              </a:ext>
            </a:extLst>
          </p:cNvPr>
          <p:cNvPicPr>
            <a:picLocks noChangeAspect="1"/>
          </p:cNvPicPr>
          <p:nvPr/>
        </p:nvPicPr>
        <p:blipFill>
          <a:blip r:embed="rId4"/>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AAE4EE01-3269-B9C7-7B96-1A2EA9762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E50D95BE-92F6-434E-0A5F-A3119B86B029}"/>
              </a:ext>
            </a:extLst>
          </p:cNvPr>
          <p:cNvSpPr txBox="1"/>
          <p:nvPr/>
        </p:nvSpPr>
        <p:spPr>
          <a:xfrm>
            <a:off x="293929" y="464052"/>
            <a:ext cx="5577482" cy="507831"/>
          </a:xfrm>
          <a:prstGeom prst="rect">
            <a:avLst/>
          </a:prstGeom>
          <a:noFill/>
        </p:spPr>
        <p:txBody>
          <a:bodyPr wrap="square" lIns="91440" tIns="45720" rIns="91440" bIns="45720" rtlCol="0" anchor="t">
            <a:spAutoFit/>
          </a:bodyPr>
          <a:lstStyle/>
          <a:p>
            <a:r>
              <a:rPr lang="en-GB" sz="2700" b="1">
                <a:solidFill>
                  <a:srgbClr val="12375A"/>
                </a:solidFill>
                <a:latin typeface="Rubik Black"/>
                <a:ea typeface="Colby StBlk" pitchFamily="2" charset="77"/>
                <a:cs typeface="Rubik Black"/>
              </a:rPr>
              <a:t>WEE BOX BUILD CHALLENGE</a:t>
            </a:r>
            <a:endParaRPr lang="en-GB" sz="2700" b="1" dirty="0">
              <a:solidFill>
                <a:srgbClr val="12375A"/>
              </a:solidFill>
              <a:latin typeface="Rubik Black" pitchFamily="2" charset="-79"/>
              <a:ea typeface="Colby StBlk" pitchFamily="2" charset="77"/>
              <a:cs typeface="Rubik Black" pitchFamily="2" charset="-79"/>
            </a:endParaRPr>
          </a:p>
        </p:txBody>
      </p:sp>
      <p:pic>
        <p:nvPicPr>
          <p:cNvPr id="8" name="Graphic 7">
            <a:extLst>
              <a:ext uri="{FF2B5EF4-FFF2-40B4-BE49-F238E27FC236}">
                <a16:creationId xmlns:a16="http://schemas.microsoft.com/office/drawing/2014/main" id="{1035B413-96B1-FB51-7D25-CA290F9F38B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
        <p:nvSpPr>
          <p:cNvPr id="3" name="Rectangle 2">
            <a:extLst>
              <a:ext uri="{FF2B5EF4-FFF2-40B4-BE49-F238E27FC236}">
                <a16:creationId xmlns:a16="http://schemas.microsoft.com/office/drawing/2014/main" id="{8459EFDF-D48C-EBF3-2013-03BA9777CFCA}"/>
              </a:ext>
            </a:extLst>
          </p:cNvPr>
          <p:cNvSpPr/>
          <p:nvPr/>
        </p:nvSpPr>
        <p:spPr>
          <a:xfrm>
            <a:off x="5458752" y="2163316"/>
            <a:ext cx="3532470" cy="369332"/>
          </a:xfrm>
          <a:prstGeom prst="rect">
            <a:avLst/>
          </a:prstGeom>
        </p:spPr>
        <p:txBody>
          <a:bodyPr wrap="square" lIns="0" tIns="0" rIns="0" bIns="0" anchor="t">
            <a:spAutoFit/>
          </a:bodyPr>
          <a:lstStyle/>
          <a:p>
            <a:endParaRPr lang="en-GB" sz="2400" b="1" dirty="0">
              <a:solidFill>
                <a:schemeClr val="bg1"/>
              </a:solidFill>
              <a:latin typeface="Rubik"/>
              <a:cs typeface="Rubik"/>
            </a:endParaRPr>
          </a:p>
        </p:txBody>
      </p:sp>
    </p:spTree>
    <p:extLst>
      <p:ext uri="{BB962C8B-B14F-4D97-AF65-F5344CB8AC3E}">
        <p14:creationId xmlns:p14="http://schemas.microsoft.com/office/powerpoint/2010/main" val="952612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3C8203-C4F0-E00B-D9FD-B14F033F367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20E7CC5-0D93-2E01-59F6-368A603B5E4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0"/>
            <a:ext cx="9185977" cy="6854952"/>
          </a:xfrm>
          <a:prstGeom prst="rect">
            <a:avLst/>
          </a:prstGeom>
        </p:spPr>
      </p:pic>
      <p:sp>
        <p:nvSpPr>
          <p:cNvPr id="4" name="Rectangle 3">
            <a:extLst>
              <a:ext uri="{FF2B5EF4-FFF2-40B4-BE49-F238E27FC236}">
                <a16:creationId xmlns:a16="http://schemas.microsoft.com/office/drawing/2014/main" id="{63B56D1D-D532-F6CB-6F82-FF131DAB4E9E}"/>
              </a:ext>
            </a:extLst>
          </p:cNvPr>
          <p:cNvSpPr/>
          <p:nvPr/>
        </p:nvSpPr>
        <p:spPr>
          <a:xfrm>
            <a:off x="259410" y="4638961"/>
            <a:ext cx="8883447" cy="2215991"/>
          </a:xfrm>
          <a:prstGeom prst="rect">
            <a:avLst/>
          </a:prstGeom>
        </p:spPr>
        <p:txBody>
          <a:bodyPr wrap="square" lIns="0" tIns="0" rIns="0" bIns="0">
            <a:spAutoFit/>
          </a:bodyPr>
          <a:lstStyle/>
          <a:p>
            <a:br>
              <a:rPr lang="en-GB" sz="2400" b="1" dirty="0">
                <a:solidFill>
                  <a:schemeClr val="bg1"/>
                </a:solidFill>
                <a:latin typeface="Rubik Black" pitchFamily="2" charset="-79"/>
                <a:ea typeface="Colby StBlk" pitchFamily="2" charset="77"/>
                <a:cs typeface="Rubik Black" pitchFamily="2" charset="-79"/>
              </a:rPr>
            </a:br>
            <a:r>
              <a:rPr lang="en-GB" sz="3200" b="1" dirty="0">
                <a:solidFill>
                  <a:schemeClr val="bg1"/>
                </a:solidFill>
                <a:latin typeface="Rubik Black" pitchFamily="2" charset="-79"/>
                <a:ea typeface="Colby StBlk" pitchFamily="2" charset="77"/>
                <a:cs typeface="Rubik Black" pitchFamily="2" charset="-79"/>
              </a:rPr>
              <a:t>“BUT LET JUSTICE ROLL ON LIKE A RIVER, RIGHTEOUSNESS LIKE A NEVER-FAILING STREAM!”  </a:t>
            </a:r>
            <a:r>
              <a:rPr lang="en-GB" sz="2400" dirty="0">
                <a:solidFill>
                  <a:srgbClr val="018EBB"/>
                </a:solidFill>
                <a:latin typeface="Rubik" pitchFamily="2" charset="-79"/>
                <a:ea typeface="Colby StBlk" pitchFamily="2" charset="77"/>
                <a:cs typeface="Rubik" pitchFamily="2" charset="-79"/>
              </a:rPr>
              <a:t>Amos 5:24</a:t>
            </a:r>
            <a:endParaRPr lang="en-GB" sz="2400" b="1" dirty="0">
              <a:solidFill>
                <a:srgbClr val="018EBB"/>
              </a:solidFill>
              <a:latin typeface="Rubik" pitchFamily="2" charset="-79"/>
              <a:ea typeface="Colby StBlk" pitchFamily="2" charset="77"/>
              <a:cs typeface="Rubik" pitchFamily="2" charset="-79"/>
            </a:endParaRPr>
          </a:p>
          <a:p>
            <a:endParaRPr lang="en-GB" sz="2400" b="1" dirty="0">
              <a:solidFill>
                <a:schemeClr val="bg1"/>
              </a:solidFill>
              <a:latin typeface="Rubik" pitchFamily="2" charset="-79"/>
              <a:ea typeface="Colby StBlk" pitchFamily="2" charset="77"/>
              <a:cs typeface="Rubik" pitchFamily="2" charset="-79"/>
            </a:endParaRPr>
          </a:p>
        </p:txBody>
      </p:sp>
      <p:pic>
        <p:nvPicPr>
          <p:cNvPr id="9" name="Picture 8" descr="A blue sky with clouds&#10;&#10;AI-generated content may be incorrect.">
            <a:extLst>
              <a:ext uri="{FF2B5EF4-FFF2-40B4-BE49-F238E27FC236}">
                <a16:creationId xmlns:a16="http://schemas.microsoft.com/office/drawing/2014/main" id="{03A87A8D-4678-0C5C-0D55-FF6A5D8A69ED}"/>
              </a:ext>
            </a:extLst>
          </p:cNvPr>
          <p:cNvPicPr>
            <a:picLocks noChangeAspect="1"/>
          </p:cNvPicPr>
          <p:nvPr/>
        </p:nvPicPr>
        <p:blipFill>
          <a:blip r:embed="rId4"/>
          <a:stretch>
            <a:fillRect/>
          </a:stretch>
        </p:blipFill>
        <p:spPr>
          <a:xfrm>
            <a:off x="-31090" y="-2"/>
            <a:ext cx="9221910" cy="1704815"/>
          </a:xfrm>
          <a:prstGeom prst="rect">
            <a:avLst/>
          </a:prstGeom>
        </p:spPr>
      </p:pic>
      <p:sp>
        <p:nvSpPr>
          <p:cNvPr id="7" name="TextBox 6">
            <a:extLst>
              <a:ext uri="{FF2B5EF4-FFF2-40B4-BE49-F238E27FC236}">
                <a16:creationId xmlns:a16="http://schemas.microsoft.com/office/drawing/2014/main" id="{2A689421-7ADC-BD34-A21D-C06F738687E5}"/>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8627656B-ECB5-CDB9-D182-96BC3DA346E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124786" y="464052"/>
            <a:ext cx="1600202" cy="571501"/>
          </a:xfrm>
          <a:prstGeom prst="rect">
            <a:avLst/>
          </a:prstGeom>
        </p:spPr>
      </p:pic>
    </p:spTree>
    <p:extLst>
      <p:ext uri="{BB962C8B-B14F-4D97-AF65-F5344CB8AC3E}">
        <p14:creationId xmlns:p14="http://schemas.microsoft.com/office/powerpoint/2010/main" val="3647085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C7A57-AE8D-3F73-B0E2-B28A1F86ABE4}"/>
            </a:ext>
          </a:extLst>
        </p:cNvPr>
        <p:cNvGrpSpPr/>
        <p:nvPr/>
      </p:nvGrpSpPr>
      <p:grpSpPr>
        <a:xfrm>
          <a:off x="0" y="0"/>
          <a:ext cx="0" cy="0"/>
          <a:chOff x="0" y="0"/>
          <a:chExt cx="0" cy="0"/>
        </a:xfrm>
      </p:grpSpPr>
      <p:pic>
        <p:nvPicPr>
          <p:cNvPr id="5" name="Picture 4" descr="A sunset over a city&#10;&#10;AI-generated content may be incorrect.">
            <a:extLst>
              <a:ext uri="{FF2B5EF4-FFF2-40B4-BE49-F238E27FC236}">
                <a16:creationId xmlns:a16="http://schemas.microsoft.com/office/drawing/2014/main" id="{FE439B92-01F9-2CD8-801C-16DCDE572A1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a:ext>
            </a:extLst>
          </a:blip>
          <a:srcRect/>
          <a:stretch>
            <a:fillRect/>
          </a:stretch>
        </p:blipFill>
        <p:spPr>
          <a:xfrm>
            <a:off x="-31090" y="-1"/>
            <a:ext cx="9173947" cy="6858001"/>
          </a:xfrm>
          <a:prstGeom prst="rect">
            <a:avLst/>
          </a:prstGeom>
        </p:spPr>
      </p:pic>
      <p:pic>
        <p:nvPicPr>
          <p:cNvPr id="9" name="Picture 8" descr="A blue sky with clouds&#10;&#10;AI-generated content may be incorrect.">
            <a:extLst>
              <a:ext uri="{FF2B5EF4-FFF2-40B4-BE49-F238E27FC236}">
                <a16:creationId xmlns:a16="http://schemas.microsoft.com/office/drawing/2014/main" id="{9810FC19-15E6-3667-646F-1B80CAF3C075}"/>
              </a:ext>
            </a:extLst>
          </p:cNvPr>
          <p:cNvPicPr>
            <a:picLocks noChangeAspect="1"/>
          </p:cNvPicPr>
          <p:nvPr/>
        </p:nvPicPr>
        <p:blipFill>
          <a:blip r:embed="rId5"/>
          <a:stretch>
            <a:fillRect/>
          </a:stretch>
        </p:blipFill>
        <p:spPr>
          <a:xfrm>
            <a:off x="-31090" y="-1"/>
            <a:ext cx="9185976" cy="1698172"/>
          </a:xfrm>
          <a:prstGeom prst="rect">
            <a:avLst/>
          </a:prstGeom>
        </p:spPr>
      </p:pic>
      <p:sp>
        <p:nvSpPr>
          <p:cNvPr id="7" name="TextBox 6">
            <a:extLst>
              <a:ext uri="{FF2B5EF4-FFF2-40B4-BE49-F238E27FC236}">
                <a16:creationId xmlns:a16="http://schemas.microsoft.com/office/drawing/2014/main" id="{CF198D15-743C-34FC-4298-FF2F6CA544A5}"/>
              </a:ext>
            </a:extLst>
          </p:cNvPr>
          <p:cNvSpPr txBox="1"/>
          <p:nvPr/>
        </p:nvSpPr>
        <p:spPr>
          <a:xfrm>
            <a:off x="293929" y="464052"/>
            <a:ext cx="5577482" cy="507831"/>
          </a:xfrm>
          <a:prstGeom prst="rect">
            <a:avLst/>
          </a:prstGeom>
          <a:noFill/>
        </p:spPr>
        <p:txBody>
          <a:bodyPr wrap="square" rtlCol="0">
            <a:spAutoFit/>
          </a:bodyPr>
          <a:lstStyle/>
          <a:p>
            <a:r>
              <a:rPr lang="en-GB" sz="2700" b="1" dirty="0">
                <a:solidFill>
                  <a:srgbClr val="12375A"/>
                </a:solidFill>
                <a:latin typeface="Rubik Black" pitchFamily="2" charset="-79"/>
                <a:ea typeface="Colby StBlk" pitchFamily="2" charset="77"/>
                <a:cs typeface="Rubik Black" pitchFamily="2" charset="-79"/>
              </a:rPr>
              <a:t>ETHIOPIA</a:t>
            </a:r>
          </a:p>
        </p:txBody>
      </p:sp>
      <p:pic>
        <p:nvPicPr>
          <p:cNvPr id="8" name="Graphic 7">
            <a:extLst>
              <a:ext uri="{FF2B5EF4-FFF2-40B4-BE49-F238E27FC236}">
                <a16:creationId xmlns:a16="http://schemas.microsoft.com/office/drawing/2014/main" id="{FAE9FC31-C121-22B2-5133-EE64B11E595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124786" y="464052"/>
            <a:ext cx="1600202" cy="571501"/>
          </a:xfrm>
          <a:prstGeom prst="rect">
            <a:avLst/>
          </a:prstGeom>
        </p:spPr>
      </p:pic>
      <p:sp>
        <p:nvSpPr>
          <p:cNvPr id="2" name="Rectangle 1">
            <a:extLst>
              <a:ext uri="{FF2B5EF4-FFF2-40B4-BE49-F238E27FC236}">
                <a16:creationId xmlns:a16="http://schemas.microsoft.com/office/drawing/2014/main" id="{8B9582FC-EDC0-07D5-D984-24355240921F}"/>
              </a:ext>
            </a:extLst>
          </p:cNvPr>
          <p:cNvSpPr/>
          <p:nvPr/>
        </p:nvSpPr>
        <p:spPr>
          <a:xfrm>
            <a:off x="293929" y="1867462"/>
            <a:ext cx="7785112" cy="5232202"/>
          </a:xfrm>
          <a:prstGeom prst="rect">
            <a:avLst/>
          </a:prstGeom>
        </p:spPr>
        <p:txBody>
          <a:bodyPr wrap="square" lIns="0" tIns="0" rIns="0" bIns="0" anchor="t">
            <a:spAutoFit/>
          </a:bodyPr>
          <a:lstStyle/>
          <a:p>
            <a:r>
              <a:rPr lang="en-GB" sz="2400" b="1" dirty="0">
                <a:solidFill>
                  <a:schemeClr val="bg1"/>
                </a:solidFill>
                <a:latin typeface="Rubik"/>
                <a:ea typeface="Colby StBlk" pitchFamily="2" charset="77"/>
                <a:cs typeface="Rubik"/>
              </a:rPr>
              <a:t>WEE BOX Prayer </a:t>
            </a:r>
          </a:p>
          <a:p>
            <a:r>
              <a:rPr lang="en-GB" sz="2400" b="1" dirty="0">
                <a:solidFill>
                  <a:schemeClr val="bg1"/>
                </a:solidFill>
                <a:latin typeface="Rubik"/>
                <a:ea typeface="Colby StBlk" pitchFamily="2" charset="77"/>
                <a:cs typeface="Rubik"/>
              </a:rPr>
              <a:t>for 2026 </a:t>
            </a:r>
            <a:endParaRPr lang="en-GB" sz="1600" dirty="0">
              <a:solidFill>
                <a:schemeClr val="bg1"/>
              </a:solidFill>
              <a:latin typeface="Rubik"/>
              <a:ea typeface="Colby StBlk" pitchFamily="2" charset="77"/>
              <a:cs typeface="Rubik"/>
            </a:endParaRPr>
          </a:p>
          <a:p>
            <a:endParaRPr lang="en-GB" sz="1100" dirty="0">
              <a:solidFill>
                <a:srgbClr val="000000"/>
              </a:solidFill>
              <a:latin typeface="Calibri"/>
              <a:ea typeface="Calibri"/>
              <a:cs typeface="Calibri"/>
            </a:endParaRPr>
          </a:p>
          <a:p>
            <a:r>
              <a:rPr lang="en-GB" sz="2400" b="1" dirty="0">
                <a:solidFill>
                  <a:schemeClr val="bg1"/>
                </a:solidFill>
                <a:latin typeface="Calibri"/>
                <a:ea typeface="Calibri"/>
                <a:cs typeface="Calibri"/>
              </a:rPr>
              <a:t>LEADER:</a:t>
            </a:r>
            <a:r>
              <a:rPr lang="en-GB" sz="2400" dirty="0">
                <a:solidFill>
                  <a:schemeClr val="bg1"/>
                </a:solidFill>
                <a:latin typeface="Calibri"/>
                <a:ea typeface="Calibri"/>
                <a:cs typeface="Calibri"/>
              </a:rPr>
              <a:t> Sign of the Cross</a:t>
            </a:r>
          </a:p>
          <a:p>
            <a:r>
              <a:rPr lang="en-GB" sz="2400" b="1" dirty="0">
                <a:solidFill>
                  <a:schemeClr val="bg1"/>
                </a:solidFill>
                <a:latin typeface="Calibri"/>
                <a:ea typeface="Calibri"/>
                <a:cs typeface="Calibri"/>
              </a:rPr>
              <a:t>LEADER:</a:t>
            </a:r>
            <a:r>
              <a:rPr lang="en-GB" sz="2400" dirty="0">
                <a:solidFill>
                  <a:schemeClr val="bg1"/>
                </a:solidFill>
                <a:latin typeface="Calibri"/>
                <a:ea typeface="Calibri"/>
                <a:cs typeface="Calibri"/>
              </a:rPr>
              <a:t> We thank You for the gift of water that gives us life</a:t>
            </a:r>
            <a:br>
              <a:rPr lang="en-GB" sz="2400" dirty="0">
                <a:latin typeface="Calibri"/>
                <a:ea typeface="Calibri"/>
                <a:cs typeface="Calibri"/>
              </a:rPr>
            </a:br>
            <a:r>
              <a:rPr lang="en-GB" sz="2400" dirty="0">
                <a:solidFill>
                  <a:schemeClr val="bg1"/>
                </a:solidFill>
                <a:latin typeface="Calibri"/>
                <a:ea typeface="Calibri"/>
                <a:cs typeface="Calibri"/>
              </a:rPr>
              <a:t>All repeat</a:t>
            </a:r>
          </a:p>
          <a:p>
            <a:r>
              <a:rPr lang="en-GB" sz="2400" b="1" dirty="0">
                <a:solidFill>
                  <a:schemeClr val="bg1"/>
                </a:solidFill>
                <a:latin typeface="Calibri"/>
                <a:ea typeface="Calibri"/>
                <a:cs typeface="Calibri"/>
              </a:rPr>
              <a:t>LEADER:</a:t>
            </a:r>
            <a:r>
              <a:rPr lang="en-GB" sz="2400" dirty="0">
                <a:solidFill>
                  <a:schemeClr val="bg1"/>
                </a:solidFill>
                <a:latin typeface="Calibri"/>
                <a:ea typeface="Calibri"/>
                <a:cs typeface="Calibri"/>
              </a:rPr>
              <a:t> Bless the work of SCIAF and the people of Ethiopia </a:t>
            </a:r>
            <a:br>
              <a:rPr lang="en-GB" sz="2400" dirty="0">
                <a:latin typeface="Calibri"/>
                <a:ea typeface="Calibri"/>
                <a:cs typeface="Calibri"/>
              </a:rPr>
            </a:br>
            <a:r>
              <a:rPr lang="en-GB" sz="2400" dirty="0">
                <a:solidFill>
                  <a:schemeClr val="bg1"/>
                </a:solidFill>
                <a:latin typeface="Calibri"/>
                <a:ea typeface="Calibri"/>
                <a:cs typeface="Calibri"/>
              </a:rPr>
              <a:t>All repeat</a:t>
            </a:r>
          </a:p>
          <a:p>
            <a:r>
              <a:rPr lang="en-GB" sz="2400" b="1" dirty="0">
                <a:solidFill>
                  <a:schemeClr val="bg1"/>
                </a:solidFill>
                <a:latin typeface="Calibri"/>
                <a:ea typeface="Calibri"/>
                <a:cs typeface="Calibri"/>
              </a:rPr>
              <a:t>LEADER:</a:t>
            </a:r>
            <a:r>
              <a:rPr lang="en-GB" sz="2400" dirty="0">
                <a:solidFill>
                  <a:schemeClr val="bg1"/>
                </a:solidFill>
                <a:latin typeface="Calibri"/>
                <a:ea typeface="Calibri"/>
                <a:cs typeface="Calibri"/>
              </a:rPr>
              <a:t> Help us share Your love, like water, with those in need</a:t>
            </a:r>
            <a:br>
              <a:rPr lang="en-GB" sz="2400" dirty="0">
                <a:latin typeface="Calibri"/>
                <a:ea typeface="Calibri"/>
                <a:cs typeface="Calibri"/>
              </a:rPr>
            </a:br>
            <a:r>
              <a:rPr lang="en-GB" sz="2400" dirty="0">
                <a:solidFill>
                  <a:schemeClr val="bg1"/>
                </a:solidFill>
                <a:latin typeface="Calibri"/>
                <a:ea typeface="Calibri"/>
                <a:cs typeface="Calibri"/>
              </a:rPr>
              <a:t>All repeat</a:t>
            </a:r>
          </a:p>
          <a:p>
            <a:r>
              <a:rPr lang="en-GB" sz="2400" b="1" dirty="0">
                <a:solidFill>
                  <a:schemeClr val="bg1"/>
                </a:solidFill>
                <a:latin typeface="Calibri"/>
                <a:ea typeface="Calibri"/>
                <a:cs typeface="Calibri"/>
              </a:rPr>
              <a:t>LEADER:</a:t>
            </a:r>
            <a:r>
              <a:rPr lang="en-GB" sz="2400" dirty="0">
                <a:solidFill>
                  <a:schemeClr val="bg1"/>
                </a:solidFill>
                <a:latin typeface="Calibri"/>
                <a:ea typeface="Calibri"/>
                <a:cs typeface="Calibri"/>
              </a:rPr>
              <a:t> Teach us how we can better love our neighbour</a:t>
            </a:r>
            <a:br>
              <a:rPr lang="en-GB" sz="2400" dirty="0">
                <a:latin typeface="Calibri"/>
                <a:ea typeface="Calibri"/>
                <a:cs typeface="Calibri"/>
              </a:rPr>
            </a:br>
            <a:r>
              <a:rPr lang="en-GB" sz="2400" dirty="0">
                <a:solidFill>
                  <a:schemeClr val="bg1"/>
                </a:solidFill>
                <a:latin typeface="Calibri"/>
                <a:ea typeface="Calibri"/>
                <a:cs typeface="Calibri"/>
              </a:rPr>
              <a:t>All repeat</a:t>
            </a:r>
          </a:p>
          <a:p>
            <a:r>
              <a:rPr lang="en-GB" sz="2400" b="1" dirty="0">
                <a:solidFill>
                  <a:schemeClr val="bg1"/>
                </a:solidFill>
                <a:latin typeface="Calibri"/>
                <a:ea typeface="Calibri"/>
                <a:cs typeface="Calibri"/>
              </a:rPr>
              <a:t>ALL TOGETHER:</a:t>
            </a:r>
            <a:r>
              <a:rPr lang="en-GB" sz="2400" dirty="0">
                <a:solidFill>
                  <a:schemeClr val="bg1"/>
                </a:solidFill>
                <a:latin typeface="Calibri"/>
                <a:ea typeface="Calibri"/>
                <a:cs typeface="Calibri"/>
              </a:rPr>
              <a:t> Amen.</a:t>
            </a:r>
          </a:p>
          <a:p>
            <a:endParaRPr lang="en-GB" sz="1600" dirty="0">
              <a:solidFill>
                <a:schemeClr val="bg1"/>
              </a:solidFill>
              <a:latin typeface="Rubik"/>
              <a:ea typeface="Colby StBlk" pitchFamily="2" charset="77"/>
              <a:cs typeface="Rubik"/>
            </a:endParaRPr>
          </a:p>
          <a:p>
            <a:endParaRPr lang="en-GB" sz="1400" dirty="0">
              <a:solidFill>
                <a:schemeClr val="bg1"/>
              </a:solidFill>
              <a:latin typeface="Rubik"/>
              <a:ea typeface="Colby StBlk" pitchFamily="2" charset="77"/>
              <a:cs typeface="Rubik"/>
            </a:endParaRPr>
          </a:p>
        </p:txBody>
      </p:sp>
    </p:spTree>
    <p:extLst>
      <p:ext uri="{BB962C8B-B14F-4D97-AF65-F5344CB8AC3E}">
        <p14:creationId xmlns:p14="http://schemas.microsoft.com/office/powerpoint/2010/main" val="2019791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78F7C1-B9F5-35F7-A2D7-40B812D3B877}"/>
            </a:ext>
          </a:extLst>
        </p:cNvPr>
        <p:cNvGrpSpPr/>
        <p:nvPr/>
      </p:nvGrpSpPr>
      <p:grpSpPr>
        <a:xfrm>
          <a:off x="0" y="0"/>
          <a:ext cx="0" cy="0"/>
          <a:chOff x="0" y="0"/>
          <a:chExt cx="0" cy="0"/>
        </a:xfrm>
      </p:grpSpPr>
      <p:pic>
        <p:nvPicPr>
          <p:cNvPr id="9" name="Picture 8" descr="A blue sky with clouds&#10;&#10;AI-generated content may be incorrect.">
            <a:extLst>
              <a:ext uri="{FF2B5EF4-FFF2-40B4-BE49-F238E27FC236}">
                <a16:creationId xmlns:a16="http://schemas.microsoft.com/office/drawing/2014/main" id="{6BA71B85-8506-4F9A-C413-E46402D45563}"/>
              </a:ext>
            </a:extLst>
          </p:cNvPr>
          <p:cNvPicPr>
            <a:picLocks noChangeAspect="1"/>
          </p:cNvPicPr>
          <p:nvPr/>
        </p:nvPicPr>
        <p:blipFill>
          <a:blip r:embed="rId3"/>
          <a:stretch>
            <a:fillRect/>
          </a:stretch>
        </p:blipFill>
        <p:spPr>
          <a:xfrm>
            <a:off x="-31090" y="-1"/>
            <a:ext cx="9185976" cy="1698172"/>
          </a:xfrm>
          <a:prstGeom prst="rect">
            <a:avLst/>
          </a:prstGeom>
        </p:spPr>
      </p:pic>
      <p:sp>
        <p:nvSpPr>
          <p:cNvPr id="10" name="Rectangle 9">
            <a:extLst>
              <a:ext uri="{FF2B5EF4-FFF2-40B4-BE49-F238E27FC236}">
                <a16:creationId xmlns:a16="http://schemas.microsoft.com/office/drawing/2014/main" id="{BCF7D22E-0C3E-75A5-DD72-5CE806929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a:extLst>
              <a:ext uri="{FF2B5EF4-FFF2-40B4-BE49-F238E27FC236}">
                <a16:creationId xmlns:a16="http://schemas.microsoft.com/office/drawing/2014/main" id="{9F0E3872-0EF9-23D5-F2A7-F8726FA8561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124786" y="464052"/>
            <a:ext cx="1600202" cy="571501"/>
          </a:xfrm>
          <a:prstGeom prst="rect">
            <a:avLst/>
          </a:prstGeom>
        </p:spPr>
      </p:pic>
      <p:sp>
        <p:nvSpPr>
          <p:cNvPr id="3" name="TextBox 2">
            <a:extLst>
              <a:ext uri="{FF2B5EF4-FFF2-40B4-BE49-F238E27FC236}">
                <a16:creationId xmlns:a16="http://schemas.microsoft.com/office/drawing/2014/main" id="{C09CFC4E-7776-F2AA-1D26-EE6D54F0F2A3}"/>
              </a:ext>
            </a:extLst>
          </p:cNvPr>
          <p:cNvSpPr txBox="1"/>
          <p:nvPr/>
        </p:nvSpPr>
        <p:spPr>
          <a:xfrm>
            <a:off x="291511" y="1949220"/>
            <a:ext cx="6603833" cy="1754326"/>
          </a:xfrm>
          <a:prstGeom prst="rect">
            <a:avLst/>
          </a:prstGeom>
          <a:noFill/>
        </p:spPr>
        <p:txBody>
          <a:bodyPr wrap="square" rtlCol="0">
            <a:spAutoFit/>
          </a:bodyPr>
          <a:lstStyle/>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A JUST WORLD, FREE OF POVERTY, WHERE WE FLOURISH AND LIVE </a:t>
            </a:r>
          </a:p>
          <a:p>
            <a:pPr>
              <a:spcBef>
                <a:spcPct val="0"/>
              </a:spcBef>
              <a:buFontTx/>
              <a:buNone/>
            </a:pPr>
            <a:r>
              <a:rPr lang="en-GB" altLang="en-US" sz="2700" dirty="0">
                <a:solidFill>
                  <a:srgbClr val="018EBB"/>
                </a:solidFill>
                <a:latin typeface="Rubik Black" pitchFamily="2" charset="-79"/>
                <a:ea typeface="Colby StBlk" pitchFamily="2" charset="77"/>
                <a:cs typeface="Rubik Black" pitchFamily="2" charset="-79"/>
              </a:rPr>
              <a:t>IN HARMONY WITH EACH OTHER AND ALL CREATION.</a:t>
            </a:r>
            <a:endParaRPr lang="en-GB" sz="2700" dirty="0">
              <a:solidFill>
                <a:srgbClr val="018EBB"/>
              </a:solidFill>
              <a:latin typeface="Rubik Black" pitchFamily="2" charset="-79"/>
              <a:ea typeface="Colby StBlk" pitchFamily="2" charset="77"/>
              <a:cs typeface="Rubik Black" pitchFamily="2" charset="-79"/>
            </a:endParaRPr>
          </a:p>
        </p:txBody>
      </p:sp>
      <p:sp>
        <p:nvSpPr>
          <p:cNvPr id="6" name="TextBox 5">
            <a:extLst>
              <a:ext uri="{FF2B5EF4-FFF2-40B4-BE49-F238E27FC236}">
                <a16:creationId xmlns:a16="http://schemas.microsoft.com/office/drawing/2014/main" id="{7093196C-AEA8-ABD2-AFEF-E55BC62A7978}"/>
              </a:ext>
            </a:extLst>
          </p:cNvPr>
          <p:cNvSpPr txBox="1"/>
          <p:nvPr/>
        </p:nvSpPr>
        <p:spPr>
          <a:xfrm>
            <a:off x="270658" y="5413778"/>
            <a:ext cx="6624686" cy="1138773"/>
          </a:xfrm>
          <a:prstGeom prst="rect">
            <a:avLst/>
          </a:prstGeom>
          <a:noFill/>
        </p:spPr>
        <p:txBody>
          <a:bodyPr wrap="square" lIns="91440" tIns="45720" rIns="91440" bIns="45720" rtlCol="0" anchor="t">
            <a:spAutoFit/>
          </a:bodyPr>
          <a:lstStyle/>
          <a:p>
            <a:pPr>
              <a:spcBef>
                <a:spcPct val="0"/>
              </a:spcBef>
              <a:buFontTx/>
              <a:buNone/>
            </a:pPr>
            <a:r>
              <a:rPr lang="en-GB" altLang="en-US" sz="1000" b="1" dirty="0">
                <a:latin typeface="Rubik" pitchFamily="2" charset="-79"/>
                <a:ea typeface="Colby StBlk" pitchFamily="2" charset="77"/>
                <a:cs typeface="Rubik" pitchFamily="2" charset="-79"/>
              </a:rPr>
              <a:t>Scottish Catholic International Aid Fund</a:t>
            </a:r>
          </a:p>
          <a:p>
            <a:pPr>
              <a:spcBef>
                <a:spcPct val="0"/>
              </a:spcBef>
              <a:buFontTx/>
              <a:buNone/>
            </a:pPr>
            <a:r>
              <a:rPr lang="en-GB" altLang="en-US" sz="1000" dirty="0">
                <a:latin typeface="Rubik" pitchFamily="2" charset="-79"/>
                <a:ea typeface="Colby StBlk" pitchFamily="2" charset="77"/>
                <a:cs typeface="Rubik" pitchFamily="2" charset="-79"/>
              </a:rPr>
              <a:t>SCIAF is the official relief and development agency of the Catholic Church in Scotland </a:t>
            </a:r>
          </a:p>
          <a:p>
            <a:pPr>
              <a:spcBef>
                <a:spcPct val="0"/>
              </a:spcBef>
            </a:pPr>
            <a:r>
              <a:rPr lang="en-GB" altLang="en-US" sz="1000" dirty="0">
                <a:latin typeface="Rubik"/>
                <a:ea typeface="Colby StBlk" pitchFamily="2" charset="77"/>
                <a:cs typeface="Rubik"/>
              </a:rPr>
              <a:t>and a proud member of the Caritas family. 196 Clyde Street, Glasgow G1 4JY. </a:t>
            </a:r>
          </a:p>
          <a:p>
            <a:pPr>
              <a:spcBef>
                <a:spcPct val="0"/>
              </a:spcBef>
              <a:buFontTx/>
              <a:buNone/>
            </a:pPr>
            <a:r>
              <a:rPr lang="en-GB" altLang="en-US" sz="1000" dirty="0">
                <a:latin typeface="Rubik" pitchFamily="2" charset="-79"/>
                <a:ea typeface="Colby StBlk" pitchFamily="2" charset="77"/>
                <a:cs typeface="Rubik" pitchFamily="2" charset="-79"/>
              </a:rPr>
              <a:t>Tel: 0141 354 5555. Scottish Charity No: SC012302. Company No: SC197327.</a:t>
            </a:r>
          </a:p>
          <a:p>
            <a:pPr>
              <a:spcBef>
                <a:spcPct val="0"/>
              </a:spcBef>
              <a:buFontTx/>
              <a:buNone/>
            </a:pPr>
            <a:endParaRPr lang="en-GB" sz="1200" dirty="0">
              <a:latin typeface="Rubik" pitchFamily="2" charset="-79"/>
              <a:ea typeface="Colby StBlk" pitchFamily="2" charset="77"/>
              <a:cs typeface="Rubik" pitchFamily="2" charset="-79"/>
            </a:endParaRPr>
          </a:p>
          <a:p>
            <a:pPr>
              <a:spcBef>
                <a:spcPct val="0"/>
              </a:spcBef>
              <a:buFontTx/>
              <a:buNone/>
            </a:pPr>
            <a:r>
              <a:rPr lang="en-GB" sz="1400" b="1" dirty="0">
                <a:latin typeface="Rubik"/>
                <a:ea typeface="Colby StBlk" pitchFamily="2" charset="77"/>
                <a:cs typeface="Rubik"/>
              </a:rPr>
              <a:t>sciaf@sciaf.org.uk</a:t>
            </a:r>
          </a:p>
        </p:txBody>
      </p:sp>
    </p:spTree>
    <p:extLst>
      <p:ext uri="{BB962C8B-B14F-4D97-AF65-F5344CB8AC3E}">
        <p14:creationId xmlns:p14="http://schemas.microsoft.com/office/powerpoint/2010/main" val="10445863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3ff375b-edcb-4318-b297-03708cd48d6d">
      <UserInfo>
        <DisplayName>Katie Ann McGeary</DisplayName>
        <AccountId>953</AccountId>
        <AccountType/>
      </UserInfo>
    </SharedWithUsers>
    <TaxCatchAll xmlns="33ff375b-edcb-4318-b297-03708cd48d6d" xsi:nil="true"/>
    <lcf76f155ced4ddcb4097134ff3c332f xmlns="b8272850-4b3f-444f-8ab6-9bc8b014a2a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E2A07E94AC05448C594CAA6E0A924B" ma:contentTypeVersion="16" ma:contentTypeDescription="Create a new document." ma:contentTypeScope="" ma:versionID="38255499abc2f2675f2a45ba271b3825">
  <xsd:schema xmlns:xsd="http://www.w3.org/2001/XMLSchema" xmlns:xs="http://www.w3.org/2001/XMLSchema" xmlns:p="http://schemas.microsoft.com/office/2006/metadata/properties" xmlns:ns2="b8272850-4b3f-444f-8ab6-9bc8b014a2aa" xmlns:ns3="33ff375b-edcb-4318-b297-03708cd48d6d" targetNamespace="http://schemas.microsoft.com/office/2006/metadata/properties" ma:root="true" ma:fieldsID="339724a5b0a0d1a90ffeb53aa270e0cc" ns2:_="" ns3:_="">
    <xsd:import namespace="b8272850-4b3f-444f-8ab6-9bc8b014a2aa"/>
    <xsd:import namespace="33ff375b-edcb-4318-b297-03708cd48d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72850-4b3f-444f-8ab6-9bc8b014a2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d4a124e-ca87-4357-b891-080022d937d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ff375b-edcb-4318-b297-03708cd48d6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cd0887e-a51a-4900-b42c-eb0d0f9b2423}" ma:internalName="TaxCatchAll" ma:showField="CatchAllData" ma:web="33ff375b-edcb-4318-b297-03708cd48d6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523C4F-92D0-4C07-B8D5-72BA0200B906}">
  <ds:schemaRefs>
    <ds:schemaRef ds:uri="http://purl.org/dc/elements/1.1/"/>
    <ds:schemaRef ds:uri="http://schemas.microsoft.com/office/2006/documentManagement/types"/>
    <ds:schemaRef ds:uri="http://purl.org/dc/dcmitype/"/>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33ff375b-edcb-4318-b297-03708cd48d6d"/>
    <ds:schemaRef ds:uri="b8272850-4b3f-444f-8ab6-9bc8b014a2aa"/>
  </ds:schemaRefs>
</ds:datastoreItem>
</file>

<file path=customXml/itemProps2.xml><?xml version="1.0" encoding="utf-8"?>
<ds:datastoreItem xmlns:ds="http://schemas.openxmlformats.org/officeDocument/2006/customXml" ds:itemID="{CD668BB2-F3D1-4583-A376-DA7D012C7F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272850-4b3f-444f-8ab6-9bc8b014a2aa"/>
    <ds:schemaRef ds:uri="33ff375b-edcb-4318-b297-03708cd48d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5ED3C1-2848-4B52-B482-65682039D3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2185</TotalTime>
  <Words>2352</Words>
  <Application>Microsoft Macintosh PowerPoint</Application>
  <PresentationFormat>On-screen Show (4:3)</PresentationFormat>
  <Paragraphs>181</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Rubik</vt:lpstr>
      <vt:lpstr>Colby StBlk</vt:lpstr>
      <vt:lpstr>Rubik Black</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James Cave</cp:lastModifiedBy>
  <cp:revision>1155</cp:revision>
  <dcterms:created xsi:type="dcterms:W3CDTF">2021-07-26T14:29:33Z</dcterms:created>
  <dcterms:modified xsi:type="dcterms:W3CDTF">2026-01-14T15:35:51Z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0x01010086E2A07E94AC05448C594CAA6E0A924B</vt:lpwstr>
  </property>
  <property fmtid="{D5CDD505-2E9C-101B-9397-08002B2CF9AE}" pid="3" name="MediaServiceImageTags">
    <vt:lpwstr/>
  </property>
</Properties>
</file>