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29"/>
  </p:notesMasterIdLst>
  <p:sldIdLst>
    <p:sldId id="398" r:id="rId5"/>
    <p:sldId id="401" r:id="rId6"/>
    <p:sldId id="402" r:id="rId7"/>
    <p:sldId id="403" r:id="rId8"/>
    <p:sldId id="404" r:id="rId9"/>
    <p:sldId id="405" r:id="rId10"/>
    <p:sldId id="406" r:id="rId11"/>
    <p:sldId id="407" r:id="rId12"/>
    <p:sldId id="384" r:id="rId13"/>
    <p:sldId id="389" r:id="rId14"/>
    <p:sldId id="400" r:id="rId15"/>
    <p:sldId id="387" r:id="rId16"/>
    <p:sldId id="408" r:id="rId17"/>
    <p:sldId id="409" r:id="rId18"/>
    <p:sldId id="410" r:id="rId19"/>
    <p:sldId id="411" r:id="rId20"/>
    <p:sldId id="412" r:id="rId21"/>
    <p:sldId id="390" r:id="rId22"/>
    <p:sldId id="392" r:id="rId23"/>
    <p:sldId id="394" r:id="rId24"/>
    <p:sldId id="413" r:id="rId25"/>
    <p:sldId id="393" r:id="rId26"/>
    <p:sldId id="388" r:id="rId27"/>
    <p:sldId id="396" r:id="rId28"/>
  </p:sldIdLst>
  <p:sldSz cx="9144000" cy="6858000" type="screen4x3"/>
  <p:notesSz cx="6858000" cy="9144000"/>
  <p:embeddedFontLst>
    <p:embeddedFont>
      <p:font typeface="Colby StBlk" pitchFamily="2" charset="77"/>
      <p:bold r:id="rId30"/>
    </p:embeddedFont>
    <p:embeddedFont>
      <p:font typeface="Rubik" pitchFamily="2" charset="-79"/>
      <p:regular r:id="rId31"/>
      <p:bold r:id="rId32"/>
      <p:italic r:id="rId33"/>
      <p:boldItalic r:id="rId34"/>
    </p:embeddedFont>
    <p:embeddedFont>
      <p:font typeface="Rubik Black" pitchFamily="2" charset="-79"/>
      <p:bold r:id="rId35"/>
      <p:italic r:id="rId36"/>
      <p:bold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738092B-C68E-233F-5FA3-640900EE51CD}" name="Sarah Swaroop" initials="SS" userId="S::sswaroop@sciaf.org.uk::40f56f85-3516-4ffe-ae26-b830dc872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9749"/>
    <a:srgbClr val="00B2D3"/>
    <a:srgbClr val="018EBB"/>
    <a:srgbClr val="12375A"/>
    <a:srgbClr val="FECC0C"/>
    <a:srgbClr val="F5EB63"/>
    <a:srgbClr val="EA7125"/>
    <a:srgbClr val="ED9838"/>
    <a:srgbClr val="000000"/>
    <a:srgbClr val="EAE8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C77DB3-01DD-9248-BC7C-105C6DAED738}" v="1" dt="2026-01-14T15:35:21.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19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5.fntdata"/><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a Fulton" userId="S::jfulton@sciaf.org.uk::b3edb657-f6fa-423f-98c8-677da001f2bf" providerId="AD" clId="Web-{AE5A51F4-11E4-962B-67C8-F443B3E34EC2}"/>
    <pc:docChg chg="addSld delSld modSld sldOrd">
      <pc:chgData name="Jenna Fulton" userId="S::jfulton@sciaf.org.uk::b3edb657-f6fa-423f-98c8-677da001f2bf" providerId="AD" clId="Web-{AE5A51F4-11E4-962B-67C8-F443B3E34EC2}" dt="2025-12-18T01:42:28.582" v="4273"/>
      <pc:docMkLst>
        <pc:docMk/>
      </pc:docMkLst>
      <pc:sldChg chg="modSp modNotes">
        <pc:chgData name="Jenna Fulton" userId="S::jfulton@sciaf.org.uk::b3edb657-f6fa-423f-98c8-677da001f2bf" providerId="AD" clId="Web-{AE5A51F4-11E4-962B-67C8-F443B3E34EC2}" dt="2025-12-18T00:34:40.733" v="1428"/>
        <pc:sldMkLst>
          <pc:docMk/>
          <pc:sldMk cId="2924013933" sldId="384"/>
        </pc:sldMkLst>
        <pc:spChg chg="mod">
          <ac:chgData name="Jenna Fulton" userId="S::jfulton@sciaf.org.uk::b3edb657-f6fa-423f-98c8-677da001f2bf" providerId="AD" clId="Web-{AE5A51F4-11E4-962B-67C8-F443B3E34EC2}" dt="2025-12-18T00:02:51.121" v="598" actId="20577"/>
          <ac:spMkLst>
            <pc:docMk/>
            <pc:sldMk cId="2924013933" sldId="384"/>
            <ac:spMk id="3" creationId="{2F7675A1-D599-0737-5A44-FEE4281E619C}"/>
          </ac:spMkLst>
        </pc:spChg>
      </pc:sldChg>
      <pc:sldChg chg="modNotes">
        <pc:chgData name="Jenna Fulton" userId="S::jfulton@sciaf.org.uk::b3edb657-f6fa-423f-98c8-677da001f2bf" providerId="AD" clId="Web-{AE5A51F4-11E4-962B-67C8-F443B3E34EC2}" dt="2025-12-18T00:35:39.458" v="1439"/>
        <pc:sldMkLst>
          <pc:docMk/>
          <pc:sldMk cId="1431813133" sldId="387"/>
        </pc:sldMkLst>
      </pc:sldChg>
      <pc:sldChg chg="ord">
        <pc:chgData name="Jenna Fulton" userId="S::jfulton@sciaf.org.uk::b3edb657-f6fa-423f-98c8-677da001f2bf" providerId="AD" clId="Web-{AE5A51F4-11E4-962B-67C8-F443B3E34EC2}" dt="2025-12-18T00:36:46.025" v="1441"/>
        <pc:sldMkLst>
          <pc:docMk/>
          <pc:sldMk cId="3370460527" sldId="389"/>
        </pc:sldMkLst>
      </pc:sldChg>
      <pc:sldChg chg="addSp delSp modSp modNotes">
        <pc:chgData name="Jenna Fulton" userId="S::jfulton@sciaf.org.uk::b3edb657-f6fa-423f-98c8-677da001f2bf" providerId="AD" clId="Web-{AE5A51F4-11E4-962B-67C8-F443B3E34EC2}" dt="2025-12-18T01:17:54.360" v="3183"/>
        <pc:sldMkLst>
          <pc:docMk/>
          <pc:sldMk cId="2297247548" sldId="390"/>
        </pc:sldMkLst>
        <pc:spChg chg="mod">
          <ac:chgData name="Jenna Fulton" userId="S::jfulton@sciaf.org.uk::b3edb657-f6fa-423f-98c8-677da001f2bf" providerId="AD" clId="Web-{AE5A51F4-11E4-962B-67C8-F443B3E34EC2}" dt="2025-12-18T01:05:07.296" v="2471" actId="1076"/>
          <ac:spMkLst>
            <pc:docMk/>
            <pc:sldMk cId="2297247548" sldId="390"/>
            <ac:spMk id="3" creationId="{35B96DC5-A69F-ED9D-8855-07A5A4E750C9}"/>
          </ac:spMkLst>
        </pc:spChg>
        <pc:spChg chg="mod">
          <ac:chgData name="Jenna Fulton" userId="S::jfulton@sciaf.org.uk::b3edb657-f6fa-423f-98c8-677da001f2bf" providerId="AD" clId="Web-{AE5A51F4-11E4-962B-67C8-F443B3E34EC2}" dt="2025-12-18T01:07:40.322" v="2541" actId="20577"/>
          <ac:spMkLst>
            <pc:docMk/>
            <pc:sldMk cId="2297247548" sldId="390"/>
            <ac:spMk id="7" creationId="{DC817BF9-94AE-2B07-DDB4-474E6B9E6E4B}"/>
          </ac:spMkLst>
        </pc:spChg>
        <pc:picChg chg="add mod ord">
          <ac:chgData name="Jenna Fulton" userId="S::jfulton@sciaf.org.uk::b3edb657-f6fa-423f-98c8-677da001f2bf" providerId="AD" clId="Web-{AE5A51F4-11E4-962B-67C8-F443B3E34EC2}" dt="2025-12-18T01:05:51.024" v="2474" actId="1076"/>
          <ac:picMkLst>
            <pc:docMk/>
            <pc:sldMk cId="2297247548" sldId="390"/>
            <ac:picMk id="2" creationId="{BD4CFFF4-AE9D-61EF-3192-04F26C177BDD}"/>
          </ac:picMkLst>
        </pc:picChg>
      </pc:sldChg>
      <pc:sldChg chg="ord">
        <pc:chgData name="Jenna Fulton" userId="S::jfulton@sciaf.org.uk::b3edb657-f6fa-423f-98c8-677da001f2bf" providerId="AD" clId="Web-{AE5A51F4-11E4-962B-67C8-F443B3E34EC2}" dt="2025-12-18T01:08:25.187" v="2545"/>
        <pc:sldMkLst>
          <pc:docMk/>
          <pc:sldMk cId="497823270" sldId="392"/>
        </pc:sldMkLst>
      </pc:sldChg>
      <pc:sldChg chg="modSp">
        <pc:chgData name="Jenna Fulton" userId="S::jfulton@sciaf.org.uk::b3edb657-f6fa-423f-98c8-677da001f2bf" providerId="AD" clId="Web-{AE5A51F4-11E4-962B-67C8-F443B3E34EC2}" dt="2025-12-18T01:02:56.984" v="2433" actId="20577"/>
        <pc:sldMkLst>
          <pc:docMk/>
          <pc:sldMk cId="1337410434" sldId="393"/>
        </pc:sldMkLst>
        <pc:spChg chg="mod">
          <ac:chgData name="Jenna Fulton" userId="S::jfulton@sciaf.org.uk::b3edb657-f6fa-423f-98c8-677da001f2bf" providerId="AD" clId="Web-{AE5A51F4-11E4-962B-67C8-F443B3E34EC2}" dt="2025-12-18T01:02:56.984" v="2433" actId="20577"/>
          <ac:spMkLst>
            <pc:docMk/>
            <pc:sldMk cId="1337410434" sldId="393"/>
            <ac:spMk id="2" creationId="{8B9582FC-EDC0-07D5-D984-24355240921F}"/>
          </ac:spMkLst>
        </pc:spChg>
      </pc:sldChg>
      <pc:sldChg chg="ord">
        <pc:chgData name="Jenna Fulton" userId="S::jfulton@sciaf.org.uk::b3edb657-f6fa-423f-98c8-677da001f2bf" providerId="AD" clId="Web-{AE5A51F4-11E4-962B-67C8-F443B3E34EC2}" dt="2025-12-18T01:42:28.582" v="4273"/>
        <pc:sldMkLst>
          <pc:docMk/>
          <pc:sldMk cId="4018543575" sldId="394"/>
        </pc:sldMkLst>
      </pc:sldChg>
      <pc:sldChg chg="modNotes">
        <pc:chgData name="Jenna Fulton" userId="S::jfulton@sciaf.org.uk::b3edb657-f6fa-423f-98c8-677da001f2bf" providerId="AD" clId="Web-{AE5A51F4-11E4-962B-67C8-F443B3E34EC2}" dt="2025-12-17T22:38:53.528" v="125"/>
        <pc:sldMkLst>
          <pc:docMk/>
          <pc:sldMk cId="2388279861" sldId="398"/>
        </pc:sldMkLst>
      </pc:sldChg>
      <pc:sldChg chg="addSp delSp modSp modNotes">
        <pc:chgData name="Jenna Fulton" userId="S::jfulton@sciaf.org.uk::b3edb657-f6fa-423f-98c8-677da001f2bf" providerId="AD" clId="Web-{AE5A51F4-11E4-962B-67C8-F443B3E34EC2}" dt="2025-12-18T01:00:55.930" v="2430"/>
        <pc:sldMkLst>
          <pc:docMk/>
          <pc:sldMk cId="4060868745" sldId="400"/>
        </pc:sldMkLst>
        <pc:spChg chg="mod">
          <ac:chgData name="Jenna Fulton" userId="S::jfulton@sciaf.org.uk::b3edb657-f6fa-423f-98c8-677da001f2bf" providerId="AD" clId="Web-{AE5A51F4-11E4-962B-67C8-F443B3E34EC2}" dt="2025-12-18T00:49:48.177" v="1570" actId="20577"/>
          <ac:spMkLst>
            <pc:docMk/>
            <pc:sldMk cId="4060868745" sldId="400"/>
            <ac:spMk id="3" creationId="{247D45C1-9853-F05E-7BBD-CA2D38F82F16}"/>
          </ac:spMkLst>
        </pc:spChg>
        <pc:spChg chg="mod">
          <ac:chgData name="Jenna Fulton" userId="S::jfulton@sciaf.org.uk::b3edb657-f6fa-423f-98c8-677da001f2bf" providerId="AD" clId="Web-{AE5A51F4-11E4-962B-67C8-F443B3E34EC2}" dt="2025-12-18T00:43:56.342" v="1450" actId="20577"/>
          <ac:spMkLst>
            <pc:docMk/>
            <pc:sldMk cId="4060868745" sldId="400"/>
            <ac:spMk id="7" creationId="{A5441C22-B44B-053B-70E2-7AF967DA60AA}"/>
          </ac:spMkLst>
        </pc:spChg>
        <pc:picChg chg="add mod ord">
          <ac:chgData name="Jenna Fulton" userId="S::jfulton@sciaf.org.uk::b3edb657-f6fa-423f-98c8-677da001f2bf" providerId="AD" clId="Web-{AE5A51F4-11E4-962B-67C8-F443B3E34EC2}" dt="2025-12-18T00:46:16.970" v="1502" actId="1076"/>
          <ac:picMkLst>
            <pc:docMk/>
            <pc:sldMk cId="4060868745" sldId="400"/>
            <ac:picMk id="2" creationId="{97F6BF71-C8E5-EECD-1F91-F5C47212C8B0}"/>
          </ac:picMkLst>
        </pc:picChg>
        <pc:picChg chg="mod">
          <ac:chgData name="Jenna Fulton" userId="S::jfulton@sciaf.org.uk::b3edb657-f6fa-423f-98c8-677da001f2bf" providerId="AD" clId="Web-{AE5A51F4-11E4-962B-67C8-F443B3E34EC2}" dt="2025-12-18T00:43:45.279" v="1444" actId="1076"/>
          <ac:picMkLst>
            <pc:docMk/>
            <pc:sldMk cId="4060868745" sldId="400"/>
            <ac:picMk id="9" creationId="{9CAD691E-26D2-A648-CFB3-FE26ADD739CE}"/>
          </ac:picMkLst>
        </pc:picChg>
      </pc:sldChg>
      <pc:sldChg chg="addSp modSp modNotes">
        <pc:chgData name="Jenna Fulton" userId="S::jfulton@sciaf.org.uk::b3edb657-f6fa-423f-98c8-677da001f2bf" providerId="AD" clId="Web-{AE5A51F4-11E4-962B-67C8-F443B3E34EC2}" dt="2025-12-17T23:18:15.584" v="175" actId="1076"/>
        <pc:sldMkLst>
          <pc:docMk/>
          <pc:sldMk cId="670471292" sldId="401"/>
        </pc:sldMkLst>
        <pc:spChg chg="mod">
          <ac:chgData name="Jenna Fulton" userId="S::jfulton@sciaf.org.uk::b3edb657-f6fa-423f-98c8-677da001f2bf" providerId="AD" clId="Web-{AE5A51F4-11E4-962B-67C8-F443B3E34EC2}" dt="2025-12-17T23:18:09.396" v="174" actId="1076"/>
          <ac:spMkLst>
            <pc:docMk/>
            <pc:sldMk cId="670471292" sldId="401"/>
            <ac:spMk id="2" creationId="{1A6212B3-754D-FAFB-3D57-1EA6104E0981}"/>
          </ac:spMkLst>
        </pc:spChg>
        <pc:spChg chg="add mod">
          <ac:chgData name="Jenna Fulton" userId="S::jfulton@sciaf.org.uk::b3edb657-f6fa-423f-98c8-677da001f2bf" providerId="AD" clId="Web-{AE5A51F4-11E4-962B-67C8-F443B3E34EC2}" dt="2025-12-17T23:13:15.076" v="135" actId="20577"/>
          <ac:spMkLst>
            <pc:docMk/>
            <pc:sldMk cId="670471292" sldId="401"/>
            <ac:spMk id="5" creationId="{BB90DBEB-3B87-CB69-3D80-2CCF197E03DF}"/>
          </ac:spMkLst>
        </pc:spChg>
        <pc:spChg chg="mod">
          <ac:chgData name="Jenna Fulton" userId="S::jfulton@sciaf.org.uk::b3edb657-f6fa-423f-98c8-677da001f2bf" providerId="AD" clId="Web-{AE5A51F4-11E4-962B-67C8-F443B3E34EC2}" dt="2025-12-17T23:15:00.736" v="171" actId="20577"/>
          <ac:spMkLst>
            <pc:docMk/>
            <pc:sldMk cId="670471292" sldId="401"/>
            <ac:spMk id="7" creationId="{793850E3-E201-4071-3267-254CD9EB2E38}"/>
          </ac:spMkLst>
        </pc:spChg>
        <pc:spChg chg="add mod">
          <ac:chgData name="Jenna Fulton" userId="S::jfulton@sciaf.org.uk::b3edb657-f6fa-423f-98c8-677da001f2bf" providerId="AD" clId="Web-{AE5A51F4-11E4-962B-67C8-F443B3E34EC2}" dt="2025-12-17T23:18:15.584" v="175" actId="1076"/>
          <ac:spMkLst>
            <pc:docMk/>
            <pc:sldMk cId="670471292" sldId="401"/>
            <ac:spMk id="12" creationId="{08110F21-4E78-565B-1E94-58C80F7A0779}"/>
          </ac:spMkLst>
        </pc:spChg>
        <pc:picChg chg="mod">
          <ac:chgData name="Jenna Fulton" userId="S::jfulton@sciaf.org.uk::b3edb657-f6fa-423f-98c8-677da001f2bf" providerId="AD" clId="Web-{AE5A51F4-11E4-962B-67C8-F443B3E34EC2}" dt="2025-12-17T23:12:26.887" v="131" actId="14100"/>
          <ac:picMkLst>
            <pc:docMk/>
            <pc:sldMk cId="670471292" sldId="401"/>
            <ac:picMk id="6" creationId="{7D4CE0B6-7A1A-0F2F-85E4-588CF1EED693}"/>
          </ac:picMkLst>
        </pc:picChg>
        <pc:picChg chg="mod">
          <ac:chgData name="Jenna Fulton" userId="S::jfulton@sciaf.org.uk::b3edb657-f6fa-423f-98c8-677da001f2bf" providerId="AD" clId="Web-{AE5A51F4-11E4-962B-67C8-F443B3E34EC2}" dt="2025-12-17T23:12:29.106" v="132" actId="1076"/>
          <ac:picMkLst>
            <pc:docMk/>
            <pc:sldMk cId="670471292" sldId="401"/>
            <ac:picMk id="11" creationId="{27C6FFEA-4953-B00F-A6B6-BC535BCB6E8E}"/>
          </ac:picMkLst>
        </pc:picChg>
      </pc:sldChg>
      <pc:sldChg chg="modSp add replId modNotes">
        <pc:chgData name="Jenna Fulton" userId="S::jfulton@sciaf.org.uk::b3edb657-f6fa-423f-98c8-677da001f2bf" providerId="AD" clId="Web-{AE5A51F4-11E4-962B-67C8-F443B3E34EC2}" dt="2025-12-17T23:20:27.430" v="187"/>
        <pc:sldMkLst>
          <pc:docMk/>
          <pc:sldMk cId="3849422977" sldId="402"/>
        </pc:sldMkLst>
        <pc:spChg chg="mod">
          <ac:chgData name="Jenna Fulton" userId="S::jfulton@sciaf.org.uk::b3edb657-f6fa-423f-98c8-677da001f2bf" providerId="AD" clId="Web-{AE5A51F4-11E4-962B-67C8-F443B3E34EC2}" dt="2025-12-17T23:19:57.492" v="186" actId="20577"/>
          <ac:spMkLst>
            <pc:docMk/>
            <pc:sldMk cId="3849422977" sldId="402"/>
            <ac:spMk id="17" creationId="{889FA522-1DB8-6916-7AA4-4D93720E663D}"/>
          </ac:spMkLst>
        </pc:spChg>
      </pc:sldChg>
      <pc:sldChg chg="addSp delSp modSp new ord modNotes">
        <pc:chgData name="Jenna Fulton" userId="S::jfulton@sciaf.org.uk::b3edb657-f6fa-423f-98c8-677da001f2bf" providerId="AD" clId="Web-{AE5A51F4-11E4-962B-67C8-F443B3E34EC2}" dt="2025-12-17T23:48:59.139" v="535"/>
        <pc:sldMkLst>
          <pc:docMk/>
          <pc:sldMk cId="3364582005" sldId="403"/>
        </pc:sldMkLst>
        <pc:spChg chg="add mod">
          <ac:chgData name="Jenna Fulton" userId="S::jfulton@sciaf.org.uk::b3edb657-f6fa-423f-98c8-677da001f2bf" providerId="AD" clId="Web-{AE5A51F4-11E4-962B-67C8-F443B3E34EC2}" dt="2025-12-17T23:26:04.680" v="197" actId="1076"/>
          <ac:spMkLst>
            <pc:docMk/>
            <pc:sldMk cId="3364582005" sldId="403"/>
            <ac:spMk id="6" creationId="{D162CBA8-E511-A9E1-4C59-6761D2865D4B}"/>
          </ac:spMkLst>
        </pc:spChg>
        <pc:picChg chg="add mod">
          <ac:chgData name="Jenna Fulton" userId="S::jfulton@sciaf.org.uk::b3edb657-f6fa-423f-98c8-677da001f2bf" providerId="AD" clId="Web-{AE5A51F4-11E4-962B-67C8-F443B3E34EC2}" dt="2025-12-17T23:25:37.207" v="193" actId="1076"/>
          <ac:picMkLst>
            <pc:docMk/>
            <pc:sldMk cId="3364582005" sldId="403"/>
            <ac:picMk id="3" creationId="{3732537C-B5C3-B734-FDB1-B1A705D10E68}"/>
          </ac:picMkLst>
        </pc:picChg>
        <pc:picChg chg="add">
          <ac:chgData name="Jenna Fulton" userId="S::jfulton@sciaf.org.uk::b3edb657-f6fa-423f-98c8-677da001f2bf" providerId="AD" clId="Web-{AE5A51F4-11E4-962B-67C8-F443B3E34EC2}" dt="2025-12-17T23:25:44.865" v="194"/>
          <ac:picMkLst>
            <pc:docMk/>
            <pc:sldMk cId="3364582005" sldId="403"/>
            <ac:picMk id="5" creationId="{F24B4B8B-6230-B393-8F39-634E1A64FBBD}"/>
          </ac:picMkLst>
        </pc:picChg>
        <pc:picChg chg="add">
          <ac:chgData name="Jenna Fulton" userId="S::jfulton@sciaf.org.uk::b3edb657-f6fa-423f-98c8-677da001f2bf" providerId="AD" clId="Web-{AE5A51F4-11E4-962B-67C8-F443B3E34EC2}" dt="2025-12-17T23:26:11.165" v="198"/>
          <ac:picMkLst>
            <pc:docMk/>
            <pc:sldMk cId="3364582005" sldId="403"/>
            <ac:picMk id="8" creationId="{EA214A03-130C-2FE6-D461-52A4F7004E75}"/>
          </ac:picMkLst>
        </pc:picChg>
      </pc:sldChg>
      <pc:sldChg chg="addSp delSp modSp add replId addAnim modNotes">
        <pc:chgData name="Jenna Fulton" userId="S::jfulton@sciaf.org.uk::b3edb657-f6fa-423f-98c8-677da001f2bf" providerId="AD" clId="Web-{AE5A51F4-11E4-962B-67C8-F443B3E34EC2}" dt="2025-12-17T23:51:03.346" v="541"/>
        <pc:sldMkLst>
          <pc:docMk/>
          <pc:sldMk cId="787790187" sldId="404"/>
        </pc:sldMkLst>
        <pc:picChg chg="add mod ord">
          <ac:chgData name="Jenna Fulton" userId="S::jfulton@sciaf.org.uk::b3edb657-f6fa-423f-98c8-677da001f2bf" providerId="AD" clId="Web-{AE5A51F4-11E4-962B-67C8-F443B3E34EC2}" dt="2025-12-17T23:45:29.752" v="435" actId="1076"/>
          <ac:picMkLst>
            <pc:docMk/>
            <pc:sldMk cId="787790187" sldId="404"/>
            <ac:picMk id="2" creationId="{09A139CD-187F-EBFF-EBDF-4AF7D94AB641}"/>
          </ac:picMkLst>
        </pc:picChg>
        <pc:picChg chg="add mod">
          <ac:chgData name="Jenna Fulton" userId="S::jfulton@sciaf.org.uk::b3edb657-f6fa-423f-98c8-677da001f2bf" providerId="AD" clId="Web-{AE5A51F4-11E4-962B-67C8-F443B3E34EC2}" dt="2025-12-17T23:50:53.315" v="540" actId="1076"/>
          <ac:picMkLst>
            <pc:docMk/>
            <pc:sldMk cId="787790187" sldId="404"/>
            <ac:picMk id="7" creationId="{BEDEBA18-F915-7D31-31E6-DCD776D1AFCF}"/>
          </ac:picMkLst>
        </pc:picChg>
      </pc:sldChg>
      <pc:sldChg chg="addSp delSp modSp add ord replId modNotes">
        <pc:chgData name="Jenna Fulton" userId="S::jfulton@sciaf.org.uk::b3edb657-f6fa-423f-98c8-677da001f2bf" providerId="AD" clId="Web-{AE5A51F4-11E4-962B-67C8-F443B3E34EC2}" dt="2025-12-17T23:58:19.685" v="563" actId="1076"/>
        <pc:sldMkLst>
          <pc:docMk/>
          <pc:sldMk cId="1803380926" sldId="405"/>
        </pc:sldMkLst>
        <pc:picChg chg="add mod ord">
          <ac:chgData name="Jenna Fulton" userId="S::jfulton@sciaf.org.uk::b3edb657-f6fa-423f-98c8-677da001f2bf" providerId="AD" clId="Web-{AE5A51F4-11E4-962B-67C8-F443B3E34EC2}" dt="2025-12-17T23:58:19.685" v="563" actId="1076"/>
          <ac:picMkLst>
            <pc:docMk/>
            <pc:sldMk cId="1803380926" sldId="405"/>
            <ac:picMk id="2" creationId="{2F4D3A8E-4077-A108-85BD-ECCEAF8CD9FD}"/>
          </ac:picMkLst>
        </pc:picChg>
      </pc:sldChg>
      <pc:sldChg chg="addSp delSp modSp add replId modNotes">
        <pc:chgData name="Jenna Fulton" userId="S::jfulton@sciaf.org.uk::b3edb657-f6fa-423f-98c8-677da001f2bf" providerId="AD" clId="Web-{AE5A51F4-11E4-962B-67C8-F443B3E34EC2}" dt="2025-12-18T00:02:01.304" v="590"/>
        <pc:sldMkLst>
          <pc:docMk/>
          <pc:sldMk cId="3205306874" sldId="406"/>
        </pc:sldMkLst>
        <pc:picChg chg="add mod ord">
          <ac:chgData name="Jenna Fulton" userId="S::jfulton@sciaf.org.uk::b3edb657-f6fa-423f-98c8-677da001f2bf" providerId="AD" clId="Web-{AE5A51F4-11E4-962B-67C8-F443B3E34EC2}" dt="2025-12-18T00:00:58.221" v="568" actId="1076"/>
          <ac:picMkLst>
            <pc:docMk/>
            <pc:sldMk cId="3205306874" sldId="406"/>
            <ac:picMk id="3" creationId="{14B143E7-D205-BF00-C022-964EC55B164C}"/>
          </ac:picMkLst>
        </pc:picChg>
      </pc:sldChg>
      <pc:sldChg chg="addSp modSp new modNotes">
        <pc:chgData name="Jenna Fulton" userId="S::jfulton@sciaf.org.uk::b3edb657-f6fa-423f-98c8-677da001f2bf" providerId="AD" clId="Web-{AE5A51F4-11E4-962B-67C8-F443B3E34EC2}" dt="2025-12-18T00:13:25.213" v="881"/>
        <pc:sldMkLst>
          <pc:docMk/>
          <pc:sldMk cId="2166942264" sldId="407"/>
        </pc:sldMkLst>
        <pc:spChg chg="add">
          <ac:chgData name="Jenna Fulton" userId="S::jfulton@sciaf.org.uk::b3edb657-f6fa-423f-98c8-677da001f2bf" providerId="AD" clId="Web-{AE5A51F4-11E4-962B-67C8-F443B3E34EC2}" dt="2025-12-18T00:12:40.736" v="872"/>
          <ac:spMkLst>
            <pc:docMk/>
            <pc:sldMk cId="2166942264" sldId="407"/>
            <ac:spMk id="6" creationId="{3CD07822-A6A2-70CF-0808-7B2D98E9DFA3}"/>
          </ac:spMkLst>
        </pc:spChg>
        <pc:picChg chg="add mod">
          <ac:chgData name="Jenna Fulton" userId="S::jfulton@sciaf.org.uk::b3edb657-f6fa-423f-98c8-677da001f2bf" providerId="AD" clId="Web-{AE5A51F4-11E4-962B-67C8-F443B3E34EC2}" dt="2025-12-18T00:12:29.908" v="870" actId="1076"/>
          <ac:picMkLst>
            <pc:docMk/>
            <pc:sldMk cId="2166942264" sldId="407"/>
            <ac:picMk id="2" creationId="{B7E4FE50-F8CB-CBD4-242A-AFFE3A16D344}"/>
          </ac:picMkLst>
        </pc:picChg>
        <pc:picChg chg="add">
          <ac:chgData name="Jenna Fulton" userId="S::jfulton@sciaf.org.uk::b3edb657-f6fa-423f-98c8-677da001f2bf" providerId="AD" clId="Web-{AE5A51F4-11E4-962B-67C8-F443B3E34EC2}" dt="2025-12-18T00:12:40.736" v="871"/>
          <ac:picMkLst>
            <pc:docMk/>
            <pc:sldMk cId="2166942264" sldId="407"/>
            <ac:picMk id="4" creationId="{9AE55893-51F3-DAF7-FEDF-773B63967107}"/>
          </ac:picMkLst>
        </pc:picChg>
        <pc:picChg chg="add">
          <ac:chgData name="Jenna Fulton" userId="S::jfulton@sciaf.org.uk::b3edb657-f6fa-423f-98c8-677da001f2bf" providerId="AD" clId="Web-{AE5A51F4-11E4-962B-67C8-F443B3E34EC2}" dt="2025-12-18T00:12:40.783" v="873"/>
          <ac:picMkLst>
            <pc:docMk/>
            <pc:sldMk cId="2166942264" sldId="407"/>
            <ac:picMk id="8" creationId="{DD9C68DF-25BA-8CD4-2EB8-942ECBF86D6A}"/>
          </ac:picMkLst>
        </pc:picChg>
      </pc:sldChg>
      <pc:sldChg chg="addSp delSp modSp add ord replId modNotes">
        <pc:chgData name="Jenna Fulton" userId="S::jfulton@sciaf.org.uk::b3edb657-f6fa-423f-98c8-677da001f2bf" providerId="AD" clId="Web-{AE5A51F4-11E4-962B-67C8-F443B3E34EC2}" dt="2025-12-18T01:41:24.324" v="4200"/>
        <pc:sldMkLst>
          <pc:docMk/>
          <pc:sldMk cId="1500222264" sldId="408"/>
        </pc:sldMkLst>
        <pc:spChg chg="mod">
          <ac:chgData name="Jenna Fulton" userId="S::jfulton@sciaf.org.uk::b3edb657-f6fa-423f-98c8-677da001f2bf" providerId="AD" clId="Web-{AE5A51F4-11E4-962B-67C8-F443B3E34EC2}" dt="2025-12-18T01:19:51.348" v="3209" actId="20577"/>
          <ac:spMkLst>
            <pc:docMk/>
            <pc:sldMk cId="1500222264" sldId="408"/>
            <ac:spMk id="7" creationId="{72357A6E-7252-5B8D-81BE-E924FA58AD38}"/>
          </ac:spMkLst>
        </pc:spChg>
        <pc:picChg chg="add mod ord">
          <ac:chgData name="Jenna Fulton" userId="S::jfulton@sciaf.org.uk::b3edb657-f6fa-423f-98c8-677da001f2bf" providerId="AD" clId="Web-{AE5A51F4-11E4-962B-67C8-F443B3E34EC2}" dt="2025-12-18T01:26:00.507" v="3270" actId="1076"/>
          <ac:picMkLst>
            <pc:docMk/>
            <pc:sldMk cId="1500222264" sldId="408"/>
            <ac:picMk id="2" creationId="{61471717-E4F4-E848-6E76-AB2504AF45E3}"/>
          </ac:picMkLst>
        </pc:picChg>
      </pc:sldChg>
      <pc:sldChg chg="addSp delSp modSp add replId modNotes">
        <pc:chgData name="Jenna Fulton" userId="S::jfulton@sciaf.org.uk::b3edb657-f6fa-423f-98c8-677da001f2bf" providerId="AD" clId="Web-{AE5A51F4-11E4-962B-67C8-F443B3E34EC2}" dt="2025-12-18T01:41:59.156" v="4269"/>
        <pc:sldMkLst>
          <pc:docMk/>
          <pc:sldMk cId="3894984618" sldId="409"/>
        </pc:sldMkLst>
        <pc:spChg chg="mod">
          <ac:chgData name="Jenna Fulton" userId="S::jfulton@sciaf.org.uk::b3edb657-f6fa-423f-98c8-677da001f2bf" providerId="AD" clId="Web-{AE5A51F4-11E4-962B-67C8-F443B3E34EC2}" dt="2025-12-18T01:27:52.877" v="3286" actId="1076"/>
          <ac:spMkLst>
            <pc:docMk/>
            <pc:sldMk cId="3894984618" sldId="409"/>
            <ac:spMk id="3" creationId="{57DF73E5-8F23-5F2A-C1BB-36D44119D13C}"/>
          </ac:spMkLst>
        </pc:spChg>
        <pc:spChg chg="mod">
          <ac:chgData name="Jenna Fulton" userId="S::jfulton@sciaf.org.uk::b3edb657-f6fa-423f-98c8-677da001f2bf" providerId="AD" clId="Web-{AE5A51F4-11E4-962B-67C8-F443B3E34EC2}" dt="2025-12-18T01:26:27.557" v="3276" actId="20577"/>
          <ac:spMkLst>
            <pc:docMk/>
            <pc:sldMk cId="3894984618" sldId="409"/>
            <ac:spMk id="7" creationId="{5B2CF61F-A2E0-DA84-D1BA-7AC1D5E07171}"/>
          </ac:spMkLst>
        </pc:spChg>
        <pc:picChg chg="mod">
          <ac:chgData name="Jenna Fulton" userId="S::jfulton@sciaf.org.uk::b3edb657-f6fa-423f-98c8-677da001f2bf" providerId="AD" clId="Web-{AE5A51F4-11E4-962B-67C8-F443B3E34EC2}" dt="2025-12-18T01:27:42.126" v="3284" actId="1076"/>
          <ac:picMkLst>
            <pc:docMk/>
            <pc:sldMk cId="3894984618" sldId="409"/>
            <ac:picMk id="4" creationId="{07FACB01-5ADC-488D-2679-9733B5B8C6C7}"/>
          </ac:picMkLst>
        </pc:picChg>
        <pc:picChg chg="add mod ord">
          <ac:chgData name="Jenna Fulton" userId="S::jfulton@sciaf.org.uk::b3edb657-f6fa-423f-98c8-677da001f2bf" providerId="AD" clId="Web-{AE5A51F4-11E4-962B-67C8-F443B3E34EC2}" dt="2025-12-18T01:27:47.486" v="3285" actId="1076"/>
          <ac:picMkLst>
            <pc:docMk/>
            <pc:sldMk cId="3894984618" sldId="409"/>
            <ac:picMk id="5" creationId="{6FEC31C7-9FBA-B5CC-35C3-D403A38E2596}"/>
          </ac:picMkLst>
        </pc:picChg>
      </pc:sldChg>
      <pc:sldChg chg="addSp delSp modSp add replId modNotes">
        <pc:chgData name="Jenna Fulton" userId="S::jfulton@sciaf.org.uk::b3edb657-f6fa-423f-98c8-677da001f2bf" providerId="AD" clId="Web-{AE5A51F4-11E4-962B-67C8-F443B3E34EC2}" dt="2025-12-18T01:31:03.566" v="3447"/>
        <pc:sldMkLst>
          <pc:docMk/>
          <pc:sldMk cId="3362733212" sldId="410"/>
        </pc:sldMkLst>
        <pc:spChg chg="mod">
          <ac:chgData name="Jenna Fulton" userId="S::jfulton@sciaf.org.uk::b3edb657-f6fa-423f-98c8-677da001f2bf" providerId="AD" clId="Web-{AE5A51F4-11E4-962B-67C8-F443B3E34EC2}" dt="2025-12-18T01:30:00.843" v="3332" actId="1076"/>
          <ac:spMkLst>
            <pc:docMk/>
            <pc:sldMk cId="3362733212" sldId="410"/>
            <ac:spMk id="3" creationId="{7137083D-2323-9E09-FC1D-AE3EC3040BC4}"/>
          </ac:spMkLst>
        </pc:spChg>
        <pc:spChg chg="mod">
          <ac:chgData name="Jenna Fulton" userId="S::jfulton@sciaf.org.uk::b3edb657-f6fa-423f-98c8-677da001f2bf" providerId="AD" clId="Web-{AE5A51F4-11E4-962B-67C8-F443B3E34EC2}" dt="2025-12-18T01:28:27.535" v="3323" actId="20577"/>
          <ac:spMkLst>
            <pc:docMk/>
            <pc:sldMk cId="3362733212" sldId="410"/>
            <ac:spMk id="7" creationId="{49050E8A-EFD4-D8AD-DB7A-15AEF8638D8D}"/>
          </ac:spMkLst>
        </pc:spChg>
        <pc:picChg chg="add mod ord">
          <ac:chgData name="Jenna Fulton" userId="S::jfulton@sciaf.org.uk::b3edb657-f6fa-423f-98c8-677da001f2bf" providerId="AD" clId="Web-{AE5A51F4-11E4-962B-67C8-F443B3E34EC2}" dt="2025-12-18T01:29:51.249" v="3331" actId="1076"/>
          <ac:picMkLst>
            <pc:docMk/>
            <pc:sldMk cId="3362733212" sldId="410"/>
            <ac:picMk id="2" creationId="{FACA7D51-58BE-0ED6-6DAA-8B31D011B6AE}"/>
          </ac:picMkLst>
        </pc:picChg>
        <pc:picChg chg="mod">
          <ac:chgData name="Jenna Fulton" userId="S::jfulton@sciaf.org.uk::b3edb657-f6fa-423f-98c8-677da001f2bf" providerId="AD" clId="Web-{AE5A51F4-11E4-962B-67C8-F443B3E34EC2}" dt="2025-12-18T01:29:44.967" v="3330" actId="1076"/>
          <ac:picMkLst>
            <pc:docMk/>
            <pc:sldMk cId="3362733212" sldId="410"/>
            <ac:picMk id="4" creationId="{D828CD68-609D-E5F8-2F6C-A1179596137A}"/>
          </ac:picMkLst>
        </pc:picChg>
      </pc:sldChg>
      <pc:sldChg chg="addSp modSp new modNotes">
        <pc:chgData name="Jenna Fulton" userId="S::jfulton@sciaf.org.uk::b3edb657-f6fa-423f-98c8-677da001f2bf" providerId="AD" clId="Web-{AE5A51F4-11E4-962B-67C8-F443B3E34EC2}" dt="2025-12-18T01:33:23.619" v="3573" actId="1076"/>
        <pc:sldMkLst>
          <pc:docMk/>
          <pc:sldMk cId="202959652" sldId="411"/>
        </pc:sldMkLst>
        <pc:spChg chg="add mod">
          <ac:chgData name="Jenna Fulton" userId="S::jfulton@sciaf.org.uk::b3edb657-f6fa-423f-98c8-677da001f2bf" providerId="AD" clId="Web-{AE5A51F4-11E4-962B-67C8-F443B3E34EC2}" dt="2025-12-18T01:31:33.739" v="3452" actId="20577"/>
          <ac:spMkLst>
            <pc:docMk/>
            <pc:sldMk cId="202959652" sldId="411"/>
            <ac:spMk id="5" creationId="{076E2C7B-97AA-8FF7-EACD-1710BFCF2F14}"/>
          </ac:spMkLst>
        </pc:spChg>
        <pc:spChg chg="add mod">
          <ac:chgData name="Jenna Fulton" userId="S::jfulton@sciaf.org.uk::b3edb657-f6fa-423f-98c8-677da001f2bf" providerId="AD" clId="Web-{AE5A51F4-11E4-962B-67C8-F443B3E34EC2}" dt="2025-12-18T01:33:23.619" v="3573" actId="1076"/>
          <ac:spMkLst>
            <pc:docMk/>
            <pc:sldMk cId="202959652" sldId="411"/>
            <ac:spMk id="12" creationId="{2A873D15-4B26-0CFD-69F2-FD5143B33CA5}"/>
          </ac:spMkLst>
        </pc:spChg>
        <pc:picChg chg="add">
          <ac:chgData name="Jenna Fulton" userId="S::jfulton@sciaf.org.uk::b3edb657-f6fa-423f-98c8-677da001f2bf" providerId="AD" clId="Web-{AE5A51F4-11E4-962B-67C8-F443B3E34EC2}" dt="2025-12-18T01:31:24.364" v="3449"/>
          <ac:picMkLst>
            <pc:docMk/>
            <pc:sldMk cId="202959652" sldId="411"/>
            <ac:picMk id="3" creationId="{94D9FF81-521C-9794-55E6-4ED550712E49}"/>
          </ac:picMkLst>
        </pc:picChg>
        <pc:picChg chg="add">
          <ac:chgData name="Jenna Fulton" userId="S::jfulton@sciaf.org.uk::b3edb657-f6fa-423f-98c8-677da001f2bf" providerId="AD" clId="Web-{AE5A51F4-11E4-962B-67C8-F443B3E34EC2}" dt="2025-12-18T01:31:24.411" v="3451"/>
          <ac:picMkLst>
            <pc:docMk/>
            <pc:sldMk cId="202959652" sldId="411"/>
            <ac:picMk id="7" creationId="{2BDA58A7-DB68-4848-36F6-239020233FB6}"/>
          </ac:picMkLst>
        </pc:picChg>
        <pc:picChg chg="add mod ord">
          <ac:chgData name="Jenna Fulton" userId="S::jfulton@sciaf.org.uk::b3edb657-f6fa-423f-98c8-677da001f2bf" providerId="AD" clId="Web-{AE5A51F4-11E4-962B-67C8-F443B3E34EC2}" dt="2025-12-18T01:32:17.303" v="3455" actId="1076"/>
          <ac:picMkLst>
            <pc:docMk/>
            <pc:sldMk cId="202959652" sldId="411"/>
            <ac:picMk id="8" creationId="{0C07AD62-0F42-0BA7-E004-3440E880DB2E}"/>
          </ac:picMkLst>
        </pc:picChg>
      </pc:sldChg>
      <pc:sldChg chg="addSp delSp modSp add replId modNotes">
        <pc:chgData name="Jenna Fulton" userId="S::jfulton@sciaf.org.uk::b3edb657-f6fa-423f-98c8-677da001f2bf" providerId="AD" clId="Web-{AE5A51F4-11E4-962B-67C8-F443B3E34EC2}" dt="2025-12-18T01:38:28.917" v="3918" actId="1076"/>
        <pc:sldMkLst>
          <pc:docMk/>
          <pc:sldMk cId="3996272344" sldId="412"/>
        </pc:sldMkLst>
        <pc:spChg chg="mod">
          <ac:chgData name="Jenna Fulton" userId="S::jfulton@sciaf.org.uk::b3edb657-f6fa-423f-98c8-677da001f2bf" providerId="AD" clId="Web-{AE5A51F4-11E4-962B-67C8-F443B3E34EC2}" dt="2025-12-18T01:36:15.655" v="3911" actId="20577"/>
          <ac:spMkLst>
            <pc:docMk/>
            <pc:sldMk cId="3996272344" sldId="412"/>
            <ac:spMk id="5" creationId="{B2A8912F-1777-C852-55A0-BEF4582736F8}"/>
          </ac:spMkLst>
        </pc:spChg>
        <pc:spChg chg="mod">
          <ac:chgData name="Jenna Fulton" userId="S::jfulton@sciaf.org.uk::b3edb657-f6fa-423f-98c8-677da001f2bf" providerId="AD" clId="Web-{AE5A51F4-11E4-962B-67C8-F443B3E34EC2}" dt="2025-12-18T01:38:28.917" v="3918" actId="1076"/>
          <ac:spMkLst>
            <pc:docMk/>
            <pc:sldMk cId="3996272344" sldId="412"/>
            <ac:spMk id="12" creationId="{15D04670-2E3E-30A5-C783-644115F8CFA6}"/>
          </ac:spMkLst>
        </pc:spChg>
        <pc:picChg chg="add mod ord">
          <ac:chgData name="Jenna Fulton" userId="S::jfulton@sciaf.org.uk::b3edb657-f6fa-423f-98c8-677da001f2bf" providerId="AD" clId="Web-{AE5A51F4-11E4-962B-67C8-F443B3E34EC2}" dt="2025-12-18T01:38:07.929" v="3914" actId="1076"/>
          <ac:picMkLst>
            <pc:docMk/>
            <pc:sldMk cId="3996272344" sldId="412"/>
            <ac:picMk id="2" creationId="{FF9189CA-36D2-A186-378F-DE33E7EB84DD}"/>
          </ac:picMkLst>
        </pc:picChg>
        <pc:picChg chg="mod">
          <ac:chgData name="Jenna Fulton" userId="S::jfulton@sciaf.org.uk::b3edb657-f6fa-423f-98c8-677da001f2bf" providerId="AD" clId="Web-{AE5A51F4-11E4-962B-67C8-F443B3E34EC2}" dt="2025-12-18T01:38:24.197" v="3917" actId="1076"/>
          <ac:picMkLst>
            <pc:docMk/>
            <pc:sldMk cId="3996272344" sldId="412"/>
            <ac:picMk id="10" creationId="{C2F6E7AC-D897-5FEE-87E6-258238157DD3}"/>
          </ac:picMkLst>
        </pc:picChg>
      </pc:sldChg>
    </pc:docChg>
  </pc:docChgLst>
  <pc:docChgLst>
    <pc:chgData name="Elaine McGinlay" userId="S::ecoakley@sciaf.org.uk::e7a8ba8a-e0e6-4306-b26a-25227a1a5e04" providerId="AD" clId="Web-{FC7D5504-116C-AEC6-47A9-5ACC946B5130}"/>
    <pc:docChg chg="modSld">
      <pc:chgData name="Elaine McGinlay" userId="S::ecoakley@sciaf.org.uk::e7a8ba8a-e0e6-4306-b26a-25227a1a5e04" providerId="AD" clId="Web-{FC7D5504-116C-AEC6-47A9-5ACC946B5130}" dt="2026-01-06T11:51:06.663" v="2"/>
      <pc:docMkLst>
        <pc:docMk/>
      </pc:docMkLst>
      <pc:sldChg chg="modNotes">
        <pc:chgData name="Elaine McGinlay" userId="S::ecoakley@sciaf.org.uk::e7a8ba8a-e0e6-4306-b26a-25227a1a5e04" providerId="AD" clId="Web-{FC7D5504-116C-AEC6-47A9-5ACC946B5130}" dt="2026-01-06T11:51:06.663" v="2"/>
        <pc:sldMkLst>
          <pc:docMk/>
          <pc:sldMk cId="3894984618" sldId="409"/>
        </pc:sldMkLst>
      </pc:sldChg>
    </pc:docChg>
  </pc:docChgLst>
  <pc:docChgLst>
    <pc:chgData name="Mark Booker" userId="S::mbooker@sciaf.org.uk::308fba69-ea69-4119-ab6a-f9d1c23155dd" providerId="AD" clId="Web-{2E10AE21-69ED-EB2E-7129-FE4ABE60F46E}"/>
    <pc:docChg chg="modSld sldOrd">
      <pc:chgData name="Mark Booker" userId="S::mbooker@sciaf.org.uk::308fba69-ea69-4119-ab6a-f9d1c23155dd" providerId="AD" clId="Web-{2E10AE21-69ED-EB2E-7129-FE4ABE60F46E}" dt="2025-12-23T12:14:42.039" v="21"/>
      <pc:docMkLst>
        <pc:docMk/>
      </pc:docMkLst>
      <pc:sldChg chg="ord">
        <pc:chgData name="Mark Booker" userId="S::mbooker@sciaf.org.uk::308fba69-ea69-4119-ab6a-f9d1c23155dd" providerId="AD" clId="Web-{2E10AE21-69ED-EB2E-7129-FE4ABE60F46E}" dt="2025-12-23T12:14:42.039" v="21"/>
        <pc:sldMkLst>
          <pc:docMk/>
          <pc:sldMk cId="2010330423" sldId="388"/>
        </pc:sldMkLst>
      </pc:sldChg>
      <pc:sldChg chg="modNotes">
        <pc:chgData name="Mark Booker" userId="S::mbooker@sciaf.org.uk::308fba69-ea69-4119-ab6a-f9d1c23155dd" providerId="AD" clId="Web-{2E10AE21-69ED-EB2E-7129-FE4ABE60F46E}" dt="2025-12-23T12:12:41.861" v="4"/>
        <pc:sldMkLst>
          <pc:docMk/>
          <pc:sldMk cId="3362733212" sldId="410"/>
        </pc:sldMkLst>
      </pc:sldChg>
      <pc:sldChg chg="modNotes">
        <pc:chgData name="Mark Booker" userId="S::mbooker@sciaf.org.uk::308fba69-ea69-4119-ab6a-f9d1c23155dd" providerId="AD" clId="Web-{2E10AE21-69ED-EB2E-7129-FE4ABE60F46E}" dt="2025-12-23T12:14:02.027" v="20"/>
        <pc:sldMkLst>
          <pc:docMk/>
          <pc:sldMk cId="3996272344" sldId="412"/>
        </pc:sldMkLst>
      </pc:sldChg>
    </pc:docChg>
  </pc:docChgLst>
  <pc:docChgLst>
    <pc:chgData clId="Web-{AE5A51F4-11E4-962B-67C8-F443B3E34EC2}"/>
    <pc:docChg chg="modSld">
      <pc:chgData name="" userId="" providerId="" clId="Web-{AE5A51F4-11E4-962B-67C8-F443B3E34EC2}" dt="2025-12-17T22:34:14.079" v="1" actId="14100"/>
      <pc:docMkLst>
        <pc:docMk/>
      </pc:docMkLst>
      <pc:sldChg chg="modSp">
        <pc:chgData name="" userId="" providerId="" clId="Web-{AE5A51F4-11E4-962B-67C8-F443B3E34EC2}" dt="2025-12-17T22:34:14.079" v="1" actId="14100"/>
        <pc:sldMkLst>
          <pc:docMk/>
          <pc:sldMk cId="670471292" sldId="401"/>
        </pc:sldMkLst>
        <pc:picChg chg="mod">
          <ac:chgData name="" userId="" providerId="" clId="Web-{AE5A51F4-11E4-962B-67C8-F443B3E34EC2}" dt="2025-12-17T22:34:14.079" v="1" actId="14100"/>
          <ac:picMkLst>
            <pc:docMk/>
            <pc:sldMk cId="670471292" sldId="401"/>
            <ac:picMk id="6" creationId="{7D4CE0B6-7A1A-0F2F-85E4-588CF1EED693}"/>
          </ac:picMkLst>
        </pc:picChg>
      </pc:sldChg>
    </pc:docChg>
  </pc:docChgLst>
  <pc:docChgLst>
    <pc:chgData name="James Cave" userId="4087b8b8-337e-4db3-87c5-56598d9a69c0" providerId="ADAL" clId="{FCF7A87B-8825-5712-8873-C85A5E86F28D}"/>
    <pc:docChg chg="undo custSel addSld delSld modSld">
      <pc:chgData name="James Cave" userId="4087b8b8-337e-4db3-87c5-56598d9a69c0" providerId="ADAL" clId="{FCF7A87B-8825-5712-8873-C85A5E86F28D}" dt="2025-12-23T15:41:29.443" v="738" actId="1076"/>
      <pc:docMkLst>
        <pc:docMk/>
      </pc:docMkLst>
      <pc:sldChg chg="modSp mod">
        <pc:chgData name="James Cave" userId="4087b8b8-337e-4db3-87c5-56598d9a69c0" providerId="ADAL" clId="{FCF7A87B-8825-5712-8873-C85A5E86F28D}" dt="2025-12-23T15:10:37.687" v="248" actId="20577"/>
        <pc:sldMkLst>
          <pc:docMk/>
          <pc:sldMk cId="2924013933" sldId="384"/>
        </pc:sldMkLst>
        <pc:spChg chg="mod">
          <ac:chgData name="James Cave" userId="4087b8b8-337e-4db3-87c5-56598d9a69c0" providerId="ADAL" clId="{FCF7A87B-8825-5712-8873-C85A5E86F28D}" dt="2025-12-23T15:10:37.687" v="248" actId="20577"/>
          <ac:spMkLst>
            <pc:docMk/>
            <pc:sldMk cId="2924013933" sldId="384"/>
            <ac:spMk id="3" creationId="{2F7675A1-D599-0737-5A44-FEE4281E619C}"/>
          </ac:spMkLst>
        </pc:spChg>
      </pc:sldChg>
      <pc:sldChg chg="modSp mod">
        <pc:chgData name="James Cave" userId="4087b8b8-337e-4db3-87c5-56598d9a69c0" providerId="ADAL" clId="{FCF7A87B-8825-5712-8873-C85A5E86F28D}" dt="2025-12-23T15:19:12.723" v="351" actId="207"/>
        <pc:sldMkLst>
          <pc:docMk/>
          <pc:sldMk cId="1431813133" sldId="387"/>
        </pc:sldMkLst>
        <pc:spChg chg="mod">
          <ac:chgData name="James Cave" userId="4087b8b8-337e-4db3-87c5-56598d9a69c0" providerId="ADAL" clId="{FCF7A87B-8825-5712-8873-C85A5E86F28D}" dt="2025-12-23T15:19:12.723" v="351" actId="207"/>
          <ac:spMkLst>
            <pc:docMk/>
            <pc:sldMk cId="1431813133" sldId="387"/>
            <ac:spMk id="17" creationId="{CB70E78E-D4D0-96B3-FB35-F2E4EFE58AE3}"/>
          </ac:spMkLst>
        </pc:spChg>
      </pc:sldChg>
      <pc:sldChg chg="addSp delSp modSp mod">
        <pc:chgData name="James Cave" userId="4087b8b8-337e-4db3-87c5-56598d9a69c0" providerId="ADAL" clId="{FCF7A87B-8825-5712-8873-C85A5E86F28D}" dt="2025-12-23T15:32:34.441" v="654" actId="207"/>
        <pc:sldMkLst>
          <pc:docMk/>
          <pc:sldMk cId="2010330423" sldId="388"/>
        </pc:sldMkLst>
        <pc:spChg chg="mod">
          <ac:chgData name="James Cave" userId="4087b8b8-337e-4db3-87c5-56598d9a69c0" providerId="ADAL" clId="{FCF7A87B-8825-5712-8873-C85A5E86F28D}" dt="2025-12-23T15:32:34.441" v="654" actId="207"/>
          <ac:spMkLst>
            <pc:docMk/>
            <pc:sldMk cId="2010330423" sldId="388"/>
            <ac:spMk id="17" creationId="{3FC48E00-3805-C276-0A87-47C3AA2F7352}"/>
          </ac:spMkLst>
        </pc:spChg>
        <pc:picChg chg="add mod">
          <ac:chgData name="James Cave" userId="4087b8b8-337e-4db3-87c5-56598d9a69c0" providerId="ADAL" clId="{FCF7A87B-8825-5712-8873-C85A5E86F28D}" dt="2025-12-23T15:32:28.420" v="652" actId="167"/>
          <ac:picMkLst>
            <pc:docMk/>
            <pc:sldMk cId="2010330423" sldId="388"/>
            <ac:picMk id="3" creationId="{C3248BA4-00B1-127B-2B0B-309B5F8072D5}"/>
          </ac:picMkLst>
        </pc:picChg>
      </pc:sldChg>
      <pc:sldChg chg="modSp mod">
        <pc:chgData name="James Cave" userId="4087b8b8-337e-4db3-87c5-56598d9a69c0" providerId="ADAL" clId="{FCF7A87B-8825-5712-8873-C85A5E86F28D}" dt="2025-12-23T15:25:00.282" v="488" actId="14100"/>
        <pc:sldMkLst>
          <pc:docMk/>
          <pc:sldMk cId="3370460527" sldId="389"/>
        </pc:sldMkLst>
        <pc:spChg chg="mod">
          <ac:chgData name="James Cave" userId="4087b8b8-337e-4db3-87c5-56598d9a69c0" providerId="ADAL" clId="{FCF7A87B-8825-5712-8873-C85A5E86F28D}" dt="2025-12-23T15:24:58.586" v="487" actId="1076"/>
          <ac:spMkLst>
            <pc:docMk/>
            <pc:sldMk cId="3370460527" sldId="389"/>
            <ac:spMk id="3" creationId="{99C4E609-83F7-F0D7-F845-3AC7855B7AEB}"/>
          </ac:spMkLst>
        </pc:spChg>
        <pc:picChg chg="mod modCrop">
          <ac:chgData name="James Cave" userId="4087b8b8-337e-4db3-87c5-56598d9a69c0" providerId="ADAL" clId="{FCF7A87B-8825-5712-8873-C85A5E86F28D}" dt="2025-12-23T15:25:00.282" v="488" actId="14100"/>
          <ac:picMkLst>
            <pc:docMk/>
            <pc:sldMk cId="3370460527" sldId="389"/>
            <ac:picMk id="4" creationId="{B1B23830-1631-C451-E1DC-602F1644D1FC}"/>
          </ac:picMkLst>
        </pc:picChg>
      </pc:sldChg>
      <pc:sldChg chg="modSp mod">
        <pc:chgData name="James Cave" userId="4087b8b8-337e-4db3-87c5-56598d9a69c0" providerId="ADAL" clId="{FCF7A87B-8825-5712-8873-C85A5E86F28D}" dt="2025-12-23T15:24:16.846" v="480" actId="14100"/>
        <pc:sldMkLst>
          <pc:docMk/>
          <pc:sldMk cId="2297247548" sldId="390"/>
        </pc:sldMkLst>
        <pc:spChg chg="mod">
          <ac:chgData name="James Cave" userId="4087b8b8-337e-4db3-87c5-56598d9a69c0" providerId="ADAL" clId="{FCF7A87B-8825-5712-8873-C85A5E86F28D}" dt="2025-12-23T15:23:28.038" v="479" actId="1037"/>
          <ac:spMkLst>
            <pc:docMk/>
            <pc:sldMk cId="2297247548" sldId="390"/>
            <ac:spMk id="3" creationId="{35B96DC5-A69F-ED9D-8855-07A5A4E750C9}"/>
          </ac:spMkLst>
        </pc:spChg>
        <pc:picChg chg="mod modCrop">
          <ac:chgData name="James Cave" userId="4087b8b8-337e-4db3-87c5-56598d9a69c0" providerId="ADAL" clId="{FCF7A87B-8825-5712-8873-C85A5E86F28D}" dt="2025-12-23T15:22:31.498" v="444" actId="732"/>
          <ac:picMkLst>
            <pc:docMk/>
            <pc:sldMk cId="2297247548" sldId="390"/>
            <ac:picMk id="2" creationId="{BD4CFFF4-AE9D-61EF-3192-04F26C177BDD}"/>
          </ac:picMkLst>
        </pc:picChg>
        <pc:picChg chg="mod">
          <ac:chgData name="James Cave" userId="4087b8b8-337e-4db3-87c5-56598d9a69c0" providerId="ADAL" clId="{FCF7A87B-8825-5712-8873-C85A5E86F28D}" dt="2025-12-23T15:24:16.846" v="480" actId="14100"/>
          <ac:picMkLst>
            <pc:docMk/>
            <pc:sldMk cId="2297247548" sldId="390"/>
            <ac:picMk id="9" creationId="{36D1BAA4-76F1-56DC-2E50-55D659621F29}"/>
          </ac:picMkLst>
        </pc:picChg>
      </pc:sldChg>
      <pc:sldChg chg="addSp delSp modSp mod">
        <pc:chgData name="James Cave" userId="4087b8b8-337e-4db3-87c5-56598d9a69c0" providerId="ADAL" clId="{FCF7A87B-8825-5712-8873-C85A5E86F28D}" dt="2025-12-23T15:41:29.443" v="738" actId="1076"/>
        <pc:sldMkLst>
          <pc:docMk/>
          <pc:sldMk cId="497823270" sldId="392"/>
        </pc:sldMkLst>
        <pc:spChg chg="mod">
          <ac:chgData name="James Cave" userId="4087b8b8-337e-4db3-87c5-56598d9a69c0" providerId="ADAL" clId="{FCF7A87B-8825-5712-8873-C85A5E86F28D}" dt="2025-12-23T15:28:08.289" v="534" actId="1076"/>
          <ac:spMkLst>
            <pc:docMk/>
            <pc:sldMk cId="497823270" sldId="392"/>
            <ac:spMk id="2" creationId="{ECB31380-3E04-0289-913D-7431CB3E8948}"/>
          </ac:spMkLst>
        </pc:spChg>
        <pc:picChg chg="add mod">
          <ac:chgData name="James Cave" userId="4087b8b8-337e-4db3-87c5-56598d9a69c0" providerId="ADAL" clId="{FCF7A87B-8825-5712-8873-C85A5E86F28D}" dt="2025-12-23T15:41:29.443" v="738" actId="1076"/>
          <ac:picMkLst>
            <pc:docMk/>
            <pc:sldMk cId="497823270" sldId="392"/>
            <ac:picMk id="3" creationId="{28D91DC9-94E6-3AEF-1483-3CF539FAE167}"/>
          </ac:picMkLst>
        </pc:picChg>
        <pc:picChg chg="mod">
          <ac:chgData name="James Cave" userId="4087b8b8-337e-4db3-87c5-56598d9a69c0" providerId="ADAL" clId="{FCF7A87B-8825-5712-8873-C85A5E86F28D}" dt="2025-12-23T15:27:53.787" v="529" actId="167"/>
          <ac:picMkLst>
            <pc:docMk/>
            <pc:sldMk cId="497823270" sldId="392"/>
            <ac:picMk id="5" creationId="{0CDC26C0-1412-B9F8-63ED-E0354FE1E4E0}"/>
          </ac:picMkLst>
        </pc:picChg>
      </pc:sldChg>
      <pc:sldChg chg="addSp delSp modSp mod">
        <pc:chgData name="James Cave" userId="4087b8b8-337e-4db3-87c5-56598d9a69c0" providerId="ADAL" clId="{FCF7A87B-8825-5712-8873-C85A5E86F28D}" dt="2025-12-23T15:31:23.028" v="636" actId="1035"/>
        <pc:sldMkLst>
          <pc:docMk/>
          <pc:sldMk cId="1337410434" sldId="393"/>
        </pc:sldMkLst>
        <pc:spChg chg="mod">
          <ac:chgData name="James Cave" userId="4087b8b8-337e-4db3-87c5-56598d9a69c0" providerId="ADAL" clId="{FCF7A87B-8825-5712-8873-C85A5E86F28D}" dt="2025-12-23T15:31:23.028" v="636" actId="1035"/>
          <ac:spMkLst>
            <pc:docMk/>
            <pc:sldMk cId="1337410434" sldId="393"/>
            <ac:spMk id="2" creationId="{8B9582FC-EDC0-07D5-D984-24355240921F}"/>
          </ac:spMkLst>
        </pc:spChg>
        <pc:picChg chg="add mod modCrop">
          <ac:chgData name="James Cave" userId="4087b8b8-337e-4db3-87c5-56598d9a69c0" providerId="ADAL" clId="{FCF7A87B-8825-5712-8873-C85A5E86F28D}" dt="2025-12-23T15:31:15.965" v="630" actId="732"/>
          <ac:picMkLst>
            <pc:docMk/>
            <pc:sldMk cId="1337410434" sldId="393"/>
            <ac:picMk id="5" creationId="{FE439B92-01F9-2CD8-801C-16DCDE572A10}"/>
          </ac:picMkLst>
        </pc:picChg>
      </pc:sldChg>
      <pc:sldChg chg="modSp mod">
        <pc:chgData name="James Cave" userId="4087b8b8-337e-4db3-87c5-56598d9a69c0" providerId="ADAL" clId="{FCF7A87B-8825-5712-8873-C85A5E86F28D}" dt="2025-12-23T15:32:47.591" v="655" actId="207"/>
        <pc:sldMkLst>
          <pc:docMk/>
          <pc:sldMk cId="2388279861" sldId="398"/>
        </pc:sldMkLst>
        <pc:spChg chg="mod">
          <ac:chgData name="James Cave" userId="4087b8b8-337e-4db3-87c5-56598d9a69c0" providerId="ADAL" clId="{FCF7A87B-8825-5712-8873-C85A5E86F28D}" dt="2025-12-23T15:32:47.591" v="655" actId="207"/>
          <ac:spMkLst>
            <pc:docMk/>
            <pc:sldMk cId="2388279861" sldId="398"/>
            <ac:spMk id="17" creationId="{A121639A-CA14-31CF-DA56-4828168C94BD}"/>
          </ac:spMkLst>
        </pc:spChg>
      </pc:sldChg>
      <pc:sldChg chg="modSp mod">
        <pc:chgData name="James Cave" userId="4087b8b8-337e-4db3-87c5-56598d9a69c0" providerId="ADAL" clId="{FCF7A87B-8825-5712-8873-C85A5E86F28D}" dt="2025-12-23T15:25:17.514" v="492" actId="1076"/>
        <pc:sldMkLst>
          <pc:docMk/>
          <pc:sldMk cId="4060868745" sldId="400"/>
        </pc:sldMkLst>
        <pc:spChg chg="mod">
          <ac:chgData name="James Cave" userId="4087b8b8-337e-4db3-87c5-56598d9a69c0" providerId="ADAL" clId="{FCF7A87B-8825-5712-8873-C85A5E86F28D}" dt="2025-12-23T15:25:17.514" v="492" actId="1076"/>
          <ac:spMkLst>
            <pc:docMk/>
            <pc:sldMk cId="4060868745" sldId="400"/>
            <ac:spMk id="3" creationId="{247D45C1-9853-F05E-7BBD-CA2D38F82F16}"/>
          </ac:spMkLst>
        </pc:spChg>
        <pc:picChg chg="mod modCrop">
          <ac:chgData name="James Cave" userId="4087b8b8-337e-4db3-87c5-56598d9a69c0" providerId="ADAL" clId="{FCF7A87B-8825-5712-8873-C85A5E86F28D}" dt="2025-12-23T15:18:17.760" v="313" actId="1076"/>
          <ac:picMkLst>
            <pc:docMk/>
            <pc:sldMk cId="4060868745" sldId="400"/>
            <ac:picMk id="2" creationId="{97F6BF71-C8E5-EECD-1F91-F5C47212C8B0}"/>
          </ac:picMkLst>
        </pc:picChg>
      </pc:sldChg>
      <pc:sldChg chg="addSp delSp modSp mod">
        <pc:chgData name="James Cave" userId="4087b8b8-337e-4db3-87c5-56598d9a69c0" providerId="ADAL" clId="{FCF7A87B-8825-5712-8873-C85A5E86F28D}" dt="2025-12-23T15:37:11.325" v="737" actId="1076"/>
        <pc:sldMkLst>
          <pc:docMk/>
          <pc:sldMk cId="670471292" sldId="401"/>
        </pc:sldMkLst>
        <pc:spChg chg="mod">
          <ac:chgData name="James Cave" userId="4087b8b8-337e-4db3-87c5-56598d9a69c0" providerId="ADAL" clId="{FCF7A87B-8825-5712-8873-C85A5E86F28D}" dt="2025-12-23T15:05:22.384" v="86" actId="1076"/>
          <ac:spMkLst>
            <pc:docMk/>
            <pc:sldMk cId="670471292" sldId="401"/>
            <ac:spMk id="2" creationId="{1A6212B3-754D-FAFB-3D57-1EA6104E0981}"/>
          </ac:spMkLst>
        </pc:spChg>
        <pc:spChg chg="mod">
          <ac:chgData name="James Cave" userId="4087b8b8-337e-4db3-87c5-56598d9a69c0" providerId="ADAL" clId="{FCF7A87B-8825-5712-8873-C85A5E86F28D}" dt="2025-12-23T15:36:05.292" v="708" actId="1076"/>
          <ac:spMkLst>
            <pc:docMk/>
            <pc:sldMk cId="670471292" sldId="401"/>
            <ac:spMk id="5" creationId="{BB90DBEB-3B87-CB69-3D80-2CCF197E03DF}"/>
          </ac:spMkLst>
        </pc:spChg>
        <pc:spChg chg="mod">
          <ac:chgData name="James Cave" userId="4087b8b8-337e-4db3-87c5-56598d9a69c0" providerId="ADAL" clId="{FCF7A87B-8825-5712-8873-C85A5E86F28D}" dt="2025-12-23T15:04:22.876" v="71" actId="207"/>
          <ac:spMkLst>
            <pc:docMk/>
            <pc:sldMk cId="670471292" sldId="401"/>
            <ac:spMk id="7" creationId="{793850E3-E201-4071-3267-254CD9EB2E38}"/>
          </ac:spMkLst>
        </pc:spChg>
        <pc:spChg chg="mod">
          <ac:chgData name="James Cave" userId="4087b8b8-337e-4db3-87c5-56598d9a69c0" providerId="ADAL" clId="{FCF7A87B-8825-5712-8873-C85A5E86F28D}" dt="2025-12-23T15:36:59.506" v="724" actId="207"/>
          <ac:spMkLst>
            <pc:docMk/>
            <pc:sldMk cId="670471292" sldId="401"/>
            <ac:spMk id="12" creationId="{08110F21-4E78-565B-1E94-58C80F7A0779}"/>
          </ac:spMkLst>
        </pc:spChg>
        <pc:picChg chg="mod">
          <ac:chgData name="James Cave" userId="4087b8b8-337e-4db3-87c5-56598d9a69c0" providerId="ADAL" clId="{FCF7A87B-8825-5712-8873-C85A5E86F28D}" dt="2025-12-23T15:37:01.116" v="726" actId="14826"/>
          <ac:picMkLst>
            <pc:docMk/>
            <pc:sldMk cId="670471292" sldId="401"/>
            <ac:picMk id="3" creationId="{2F13F1D9-A330-C197-EE77-4873121B5389}"/>
          </ac:picMkLst>
        </pc:picChg>
        <pc:picChg chg="add del mod">
          <ac:chgData name="James Cave" userId="4087b8b8-337e-4db3-87c5-56598d9a69c0" providerId="ADAL" clId="{FCF7A87B-8825-5712-8873-C85A5E86F28D}" dt="2025-12-23T15:37:11.325" v="737" actId="1076"/>
          <ac:picMkLst>
            <pc:docMk/>
            <pc:sldMk cId="670471292" sldId="401"/>
            <ac:picMk id="6" creationId="{7D4CE0B6-7A1A-0F2F-85E4-588CF1EED693}"/>
          </ac:picMkLst>
        </pc:picChg>
        <pc:picChg chg="mod">
          <ac:chgData name="James Cave" userId="4087b8b8-337e-4db3-87c5-56598d9a69c0" providerId="ADAL" clId="{FCF7A87B-8825-5712-8873-C85A5E86F28D}" dt="2025-12-23T15:06:16.530" v="163"/>
          <ac:picMkLst>
            <pc:docMk/>
            <pc:sldMk cId="670471292" sldId="401"/>
            <ac:picMk id="11" creationId="{27C6FFEA-4953-B00F-A6B6-BC535BCB6E8E}"/>
          </ac:picMkLst>
        </pc:picChg>
        <pc:picChg chg="add mod modCrop">
          <ac:chgData name="James Cave" userId="4087b8b8-337e-4db3-87c5-56598d9a69c0" providerId="ADAL" clId="{FCF7A87B-8825-5712-8873-C85A5E86F28D}" dt="2025-12-23T15:36:28.932" v="719"/>
          <ac:picMkLst>
            <pc:docMk/>
            <pc:sldMk cId="670471292" sldId="401"/>
            <ac:picMk id="16" creationId="{444D0DBE-30C2-E670-DF70-655EEA885234}"/>
          </ac:picMkLst>
        </pc:picChg>
        <pc:picChg chg="add mod modCrop">
          <ac:chgData name="James Cave" userId="4087b8b8-337e-4db3-87c5-56598d9a69c0" providerId="ADAL" clId="{FCF7A87B-8825-5712-8873-C85A5E86F28D}" dt="2025-12-23T15:05:34.833" v="87" actId="14100"/>
          <ac:picMkLst>
            <pc:docMk/>
            <pc:sldMk cId="670471292" sldId="401"/>
            <ac:picMk id="17" creationId="{3A6BF8F4-7657-B097-DD62-BE008EA565E9}"/>
          </ac:picMkLst>
        </pc:picChg>
        <pc:picChg chg="add mod">
          <ac:chgData name="James Cave" userId="4087b8b8-337e-4db3-87c5-56598d9a69c0" providerId="ADAL" clId="{FCF7A87B-8825-5712-8873-C85A5E86F28D}" dt="2025-12-23T15:04:46.069" v="75"/>
          <ac:picMkLst>
            <pc:docMk/>
            <pc:sldMk cId="670471292" sldId="401"/>
            <ac:picMk id="18" creationId="{5110F0F1-0A60-9782-FD98-0047F489E515}"/>
          </ac:picMkLst>
        </pc:picChg>
      </pc:sldChg>
      <pc:sldChg chg="modSp mod">
        <pc:chgData name="James Cave" userId="4087b8b8-337e-4db3-87c5-56598d9a69c0" providerId="ADAL" clId="{FCF7A87B-8825-5712-8873-C85A5E86F28D}" dt="2025-12-23T15:09:05.327" v="221"/>
        <pc:sldMkLst>
          <pc:docMk/>
          <pc:sldMk cId="3849422977" sldId="402"/>
        </pc:sldMkLst>
        <pc:spChg chg="mod">
          <ac:chgData name="James Cave" userId="4087b8b8-337e-4db3-87c5-56598d9a69c0" providerId="ADAL" clId="{FCF7A87B-8825-5712-8873-C85A5E86F28D}" dt="2025-12-23T15:08:52.553" v="187" actId="2085"/>
          <ac:spMkLst>
            <pc:docMk/>
            <pc:sldMk cId="3849422977" sldId="402"/>
            <ac:spMk id="17" creationId="{889FA522-1DB8-6916-7AA4-4D93720E663D}"/>
          </ac:spMkLst>
        </pc:spChg>
        <pc:picChg chg="mod">
          <ac:chgData name="James Cave" userId="4087b8b8-337e-4db3-87c5-56598d9a69c0" providerId="ADAL" clId="{FCF7A87B-8825-5712-8873-C85A5E86F28D}" dt="2025-12-23T15:09:05.327" v="221"/>
          <ac:picMkLst>
            <pc:docMk/>
            <pc:sldMk cId="3849422977" sldId="402"/>
            <ac:picMk id="16" creationId="{15C21214-2A88-6763-A12D-76338B7E70C5}"/>
          </ac:picMkLst>
        </pc:picChg>
      </pc:sldChg>
      <pc:sldChg chg="addSp delSp modSp mod">
        <pc:chgData name="James Cave" userId="4087b8b8-337e-4db3-87c5-56598d9a69c0" providerId="ADAL" clId="{FCF7A87B-8825-5712-8873-C85A5E86F28D}" dt="2025-12-23T15:04:42.978" v="74" actId="21"/>
        <pc:sldMkLst>
          <pc:docMk/>
          <pc:sldMk cId="3364582005" sldId="403"/>
        </pc:sldMkLst>
      </pc:sldChg>
      <pc:sldChg chg="addSp delSp modSp mod">
        <pc:chgData name="James Cave" userId="4087b8b8-337e-4db3-87c5-56598d9a69c0" providerId="ADAL" clId="{FCF7A87B-8825-5712-8873-C85A5E86F28D}" dt="2025-12-23T15:15:22.651" v="257" actId="167"/>
        <pc:sldMkLst>
          <pc:docMk/>
          <pc:sldMk cId="787790187" sldId="404"/>
        </pc:sldMkLst>
        <pc:spChg chg="add del">
          <ac:chgData name="James Cave" userId="4087b8b8-337e-4db3-87c5-56598d9a69c0" providerId="ADAL" clId="{FCF7A87B-8825-5712-8873-C85A5E86F28D}" dt="2025-12-23T15:15:05.864" v="251" actId="478"/>
          <ac:spMkLst>
            <pc:docMk/>
            <pc:sldMk cId="787790187" sldId="404"/>
            <ac:spMk id="6" creationId="{AB7ACDCD-FCEC-456E-B273-ECB05EAA08B2}"/>
          </ac:spMkLst>
        </pc:spChg>
        <pc:picChg chg="mod">
          <ac:chgData name="James Cave" userId="4087b8b8-337e-4db3-87c5-56598d9a69c0" providerId="ADAL" clId="{FCF7A87B-8825-5712-8873-C85A5E86F28D}" dt="2025-12-23T15:15:22.651" v="257" actId="167"/>
          <ac:picMkLst>
            <pc:docMk/>
            <pc:sldMk cId="787790187" sldId="404"/>
            <ac:picMk id="2" creationId="{09A139CD-187F-EBFF-EBDF-4AF7D94AB641}"/>
          </ac:picMkLst>
        </pc:picChg>
        <pc:picChg chg="add mod">
          <ac:chgData name="James Cave" userId="4087b8b8-337e-4db3-87c5-56598d9a69c0" providerId="ADAL" clId="{FCF7A87B-8825-5712-8873-C85A5E86F28D}" dt="2025-12-23T15:15:19.720" v="256" actId="167"/>
          <ac:picMkLst>
            <pc:docMk/>
            <pc:sldMk cId="787790187" sldId="404"/>
            <ac:picMk id="4" creationId="{47FA9446-721C-FBB2-0CCD-05F760CD7945}"/>
          </ac:picMkLst>
        </pc:picChg>
      </pc:sldChg>
      <pc:sldChg chg="modSp mod">
        <pc:chgData name="James Cave" userId="4087b8b8-337e-4db3-87c5-56598d9a69c0" providerId="ADAL" clId="{FCF7A87B-8825-5712-8873-C85A5E86F28D}" dt="2025-12-23T15:09:22.011" v="223" actId="732"/>
        <pc:sldMkLst>
          <pc:docMk/>
          <pc:sldMk cId="3205306874" sldId="406"/>
        </pc:sldMkLst>
        <pc:picChg chg="mod modCrop">
          <ac:chgData name="James Cave" userId="4087b8b8-337e-4db3-87c5-56598d9a69c0" providerId="ADAL" clId="{FCF7A87B-8825-5712-8873-C85A5E86F28D}" dt="2025-12-23T15:09:22.011" v="223" actId="732"/>
          <ac:picMkLst>
            <pc:docMk/>
            <pc:sldMk cId="3205306874" sldId="406"/>
            <ac:picMk id="3" creationId="{14B143E7-D205-BF00-C022-964EC55B164C}"/>
          </ac:picMkLst>
        </pc:picChg>
      </pc:sldChg>
      <pc:sldChg chg="modSp mod">
        <pc:chgData name="James Cave" userId="4087b8b8-337e-4db3-87c5-56598d9a69c0" providerId="ADAL" clId="{FCF7A87B-8825-5712-8873-C85A5E86F28D}" dt="2025-12-23T15:21:04.048" v="403" actId="1076"/>
        <pc:sldMkLst>
          <pc:docMk/>
          <pc:sldMk cId="3894984618" sldId="409"/>
        </pc:sldMkLst>
        <pc:spChg chg="mod">
          <ac:chgData name="James Cave" userId="4087b8b8-337e-4db3-87c5-56598d9a69c0" providerId="ADAL" clId="{FCF7A87B-8825-5712-8873-C85A5E86F28D}" dt="2025-12-23T15:21:04.048" v="403" actId="1076"/>
          <ac:spMkLst>
            <pc:docMk/>
            <pc:sldMk cId="3894984618" sldId="409"/>
            <ac:spMk id="3" creationId="{57DF73E5-8F23-5F2A-C1BB-36D44119D13C}"/>
          </ac:spMkLst>
        </pc:spChg>
        <pc:picChg chg="mod modCrop">
          <ac:chgData name="James Cave" userId="4087b8b8-337e-4db3-87c5-56598d9a69c0" providerId="ADAL" clId="{FCF7A87B-8825-5712-8873-C85A5E86F28D}" dt="2025-12-23T15:21:04.048" v="403" actId="1076"/>
          <ac:picMkLst>
            <pc:docMk/>
            <pc:sldMk cId="3894984618" sldId="409"/>
            <ac:picMk id="4" creationId="{07FACB01-5ADC-488D-2679-9733B5B8C6C7}"/>
          </ac:picMkLst>
        </pc:picChg>
        <pc:picChg chg="mod modCrop">
          <ac:chgData name="James Cave" userId="4087b8b8-337e-4db3-87c5-56598d9a69c0" providerId="ADAL" clId="{FCF7A87B-8825-5712-8873-C85A5E86F28D}" dt="2025-12-23T15:20:59.431" v="402" actId="732"/>
          <ac:picMkLst>
            <pc:docMk/>
            <pc:sldMk cId="3894984618" sldId="409"/>
            <ac:picMk id="5" creationId="{6FEC31C7-9FBA-B5CC-35C3-D403A38E2596}"/>
          </ac:picMkLst>
        </pc:picChg>
      </pc:sldChg>
      <pc:sldChg chg="addSp delSp modSp mod">
        <pc:chgData name="James Cave" userId="4087b8b8-337e-4db3-87c5-56598d9a69c0" providerId="ADAL" clId="{FCF7A87B-8825-5712-8873-C85A5E86F28D}" dt="2025-12-23T15:26:28.053" v="500" actId="478"/>
        <pc:sldMkLst>
          <pc:docMk/>
          <pc:sldMk cId="3362733212" sldId="410"/>
        </pc:sldMkLst>
        <pc:spChg chg="mod">
          <ac:chgData name="James Cave" userId="4087b8b8-337e-4db3-87c5-56598d9a69c0" providerId="ADAL" clId="{FCF7A87B-8825-5712-8873-C85A5E86F28D}" dt="2025-12-23T15:26:07.778" v="498" actId="1076"/>
          <ac:spMkLst>
            <pc:docMk/>
            <pc:sldMk cId="3362733212" sldId="410"/>
            <ac:spMk id="3" creationId="{7137083D-2323-9E09-FC1D-AE3EC3040BC4}"/>
          </ac:spMkLst>
        </pc:spChg>
        <pc:picChg chg="mod modCrop">
          <ac:chgData name="James Cave" userId="4087b8b8-337e-4db3-87c5-56598d9a69c0" providerId="ADAL" clId="{FCF7A87B-8825-5712-8873-C85A5E86F28D}" dt="2025-12-23T15:20:14.493" v="375" actId="732"/>
          <ac:picMkLst>
            <pc:docMk/>
            <pc:sldMk cId="3362733212" sldId="410"/>
            <ac:picMk id="2" creationId="{FACA7D51-58BE-0ED6-6DAA-8B31D011B6AE}"/>
          </ac:picMkLst>
        </pc:picChg>
        <pc:picChg chg="add del mod modCrop">
          <ac:chgData name="James Cave" userId="4087b8b8-337e-4db3-87c5-56598d9a69c0" providerId="ADAL" clId="{FCF7A87B-8825-5712-8873-C85A5E86F28D}" dt="2025-12-23T15:26:28.053" v="500" actId="478"/>
          <ac:picMkLst>
            <pc:docMk/>
            <pc:sldMk cId="3362733212" sldId="410"/>
            <ac:picMk id="4" creationId="{D828CD68-609D-E5F8-2F6C-A1179596137A}"/>
          </ac:picMkLst>
        </pc:picChg>
      </pc:sldChg>
      <pc:sldChg chg="addSp delSp modSp mod">
        <pc:chgData name="James Cave" userId="4087b8b8-337e-4db3-87c5-56598d9a69c0" providerId="ADAL" clId="{FCF7A87B-8825-5712-8873-C85A5E86F28D}" dt="2025-12-23T15:26:36.778" v="503" actId="171"/>
        <pc:sldMkLst>
          <pc:docMk/>
          <pc:sldMk cId="202959652" sldId="411"/>
        </pc:sldMkLst>
        <pc:spChg chg="mod">
          <ac:chgData name="James Cave" userId="4087b8b8-337e-4db3-87c5-56598d9a69c0" providerId="ADAL" clId="{FCF7A87B-8825-5712-8873-C85A5E86F28D}" dt="2025-12-23T15:25:53.140" v="494" actId="1076"/>
          <ac:spMkLst>
            <pc:docMk/>
            <pc:sldMk cId="202959652" sldId="411"/>
            <ac:spMk id="12" creationId="{2A873D15-4B26-0CFD-69F2-FD5143B33CA5}"/>
          </ac:spMkLst>
        </pc:spChg>
        <pc:picChg chg="add mod">
          <ac:chgData name="James Cave" userId="4087b8b8-337e-4db3-87c5-56598d9a69c0" providerId="ADAL" clId="{FCF7A87B-8825-5712-8873-C85A5E86F28D}" dt="2025-12-23T15:26:36.778" v="503" actId="171"/>
          <ac:picMkLst>
            <pc:docMk/>
            <pc:sldMk cId="202959652" sldId="411"/>
            <ac:picMk id="4" creationId="{DB7C6B0D-5A1F-B414-80AA-E3D3CC612DAB}"/>
          </ac:picMkLst>
        </pc:picChg>
        <pc:picChg chg="mod modCrop">
          <ac:chgData name="James Cave" userId="4087b8b8-337e-4db3-87c5-56598d9a69c0" providerId="ADAL" clId="{FCF7A87B-8825-5712-8873-C85A5E86F28D}" dt="2025-12-23T15:24:45.948" v="485" actId="14100"/>
          <ac:picMkLst>
            <pc:docMk/>
            <pc:sldMk cId="202959652" sldId="411"/>
            <ac:picMk id="8" creationId="{0C07AD62-0F42-0BA7-E004-3440E880DB2E}"/>
          </ac:picMkLst>
        </pc:picChg>
      </pc:sldChg>
      <pc:sldChg chg="modSp mod">
        <pc:chgData name="James Cave" userId="4087b8b8-337e-4db3-87c5-56598d9a69c0" providerId="ADAL" clId="{FCF7A87B-8825-5712-8873-C85A5E86F28D}" dt="2025-12-23T15:27:17.466" v="520" actId="207"/>
        <pc:sldMkLst>
          <pc:docMk/>
          <pc:sldMk cId="3996272344" sldId="412"/>
        </pc:sldMkLst>
        <pc:spChg chg="mod">
          <ac:chgData name="James Cave" userId="4087b8b8-337e-4db3-87c5-56598d9a69c0" providerId="ADAL" clId="{FCF7A87B-8825-5712-8873-C85A5E86F28D}" dt="2025-12-23T15:27:17.466" v="520" actId="207"/>
          <ac:spMkLst>
            <pc:docMk/>
            <pc:sldMk cId="3996272344" sldId="412"/>
            <ac:spMk id="12" creationId="{15D04670-2E3E-30A5-C783-644115F8CFA6}"/>
          </ac:spMkLst>
        </pc:spChg>
        <pc:picChg chg="mod">
          <ac:chgData name="James Cave" userId="4087b8b8-337e-4db3-87c5-56598d9a69c0" providerId="ADAL" clId="{FCF7A87B-8825-5712-8873-C85A5E86F28D}" dt="2025-12-23T15:26:51.817" v="509" actId="1076"/>
          <ac:picMkLst>
            <pc:docMk/>
            <pc:sldMk cId="3996272344" sldId="412"/>
            <ac:picMk id="2" creationId="{FF9189CA-36D2-A186-378F-DE33E7EB84DD}"/>
          </ac:picMkLst>
        </pc:picChg>
        <pc:picChg chg="mod modCrop">
          <ac:chgData name="James Cave" userId="4087b8b8-337e-4db3-87c5-56598d9a69c0" providerId="ADAL" clId="{FCF7A87B-8825-5712-8873-C85A5E86F28D}" dt="2025-12-23T15:27:15.726" v="519" actId="14100"/>
          <ac:picMkLst>
            <pc:docMk/>
            <pc:sldMk cId="3996272344" sldId="412"/>
            <ac:picMk id="10" creationId="{C2F6E7AC-D897-5FEE-87E6-258238157DD3}"/>
          </ac:picMkLst>
        </pc:picChg>
      </pc:sldChg>
    </pc:docChg>
  </pc:docChgLst>
  <pc:docChgLst>
    <pc:chgData name="Jenna Fulton" userId="S::jfulton@sciaf.org.uk::b3edb657-f6fa-423f-98c8-677da001f2bf" providerId="AD" clId="Web-{D6CD741E-EE47-BF23-76AE-00D79A05B43C}"/>
    <pc:docChg chg="addSld delSld modSld sldOrd">
      <pc:chgData name="Jenna Fulton" userId="S::jfulton@sciaf.org.uk::b3edb657-f6fa-423f-98c8-677da001f2bf" providerId="AD" clId="Web-{D6CD741E-EE47-BF23-76AE-00D79A05B43C}" dt="2025-12-17T16:18:12.624" v="80" actId="1076"/>
      <pc:docMkLst>
        <pc:docMk/>
      </pc:docMkLst>
      <pc:sldChg chg="ord">
        <pc:chgData name="Jenna Fulton" userId="S::jfulton@sciaf.org.uk::b3edb657-f6fa-423f-98c8-677da001f2bf" providerId="AD" clId="Web-{D6CD741E-EE47-BF23-76AE-00D79A05B43C}" dt="2025-12-17T16:06:35.085" v="36"/>
        <pc:sldMkLst>
          <pc:docMk/>
          <pc:sldMk cId="2924013933" sldId="384"/>
        </pc:sldMkLst>
      </pc:sldChg>
      <pc:sldChg chg="ord">
        <pc:chgData name="Jenna Fulton" userId="S::jfulton@sciaf.org.uk::b3edb657-f6fa-423f-98c8-677da001f2bf" providerId="AD" clId="Web-{D6CD741E-EE47-BF23-76AE-00D79A05B43C}" dt="2025-12-17T15:37:33.601" v="34"/>
        <pc:sldMkLst>
          <pc:docMk/>
          <pc:sldMk cId="2010330423" sldId="388"/>
        </pc:sldMkLst>
      </pc:sldChg>
      <pc:sldChg chg="modSp">
        <pc:chgData name="Jenna Fulton" userId="S::jfulton@sciaf.org.uk::b3edb657-f6fa-423f-98c8-677da001f2bf" providerId="AD" clId="Web-{D6CD741E-EE47-BF23-76AE-00D79A05B43C}" dt="2025-12-17T15:36:40.912" v="29" actId="20577"/>
        <pc:sldMkLst>
          <pc:docMk/>
          <pc:sldMk cId="2388279861" sldId="398"/>
        </pc:sldMkLst>
        <pc:spChg chg="mod">
          <ac:chgData name="Jenna Fulton" userId="S::jfulton@sciaf.org.uk::b3edb657-f6fa-423f-98c8-677da001f2bf" providerId="AD" clId="Web-{D6CD741E-EE47-BF23-76AE-00D79A05B43C}" dt="2025-12-17T15:36:40.912" v="29" actId="20577"/>
          <ac:spMkLst>
            <pc:docMk/>
            <pc:sldMk cId="2388279861" sldId="398"/>
            <ac:spMk id="17" creationId="{A121639A-CA14-31CF-DA56-4828168C94BD}"/>
          </ac:spMkLst>
        </pc:spChg>
      </pc:sldChg>
      <pc:sldChg chg="addSp delSp modSp add del replId">
        <pc:chgData name="Jenna Fulton" userId="S::jfulton@sciaf.org.uk::b3edb657-f6fa-423f-98c8-677da001f2bf" providerId="AD" clId="Web-{D6CD741E-EE47-BF23-76AE-00D79A05B43C}" dt="2025-12-17T16:18:12.624" v="80" actId="1076"/>
        <pc:sldMkLst>
          <pc:docMk/>
          <pc:sldMk cId="670471292" sldId="401"/>
        </pc:sldMkLst>
        <pc:spChg chg="mod">
          <ac:chgData name="Jenna Fulton" userId="S::jfulton@sciaf.org.uk::b3edb657-f6fa-423f-98c8-677da001f2bf" providerId="AD" clId="Web-{D6CD741E-EE47-BF23-76AE-00D79A05B43C}" dt="2025-12-17T16:15:10.191" v="68" actId="20577"/>
          <ac:spMkLst>
            <pc:docMk/>
            <pc:sldMk cId="670471292" sldId="401"/>
            <ac:spMk id="2" creationId="{1A6212B3-754D-FAFB-3D57-1EA6104E0981}"/>
          </ac:spMkLst>
        </pc:spChg>
        <pc:spChg chg="mod">
          <ac:chgData name="Jenna Fulton" userId="S::jfulton@sciaf.org.uk::b3edb657-f6fa-423f-98c8-677da001f2bf" providerId="AD" clId="Web-{D6CD741E-EE47-BF23-76AE-00D79A05B43C}" dt="2025-12-17T16:13:39.638" v="49" actId="20577"/>
          <ac:spMkLst>
            <pc:docMk/>
            <pc:sldMk cId="670471292" sldId="401"/>
            <ac:spMk id="7" creationId="{793850E3-E201-4071-3267-254CD9EB2E38}"/>
          </ac:spMkLst>
        </pc:spChg>
        <pc:picChg chg="add mod">
          <ac:chgData name="Jenna Fulton" userId="S::jfulton@sciaf.org.uk::b3edb657-f6fa-423f-98c8-677da001f2bf" providerId="AD" clId="Web-{D6CD741E-EE47-BF23-76AE-00D79A05B43C}" dt="2025-12-17T16:16:50.697" v="74" actId="14100"/>
          <ac:picMkLst>
            <pc:docMk/>
            <pc:sldMk cId="670471292" sldId="401"/>
            <ac:picMk id="3" creationId="{2F13F1D9-A330-C197-EE77-4873121B5389}"/>
          </ac:picMkLst>
        </pc:picChg>
        <pc:picChg chg="add mod">
          <ac:chgData name="Jenna Fulton" userId="S::jfulton@sciaf.org.uk::b3edb657-f6fa-423f-98c8-677da001f2bf" providerId="AD" clId="Web-{D6CD741E-EE47-BF23-76AE-00D79A05B43C}" dt="2025-12-17T16:17:05.401" v="76" actId="1076"/>
          <ac:picMkLst>
            <pc:docMk/>
            <pc:sldMk cId="670471292" sldId="401"/>
            <ac:picMk id="6" creationId="{7D4CE0B6-7A1A-0F2F-85E4-588CF1EED693}"/>
          </ac:picMkLst>
        </pc:picChg>
        <pc:picChg chg="add mod">
          <ac:chgData name="Jenna Fulton" userId="S::jfulton@sciaf.org.uk::b3edb657-f6fa-423f-98c8-677da001f2bf" providerId="AD" clId="Web-{D6CD741E-EE47-BF23-76AE-00D79A05B43C}" dt="2025-12-17T16:18:12.624" v="80" actId="1076"/>
          <ac:picMkLst>
            <pc:docMk/>
            <pc:sldMk cId="670471292" sldId="401"/>
            <ac:picMk id="11" creationId="{27C6FFEA-4953-B00F-A6B6-BC535BCB6E8E}"/>
          </ac:picMkLst>
        </pc:picChg>
      </pc:sldChg>
    </pc:docChg>
  </pc:docChgLst>
  <pc:docChgLst>
    <pc:chgData name="Mark Booker" userId="S::mbooker@sciaf.org.uk::308fba69-ea69-4119-ab6a-f9d1c23155dd" providerId="AD" clId="Web-{81F615E1-65AE-482B-991D-BAACD0A982EB}"/>
    <pc:docChg chg="addSld delSld modSld sldOrd">
      <pc:chgData name="Mark Booker" userId="S::mbooker@sciaf.org.uk::308fba69-ea69-4119-ab6a-f9d1c23155dd" providerId="AD" clId="Web-{81F615E1-65AE-482B-991D-BAACD0A982EB}" dt="2025-12-18T11:58:37.928" v="56" actId="1076"/>
      <pc:docMkLst>
        <pc:docMk/>
      </pc:docMkLst>
      <pc:sldChg chg="modSp">
        <pc:chgData name="Mark Booker" userId="S::mbooker@sciaf.org.uk::308fba69-ea69-4119-ab6a-f9d1c23155dd" providerId="AD" clId="Web-{81F615E1-65AE-482B-991D-BAACD0A982EB}" dt="2025-12-18T11:58:37.928" v="56" actId="1076"/>
        <pc:sldMkLst>
          <pc:docMk/>
          <pc:sldMk cId="2010330423" sldId="388"/>
        </pc:sldMkLst>
        <pc:spChg chg="mod">
          <ac:chgData name="Mark Booker" userId="S::mbooker@sciaf.org.uk::308fba69-ea69-4119-ab6a-f9d1c23155dd" providerId="AD" clId="Web-{81F615E1-65AE-482B-991D-BAACD0A982EB}" dt="2025-12-18T11:58:37.928" v="56" actId="1076"/>
          <ac:spMkLst>
            <pc:docMk/>
            <pc:sldMk cId="2010330423" sldId="388"/>
            <ac:spMk id="17" creationId="{3FC48E00-3805-C276-0A87-47C3AA2F7352}"/>
          </ac:spMkLst>
        </pc:spChg>
      </pc:sldChg>
      <pc:sldChg chg="modNotes">
        <pc:chgData name="Mark Booker" userId="S::mbooker@sciaf.org.uk::308fba69-ea69-4119-ab6a-f9d1c23155dd" providerId="AD" clId="Web-{81F615E1-65AE-482B-991D-BAACD0A982EB}" dt="2025-12-18T11:58:07.029" v="50"/>
        <pc:sldMkLst>
          <pc:docMk/>
          <pc:sldMk cId="2388279861" sldId="398"/>
        </pc:sldMkLst>
      </pc:sldChg>
      <pc:sldChg chg="add del ord">
        <pc:chgData name="Mark Booker" userId="S::mbooker@sciaf.org.uk::308fba69-ea69-4119-ab6a-f9d1c23155dd" providerId="AD" clId="Web-{81F615E1-65AE-482B-991D-BAACD0A982EB}" dt="2025-12-18T11:54:58.805" v="25"/>
        <pc:sldMkLst>
          <pc:docMk/>
          <pc:sldMk cId="4060868745" sldId="400"/>
        </pc:sldMkLst>
      </pc:sldChg>
      <pc:sldChg chg="modSp modNotes">
        <pc:chgData name="Mark Booker" userId="S::mbooker@sciaf.org.uk::308fba69-ea69-4119-ab6a-f9d1c23155dd" providerId="AD" clId="Web-{81F615E1-65AE-482B-991D-BAACD0A982EB}" dt="2025-12-18T11:51:26.083" v="17"/>
        <pc:sldMkLst>
          <pc:docMk/>
          <pc:sldMk cId="3849422977" sldId="402"/>
        </pc:sldMkLst>
        <pc:spChg chg="mod">
          <ac:chgData name="Mark Booker" userId="S::mbooker@sciaf.org.uk::308fba69-ea69-4119-ab6a-f9d1c23155dd" providerId="AD" clId="Web-{81F615E1-65AE-482B-991D-BAACD0A982EB}" dt="2025-12-18T11:50:47.145" v="15" actId="1076"/>
          <ac:spMkLst>
            <pc:docMk/>
            <pc:sldMk cId="3849422977" sldId="402"/>
            <ac:spMk id="17" creationId="{889FA522-1DB8-6916-7AA4-4D93720E663D}"/>
          </ac:spMkLst>
        </pc:spChg>
      </pc:sldChg>
    </pc:docChg>
  </pc:docChgLst>
  <pc:docChgLst>
    <pc:chgData name="Michael Hamilton" userId="S::mhamilton@sciaf.org.uk::cd18ce52-de3f-40aa-98ea-424971df1422" providerId="AD" clId="Web-{9EB97E4B-2BA0-9141-DAF8-2DC16B9F7BC7}"/>
    <pc:docChg chg="addSld modSld">
      <pc:chgData name="Michael Hamilton" userId="S::mhamilton@sciaf.org.uk::cd18ce52-de3f-40aa-98ea-424971df1422" providerId="AD" clId="Web-{9EB97E4B-2BA0-9141-DAF8-2DC16B9F7BC7}" dt="2026-01-06T09:48:07.363" v="74"/>
      <pc:docMkLst>
        <pc:docMk/>
      </pc:docMkLst>
      <pc:sldChg chg="modSp modNotes">
        <pc:chgData name="Michael Hamilton" userId="S::mhamilton@sciaf.org.uk::cd18ce52-de3f-40aa-98ea-424971df1422" providerId="AD" clId="Web-{9EB97E4B-2BA0-9141-DAF8-2DC16B9F7BC7}" dt="2026-01-06T09:47:50.269" v="73" actId="20577"/>
        <pc:sldMkLst>
          <pc:docMk/>
          <pc:sldMk cId="4018543575" sldId="394"/>
        </pc:sldMkLst>
        <pc:spChg chg="mod">
          <ac:chgData name="Michael Hamilton" userId="S::mhamilton@sciaf.org.uk::cd18ce52-de3f-40aa-98ea-424971df1422" providerId="AD" clId="Web-{9EB97E4B-2BA0-9141-DAF8-2DC16B9F7BC7}" dt="2026-01-06T09:47:50.269" v="73" actId="20577"/>
          <ac:spMkLst>
            <pc:docMk/>
            <pc:sldMk cId="4018543575" sldId="394"/>
            <ac:spMk id="2" creationId="{DE329B01-0D08-A225-B8C7-73796FB000E8}"/>
          </ac:spMkLst>
        </pc:spChg>
      </pc:sldChg>
      <pc:sldChg chg="modTransition addAnim modAnim modNotes">
        <pc:chgData name="Michael Hamilton" userId="S::mhamilton@sciaf.org.uk::cd18ce52-de3f-40aa-98ea-424971df1422" providerId="AD" clId="Web-{9EB97E4B-2BA0-9141-DAF8-2DC16B9F7BC7}" dt="2026-01-06T09:44:00.705" v="6"/>
        <pc:sldMkLst>
          <pc:docMk/>
          <pc:sldMk cId="4060868745" sldId="400"/>
        </pc:sldMkLst>
      </pc:sldChg>
      <pc:sldChg chg="add">
        <pc:chgData name="Michael Hamilton" userId="S::mhamilton@sciaf.org.uk::cd18ce52-de3f-40aa-98ea-424971df1422" providerId="AD" clId="Web-{9EB97E4B-2BA0-9141-DAF8-2DC16B9F7BC7}" dt="2026-01-06T09:48:07.363" v="74"/>
        <pc:sldMkLst>
          <pc:docMk/>
          <pc:sldMk cId="952612345" sldId="413"/>
        </pc:sldMkLst>
      </pc:sldChg>
    </pc:docChg>
  </pc:docChgLst>
  <pc:docChgLst>
    <pc:chgData name="Mark Booker" userId="S::mbooker@sciaf.org.uk::308fba69-ea69-4119-ab6a-f9d1c23155dd" providerId="AD" clId="Web-{9A6806CE-1207-011D-C9FB-C82217DC6005}"/>
    <pc:docChg chg="modSld">
      <pc:chgData name="Mark Booker" userId="S::mbooker@sciaf.org.uk::308fba69-ea69-4119-ab6a-f9d1c23155dd" providerId="AD" clId="Web-{9A6806CE-1207-011D-C9FB-C82217DC6005}" dt="2025-12-18T11:20:24.107" v="229" actId="14100"/>
      <pc:docMkLst>
        <pc:docMk/>
      </pc:docMkLst>
      <pc:sldChg chg="modSp">
        <pc:chgData name="Mark Booker" userId="S::mbooker@sciaf.org.uk::308fba69-ea69-4119-ab6a-f9d1c23155dd" providerId="AD" clId="Web-{9A6806CE-1207-011D-C9FB-C82217DC6005}" dt="2025-12-18T09:42:00.704" v="5" actId="14100"/>
        <pc:sldMkLst>
          <pc:docMk/>
          <pc:sldMk cId="2924013933" sldId="384"/>
        </pc:sldMkLst>
        <pc:spChg chg="mod">
          <ac:chgData name="Mark Booker" userId="S::mbooker@sciaf.org.uk::308fba69-ea69-4119-ab6a-f9d1c23155dd" providerId="AD" clId="Web-{9A6806CE-1207-011D-C9FB-C82217DC6005}" dt="2025-12-18T09:42:00.704" v="5" actId="14100"/>
          <ac:spMkLst>
            <pc:docMk/>
            <pc:sldMk cId="2924013933" sldId="384"/>
            <ac:spMk id="3" creationId="{2F7675A1-D599-0737-5A44-FEE4281E619C}"/>
          </ac:spMkLst>
        </pc:spChg>
      </pc:sldChg>
      <pc:sldChg chg="modNotes">
        <pc:chgData name="Mark Booker" userId="S::mbooker@sciaf.org.uk::308fba69-ea69-4119-ab6a-f9d1c23155dd" providerId="AD" clId="Web-{9A6806CE-1207-011D-C9FB-C82217DC6005}" dt="2025-12-18T09:56:05.325" v="78"/>
        <pc:sldMkLst>
          <pc:docMk/>
          <pc:sldMk cId="3370460527" sldId="389"/>
        </pc:sldMkLst>
      </pc:sldChg>
      <pc:sldChg chg="modNotes">
        <pc:chgData name="Mark Booker" userId="S::mbooker@sciaf.org.uk::308fba69-ea69-4119-ab6a-f9d1c23155dd" providerId="AD" clId="Web-{9A6806CE-1207-011D-C9FB-C82217DC6005}" dt="2025-12-18T11:15:43.913" v="205"/>
        <pc:sldMkLst>
          <pc:docMk/>
          <pc:sldMk cId="2297247548" sldId="390"/>
        </pc:sldMkLst>
      </pc:sldChg>
      <pc:sldChg chg="modSp">
        <pc:chgData name="Mark Booker" userId="S::mbooker@sciaf.org.uk::308fba69-ea69-4119-ab6a-f9d1c23155dd" providerId="AD" clId="Web-{9A6806CE-1207-011D-C9FB-C82217DC6005}" dt="2025-12-18T11:17:51.816" v="211" actId="14100"/>
        <pc:sldMkLst>
          <pc:docMk/>
          <pc:sldMk cId="497823270" sldId="392"/>
        </pc:sldMkLst>
        <pc:spChg chg="mod">
          <ac:chgData name="Mark Booker" userId="S::mbooker@sciaf.org.uk::308fba69-ea69-4119-ab6a-f9d1c23155dd" providerId="AD" clId="Web-{9A6806CE-1207-011D-C9FB-C82217DC6005}" dt="2025-12-18T11:17:51.816" v="211" actId="14100"/>
          <ac:spMkLst>
            <pc:docMk/>
            <pc:sldMk cId="497823270" sldId="392"/>
            <ac:spMk id="2" creationId="{ECB31380-3E04-0289-913D-7431CB3E8948}"/>
          </ac:spMkLst>
        </pc:spChg>
      </pc:sldChg>
      <pc:sldChg chg="delSp modSp">
        <pc:chgData name="Mark Booker" userId="S::mbooker@sciaf.org.uk::308fba69-ea69-4119-ab6a-f9d1c23155dd" providerId="AD" clId="Web-{9A6806CE-1207-011D-C9FB-C82217DC6005}" dt="2025-12-18T11:20:24.107" v="229" actId="14100"/>
        <pc:sldMkLst>
          <pc:docMk/>
          <pc:sldMk cId="1337410434" sldId="393"/>
        </pc:sldMkLst>
        <pc:spChg chg="mod">
          <ac:chgData name="Mark Booker" userId="S::mbooker@sciaf.org.uk::308fba69-ea69-4119-ab6a-f9d1c23155dd" providerId="AD" clId="Web-{9A6806CE-1207-011D-C9FB-C82217DC6005}" dt="2025-12-18T11:20:24.107" v="229" actId="14100"/>
          <ac:spMkLst>
            <pc:docMk/>
            <pc:sldMk cId="1337410434" sldId="393"/>
            <ac:spMk id="2" creationId="{8B9582FC-EDC0-07D5-D984-24355240921F}"/>
          </ac:spMkLst>
        </pc:spChg>
      </pc:sldChg>
      <pc:sldChg chg="modSp">
        <pc:chgData name="Mark Booker" userId="S::mbooker@sciaf.org.uk::308fba69-ea69-4119-ab6a-f9d1c23155dd" providerId="AD" clId="Web-{9A6806CE-1207-011D-C9FB-C82217DC6005}" dt="2025-12-18T11:12:40.601" v="120" actId="20577"/>
        <pc:sldMkLst>
          <pc:docMk/>
          <pc:sldMk cId="4060868745" sldId="400"/>
        </pc:sldMkLst>
        <pc:spChg chg="mod">
          <ac:chgData name="Mark Booker" userId="S::mbooker@sciaf.org.uk::308fba69-ea69-4119-ab6a-f9d1c23155dd" providerId="AD" clId="Web-{9A6806CE-1207-011D-C9FB-C82217DC6005}" dt="2025-12-18T11:12:40.601" v="120" actId="20577"/>
          <ac:spMkLst>
            <pc:docMk/>
            <pc:sldMk cId="4060868745" sldId="400"/>
            <ac:spMk id="3" creationId="{247D45C1-9853-F05E-7BBD-CA2D38F82F16}"/>
          </ac:spMkLst>
        </pc:spChg>
      </pc:sldChg>
      <pc:sldChg chg="modNotes">
        <pc:chgData name="Mark Booker" userId="S::mbooker@sciaf.org.uk::308fba69-ea69-4119-ab6a-f9d1c23155dd" providerId="AD" clId="Web-{9A6806CE-1207-011D-C9FB-C82217DC6005}" dt="2025-12-18T09:56:40.810" v="79"/>
        <pc:sldMkLst>
          <pc:docMk/>
          <pc:sldMk cId="1500222264" sldId="408"/>
        </pc:sldMkLst>
      </pc:sldChg>
      <pc:sldChg chg="modSp modNotes">
        <pc:chgData name="Mark Booker" userId="S::mbooker@sciaf.org.uk::308fba69-ea69-4119-ab6a-f9d1c23155dd" providerId="AD" clId="Web-{9A6806CE-1207-011D-C9FB-C82217DC6005}" dt="2025-12-18T09:58:57.078" v="118"/>
        <pc:sldMkLst>
          <pc:docMk/>
          <pc:sldMk cId="3894984618" sldId="409"/>
        </pc:sldMkLst>
        <pc:spChg chg="mod">
          <ac:chgData name="Mark Booker" userId="S::mbooker@sciaf.org.uk::308fba69-ea69-4119-ab6a-f9d1c23155dd" providerId="AD" clId="Web-{9A6806CE-1207-011D-C9FB-C82217DC6005}" dt="2025-12-18T09:57:35.030" v="97" actId="1076"/>
          <ac:spMkLst>
            <pc:docMk/>
            <pc:sldMk cId="3894984618" sldId="409"/>
            <ac:spMk id="3" creationId="{57DF73E5-8F23-5F2A-C1BB-36D44119D13C}"/>
          </ac:spMkLst>
        </pc:spChg>
        <pc:picChg chg="mod">
          <ac:chgData name="Mark Booker" userId="S::mbooker@sciaf.org.uk::308fba69-ea69-4119-ab6a-f9d1c23155dd" providerId="AD" clId="Web-{9A6806CE-1207-011D-C9FB-C82217DC6005}" dt="2025-12-18T09:57:31.811" v="96" actId="1076"/>
          <ac:picMkLst>
            <pc:docMk/>
            <pc:sldMk cId="3894984618" sldId="409"/>
            <ac:picMk id="4" creationId="{07FACB01-5ADC-488D-2679-9733B5B8C6C7}"/>
          </ac:picMkLst>
        </pc:picChg>
      </pc:sldChg>
    </pc:docChg>
  </pc:docChgLst>
  <pc:docChgLst>
    <pc:chgData name="Mark Booker" userId="S::mbooker@sciaf.org.uk::308fba69-ea69-4119-ab6a-f9d1c23155dd" providerId="AD" clId="Web-{2E8178D5-C136-AF38-606F-5563EB5F3A85}"/>
    <pc:docChg chg="modSld">
      <pc:chgData name="Mark Booker" userId="S::mbooker@sciaf.org.uk::308fba69-ea69-4119-ab6a-f9d1c23155dd" providerId="AD" clId="Web-{2E8178D5-C136-AF38-606F-5563EB5F3A85}" dt="2025-12-22T15:07:42.050" v="128"/>
      <pc:docMkLst>
        <pc:docMk/>
      </pc:docMkLst>
      <pc:sldChg chg="modSp modNotes">
        <pc:chgData name="Mark Booker" userId="S::mbooker@sciaf.org.uk::308fba69-ea69-4119-ab6a-f9d1c23155dd" providerId="AD" clId="Web-{2E8178D5-C136-AF38-606F-5563EB5F3A85}" dt="2025-12-22T14:42:17.717" v="5"/>
        <pc:sldMkLst>
          <pc:docMk/>
          <pc:sldMk cId="2924013933" sldId="384"/>
        </pc:sldMkLst>
        <pc:spChg chg="mod">
          <ac:chgData name="Mark Booker" userId="S::mbooker@sciaf.org.uk::308fba69-ea69-4119-ab6a-f9d1c23155dd" providerId="AD" clId="Web-{2E8178D5-C136-AF38-606F-5563EB5F3A85}" dt="2025-12-22T14:41:53.233" v="4" actId="20577"/>
          <ac:spMkLst>
            <pc:docMk/>
            <pc:sldMk cId="2924013933" sldId="384"/>
            <ac:spMk id="3" creationId="{2F7675A1-D599-0737-5A44-FEE4281E619C}"/>
          </ac:spMkLst>
        </pc:spChg>
      </pc:sldChg>
      <pc:sldChg chg="modSp">
        <pc:chgData name="Mark Booker" userId="S::mbooker@sciaf.org.uk::308fba69-ea69-4119-ab6a-f9d1c23155dd" providerId="AD" clId="Web-{2E8178D5-C136-AF38-606F-5563EB5F3A85}" dt="2025-12-22T14:48:32.208" v="22" actId="1076"/>
        <pc:sldMkLst>
          <pc:docMk/>
          <pc:sldMk cId="1337410434" sldId="393"/>
        </pc:sldMkLst>
        <pc:spChg chg="mod">
          <ac:chgData name="Mark Booker" userId="S::mbooker@sciaf.org.uk::308fba69-ea69-4119-ab6a-f9d1c23155dd" providerId="AD" clId="Web-{2E8178D5-C136-AF38-606F-5563EB5F3A85}" dt="2025-12-22T14:48:32.208" v="22" actId="1076"/>
          <ac:spMkLst>
            <pc:docMk/>
            <pc:sldMk cId="1337410434" sldId="393"/>
            <ac:spMk id="2" creationId="{8B9582FC-EDC0-07D5-D984-24355240921F}"/>
          </ac:spMkLst>
        </pc:spChg>
      </pc:sldChg>
      <pc:sldChg chg="modSp modNotes">
        <pc:chgData name="Mark Booker" userId="S::mbooker@sciaf.org.uk::308fba69-ea69-4119-ab6a-f9d1c23155dd" providerId="AD" clId="Web-{2E8178D5-C136-AF38-606F-5563EB5F3A85}" dt="2025-12-22T15:07:42.050" v="128"/>
        <pc:sldMkLst>
          <pc:docMk/>
          <pc:sldMk cId="4018543575" sldId="394"/>
        </pc:sldMkLst>
        <pc:spChg chg="mod">
          <ac:chgData name="Mark Booker" userId="S::mbooker@sciaf.org.uk::308fba69-ea69-4119-ab6a-f9d1c23155dd" providerId="AD" clId="Web-{2E8178D5-C136-AF38-606F-5563EB5F3A85}" dt="2025-12-22T14:47:51.863" v="17" actId="1076"/>
          <ac:spMkLst>
            <pc:docMk/>
            <pc:sldMk cId="4018543575" sldId="394"/>
            <ac:spMk id="2" creationId="{DE329B01-0D08-A225-B8C7-73796FB000E8}"/>
          </ac:spMkLst>
        </pc:spChg>
      </pc:sldChg>
      <pc:sldChg chg="modNotes">
        <pc:chgData name="Mark Booker" userId="S::mbooker@sciaf.org.uk::308fba69-ea69-4119-ab6a-f9d1c23155dd" providerId="AD" clId="Web-{2E8178D5-C136-AF38-606F-5563EB5F3A85}" dt="2025-12-22T14:43:46.797" v="7"/>
        <pc:sldMkLst>
          <pc:docMk/>
          <pc:sldMk cId="4060868745" sldId="400"/>
        </pc:sldMkLst>
      </pc:sldChg>
      <pc:sldChg chg="addSp modSp">
        <pc:chgData name="Mark Booker" userId="S::mbooker@sciaf.org.uk::308fba69-ea69-4119-ab6a-f9d1c23155dd" providerId="AD" clId="Web-{2E8178D5-C136-AF38-606F-5563EB5F3A85}" dt="2025-12-22T14:40:49.684" v="1"/>
        <pc:sldMkLst>
          <pc:docMk/>
          <pc:sldMk cId="787790187" sldId="404"/>
        </pc:sldMkLst>
        <pc:spChg chg="add mod">
          <ac:chgData name="Mark Booker" userId="S::mbooker@sciaf.org.uk::308fba69-ea69-4119-ab6a-f9d1c23155dd" providerId="AD" clId="Web-{2E8178D5-C136-AF38-606F-5563EB5F3A85}" dt="2025-12-22T14:40:49.684" v="1"/>
          <ac:spMkLst>
            <pc:docMk/>
            <pc:sldMk cId="787790187" sldId="404"/>
            <ac:spMk id="3" creationId="{42C38EEC-DD4D-6E32-341C-6B1E1656482E}"/>
          </ac:spMkLst>
        </pc:spChg>
      </pc:sldChg>
      <pc:sldChg chg="delSp">
        <pc:chgData name="Mark Booker" userId="S::mbooker@sciaf.org.uk::308fba69-ea69-4119-ab6a-f9d1c23155dd" providerId="AD" clId="Web-{2E8178D5-C136-AF38-606F-5563EB5F3A85}" dt="2025-12-22T14:45:04.111" v="9"/>
        <pc:sldMkLst>
          <pc:docMk/>
          <pc:sldMk cId="1500222264" sldId="40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8BA74-0CB4-CE4C-ADFF-A60480D93DF4}" type="datetimeFigureOut">
              <a:rPr lang="en-US" smtClean="0"/>
              <a:t>1/14/26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DBF2C-C93A-FD4E-BA14-EA660F09FC35}" type="slidenum">
              <a:rPr lang="en-US" smtClean="0"/>
              <a:t>‹#›</a:t>
            </a:fld>
            <a:endParaRPr lang="en-US"/>
          </a:p>
        </p:txBody>
      </p:sp>
    </p:spTree>
    <p:extLst>
      <p:ext uri="{BB962C8B-B14F-4D97-AF65-F5344CB8AC3E}">
        <p14:creationId xmlns:p14="http://schemas.microsoft.com/office/powerpoint/2010/main" val="17656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ciaf.org.uk/our-work/countrie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ciaf.org.uk/our-work"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9C781-7463-F98F-52E1-F3CD6D0C3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83065A-634B-5D88-E91D-76A0CCFD55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EBFD5-B513-9671-EA33-664211DD239B}"/>
              </a:ext>
            </a:extLst>
          </p:cNvPr>
          <p:cNvSpPr>
            <a:spLocks noGrp="1"/>
          </p:cNvSpPr>
          <p:nvPr>
            <p:ph type="body" idx="1"/>
          </p:nvPr>
        </p:nvSpPr>
        <p:spPr/>
        <p:txBody>
          <a:bodyPr/>
          <a:lstStyle/>
          <a:p>
            <a:r>
              <a:rPr lang="en-US" b="1"/>
              <a:t>Reader notes:</a:t>
            </a:r>
            <a:endParaRPr lang="en-US"/>
          </a:p>
          <a:p>
            <a:r>
              <a:rPr lang="en-US"/>
              <a:t>This PowerPoint looks at the impact of SCIAF's work in Ethiopia.</a:t>
            </a:r>
            <a:endParaRPr lang="en-US">
              <a:solidFill>
                <a:srgbClr val="000000"/>
              </a:solidFill>
            </a:endParaRPr>
          </a:p>
          <a:p>
            <a:r>
              <a:rPr lang="en-US"/>
              <a:t>Intro: Slides 1-3 </a:t>
            </a:r>
            <a:r>
              <a:rPr lang="en-US" i="1"/>
              <a:t>(3-5 mins)</a:t>
            </a:r>
            <a:endParaRPr lang="en-US">
              <a:ea typeface="Calibri" panose="020F0502020204030204"/>
              <a:cs typeface="Calibri" panose="020F0502020204030204"/>
            </a:endParaRPr>
          </a:p>
          <a:p>
            <a:r>
              <a:rPr lang="en-US"/>
              <a:t>Ethiopia overview: Slides 4-10 </a:t>
            </a:r>
            <a:r>
              <a:rPr lang="en-US" i="1"/>
              <a:t>(5-7 mins)</a:t>
            </a:r>
            <a:endParaRPr lang="en-US">
              <a:ea typeface="Calibri"/>
              <a:cs typeface="Calibri"/>
            </a:endParaRPr>
          </a:p>
          <a:p>
            <a:r>
              <a:rPr lang="en-US" i="1">
                <a:ea typeface="Calibri"/>
                <a:cs typeface="Calibri"/>
              </a:rPr>
              <a:t>Slide about Lent: slide 11</a:t>
            </a:r>
            <a:endParaRPr lang="en-US" i="1"/>
          </a:p>
          <a:p>
            <a:r>
              <a:rPr lang="en-US"/>
              <a:t>WEE BOX: Slides 12-20 </a:t>
            </a:r>
            <a:r>
              <a:rPr lang="en-US" i="1"/>
              <a:t>(10 mins) without activity (10 mins for shortened activity)</a:t>
            </a:r>
            <a:endParaRPr lang="en-US">
              <a:ea typeface="Calibri"/>
              <a:cs typeface="Calibri"/>
            </a:endParaRPr>
          </a:p>
          <a:p>
            <a:r>
              <a:rPr lang="en-US"/>
              <a:t>Prayer and Thank you: Slide 21 </a:t>
            </a:r>
            <a:r>
              <a:rPr lang="en-US" i="1"/>
              <a:t>(2 mins)</a:t>
            </a:r>
            <a:endParaRPr lang="en-US">
              <a:ea typeface="Calibri"/>
              <a:cs typeface="Calibri"/>
            </a:endParaRPr>
          </a:p>
          <a:p>
            <a:r>
              <a:rPr lang="en-US"/>
              <a:t>Introduce yourself as a volunteer for SCIAF. Feel free to say how long you’ve been volunteering with us and a wee bit about yourself.</a:t>
            </a:r>
            <a:endParaRPr lang="en-US">
              <a:ea typeface="Calibri"/>
              <a:cs typeface="Calibri"/>
            </a:endParaRPr>
          </a:p>
          <a:p>
            <a:r>
              <a:rPr lang="en-US" b="1"/>
              <a:t>SCRIPT:</a:t>
            </a:r>
            <a:endParaRPr lang="en-US">
              <a:ea typeface="Calibri"/>
              <a:cs typeface="Calibri"/>
            </a:endParaRPr>
          </a:p>
          <a:p>
            <a:r>
              <a:rPr lang="en-US"/>
              <a:t>SCIAF are one of the official charities of the Bishops Conference of Scotland. </a:t>
            </a:r>
            <a:endParaRPr lang="en-US">
              <a:ea typeface="Calibri"/>
              <a:cs typeface="Calibri"/>
            </a:endParaRPr>
          </a:p>
          <a:p>
            <a:endParaRPr lang="en-US">
              <a:ea typeface="Calibri"/>
              <a:cs typeface="Calibri"/>
            </a:endParaRPr>
          </a:p>
          <a:p>
            <a:r>
              <a:rPr lang="en-US">
                <a:ea typeface="Calibri"/>
                <a:cs typeface="Calibri"/>
              </a:rPr>
              <a:t>Questions: </a:t>
            </a:r>
          </a:p>
          <a:p>
            <a:r>
              <a:rPr lang="en-US">
                <a:ea typeface="Calibri"/>
                <a:cs typeface="Calibri"/>
              </a:rPr>
              <a:t>What do the letters in SCIAF stand for?</a:t>
            </a:r>
          </a:p>
          <a:p>
            <a:r>
              <a:rPr lang="en-US">
                <a:ea typeface="Calibri"/>
                <a:cs typeface="Calibri"/>
              </a:rPr>
              <a:t>SCIAF started in 1965 – does anyone know how long ago that was (61 years ago) </a:t>
            </a:r>
          </a:p>
          <a:p>
            <a:r>
              <a:rPr lang="en-US">
                <a:ea typeface="Calibri"/>
                <a:cs typeface="Calibri"/>
              </a:rPr>
              <a:t>What do we think are in these containers?</a:t>
            </a:r>
          </a:p>
        </p:txBody>
      </p:sp>
      <p:sp>
        <p:nvSpPr>
          <p:cNvPr id="4" name="Slide Number Placeholder 3">
            <a:extLst>
              <a:ext uri="{FF2B5EF4-FFF2-40B4-BE49-F238E27FC236}">
                <a16:creationId xmlns:a16="http://schemas.microsoft.com/office/drawing/2014/main" id="{A472EED6-EEE6-4EB4-919D-36FDF4159042}"/>
              </a:ext>
            </a:extLst>
          </p:cNvPr>
          <p:cNvSpPr>
            <a:spLocks noGrp="1"/>
          </p:cNvSpPr>
          <p:nvPr>
            <p:ph type="sldNum" sz="quarter" idx="5"/>
          </p:nvPr>
        </p:nvSpPr>
        <p:spPr/>
        <p:txBody>
          <a:bodyPr/>
          <a:lstStyle/>
          <a:p>
            <a:fld id="{E12DBF2C-C93A-FD4E-BA14-EA660F09FC35}" type="slidenum">
              <a:rPr lang="en-US" smtClean="0"/>
              <a:t>1</a:t>
            </a:fld>
            <a:endParaRPr lang="en-US"/>
          </a:p>
        </p:txBody>
      </p:sp>
    </p:spTree>
    <p:extLst>
      <p:ext uri="{BB962C8B-B14F-4D97-AF65-F5344CB8AC3E}">
        <p14:creationId xmlns:p14="http://schemas.microsoft.com/office/powerpoint/2010/main" val="2373638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C5B9A-33B8-46C0-43AD-C4FB72A3D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1B767-71A1-AE24-2EE7-8487B106D6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3E84F-04AA-2D46-9ABA-0207BF489411}"/>
              </a:ext>
            </a:extLst>
          </p:cNvPr>
          <p:cNvSpPr>
            <a:spLocks noGrp="1"/>
          </p:cNvSpPr>
          <p:nvPr>
            <p:ph type="body" idx="1"/>
          </p:nvPr>
        </p:nvSpPr>
        <p:spPr/>
        <p:txBody>
          <a:bodyPr/>
          <a:lstStyle/>
          <a:p>
            <a:r>
              <a:rPr lang="en-GB" b="1"/>
              <a:t>Reader notes:</a:t>
            </a:r>
            <a:endParaRPr lang="en-US"/>
          </a:p>
          <a:p>
            <a:r>
              <a:rPr lang="en-GB"/>
              <a:t>Currently providing support in 13 countries (6 in Africa, 5 in Middle East &amp; Europe, 1 in Asia and 1 in South America) for both long-term development and emergency aid. For more info on each country see </a:t>
            </a:r>
            <a:r>
              <a:rPr lang="en-GB">
                <a:hlinkClick r:id="rId3"/>
              </a:rPr>
              <a:t>www.sciaf.org.uk/our-work/countries</a:t>
            </a:r>
            <a:endParaRPr lang="en-GB"/>
          </a:p>
          <a:p>
            <a:r>
              <a:rPr lang="en-GB" b="1"/>
              <a:t>SCRIPT:</a:t>
            </a:r>
            <a:endParaRPr lang="en-GB"/>
          </a:p>
          <a:p>
            <a:r>
              <a:rPr lang="en-GB"/>
              <a:t>Evey year, through long-term development work and emergency response we help over 1 million people to recover from disaster and to have a brighter future. </a:t>
            </a:r>
          </a:p>
          <a:p>
            <a:endParaRPr lang="en-GB">
              <a:ea typeface="Calibri"/>
              <a:cs typeface="Calibri"/>
            </a:endParaRPr>
          </a:p>
        </p:txBody>
      </p:sp>
      <p:sp>
        <p:nvSpPr>
          <p:cNvPr id="4" name="Slide Number Placeholder 3">
            <a:extLst>
              <a:ext uri="{FF2B5EF4-FFF2-40B4-BE49-F238E27FC236}">
                <a16:creationId xmlns:a16="http://schemas.microsoft.com/office/drawing/2014/main" id="{86E334AF-B958-6EDD-B18D-E74CD937B4B7}"/>
              </a:ext>
            </a:extLst>
          </p:cNvPr>
          <p:cNvSpPr>
            <a:spLocks noGrp="1"/>
          </p:cNvSpPr>
          <p:nvPr>
            <p:ph type="sldNum" sz="quarter" idx="10"/>
          </p:nvPr>
        </p:nvSpPr>
        <p:spPr/>
        <p:txBody>
          <a:bodyPr/>
          <a:lstStyle/>
          <a:p>
            <a:fld id="{E12DBF2C-C93A-FD4E-BA14-EA660F09FC35}" type="slidenum">
              <a:rPr lang="en-US" smtClean="0"/>
              <a:t>2</a:t>
            </a:fld>
            <a:endParaRPr lang="en-US"/>
          </a:p>
        </p:txBody>
      </p:sp>
    </p:spTree>
    <p:extLst>
      <p:ext uri="{BB962C8B-B14F-4D97-AF65-F5344CB8AC3E}">
        <p14:creationId xmlns:p14="http://schemas.microsoft.com/office/powerpoint/2010/main" val="140677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6BBDE-C944-DBFE-AE03-8114B1C01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9012C-3AC6-E297-FE64-5F30C64D0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C5145-0FD2-CBF8-0F19-B8296BE712FF}"/>
              </a:ext>
            </a:extLst>
          </p:cNvPr>
          <p:cNvSpPr>
            <a:spLocks noGrp="1"/>
          </p:cNvSpPr>
          <p:nvPr>
            <p:ph type="body" idx="1"/>
          </p:nvPr>
        </p:nvSpPr>
        <p:spPr/>
        <p:txBody>
          <a:bodyPr/>
          <a:lstStyle/>
          <a:p>
            <a:r>
              <a:rPr lang="en-US" b="1"/>
              <a:t>Reader notes:</a:t>
            </a:r>
            <a:endParaRPr lang="en-US"/>
          </a:p>
          <a:p>
            <a:r>
              <a:rPr lang="en-US"/>
              <a:t>More information on our work here: </a:t>
            </a:r>
            <a:r>
              <a:rPr lang="en-US">
                <a:hlinkClick r:id="rId3"/>
              </a:rPr>
              <a:t>www.sciaf.org.uk/our-work</a:t>
            </a:r>
            <a:endParaRPr lang="en-US"/>
          </a:p>
          <a:p>
            <a:r>
              <a:rPr lang="en-US" b="1"/>
              <a:t>SCRIPT:</a:t>
            </a:r>
            <a:endParaRPr lang="en-US"/>
          </a:p>
          <a:p>
            <a:r>
              <a:rPr lang="en-US"/>
              <a:t>SCIAF work here in Scotland educating people in schools and parishes about global issues. </a:t>
            </a:r>
            <a:endParaRPr lang="en-US">
              <a:ea typeface="Calibri"/>
              <a:cs typeface="Calibri"/>
            </a:endParaRPr>
          </a:p>
          <a:p>
            <a:r>
              <a:rPr lang="en-US"/>
              <a:t>We tackle the root causes of these issues through advocacy and campaigning for a more just world. </a:t>
            </a:r>
            <a:endParaRPr lang="en-US">
              <a:ea typeface="Calibri"/>
              <a:cs typeface="Calibri"/>
            </a:endParaRPr>
          </a:p>
          <a:p>
            <a:r>
              <a:rPr lang="en-US"/>
              <a:t>Our work around the world focuses on helping people </a:t>
            </a:r>
            <a:endParaRPr lang="en-US">
              <a:ea typeface="Calibri"/>
              <a:cs typeface="Calibri"/>
            </a:endParaRPr>
          </a:p>
          <a:p>
            <a:r>
              <a:rPr lang="en-US"/>
              <a:t>•grow enough food to eat, </a:t>
            </a:r>
            <a:endParaRPr lang="en-US">
              <a:ea typeface="Calibri"/>
              <a:cs typeface="Calibri"/>
            </a:endParaRPr>
          </a:p>
          <a:p>
            <a:r>
              <a:rPr lang="en-US"/>
              <a:t>•providing safe clean water to communities </a:t>
            </a:r>
            <a:endParaRPr lang="en-US">
              <a:ea typeface="Calibri"/>
              <a:cs typeface="Calibri"/>
            </a:endParaRPr>
          </a:p>
          <a:p>
            <a:r>
              <a:rPr lang="en-US"/>
              <a:t>•helping people to live in safe and peaceful communities</a:t>
            </a:r>
            <a:endParaRPr lang="en-US">
              <a:ea typeface="Calibri"/>
              <a:cs typeface="Calibri"/>
            </a:endParaRPr>
          </a:p>
          <a:p>
            <a:r>
              <a:rPr lang="en-US"/>
              <a:t>•responding to global emergencies like floods and droughts.</a:t>
            </a:r>
            <a:endParaRPr lang="en-US">
              <a:ea typeface="Calibri"/>
              <a:cs typeface="Calibri"/>
            </a:endParaRPr>
          </a:p>
          <a:p>
            <a:r>
              <a:rPr lang="en-US"/>
              <a:t>•Plus, support for refugees and displaced people during conflict.</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A4BF62E9-9097-3882-D246-AB95504CAAAD}"/>
              </a:ext>
            </a:extLst>
          </p:cNvPr>
          <p:cNvSpPr>
            <a:spLocks noGrp="1"/>
          </p:cNvSpPr>
          <p:nvPr>
            <p:ph type="sldNum" sz="quarter" idx="5"/>
          </p:nvPr>
        </p:nvSpPr>
        <p:spPr/>
        <p:txBody>
          <a:bodyPr/>
          <a:lstStyle/>
          <a:p>
            <a:fld id="{E12DBF2C-C93A-FD4E-BA14-EA660F09FC35}" type="slidenum">
              <a:rPr lang="en-US" smtClean="0"/>
              <a:t>3</a:t>
            </a:fld>
            <a:endParaRPr lang="en-US"/>
          </a:p>
        </p:txBody>
      </p:sp>
    </p:spTree>
    <p:extLst>
      <p:ext uri="{BB962C8B-B14F-4D97-AF65-F5344CB8AC3E}">
        <p14:creationId xmlns:p14="http://schemas.microsoft.com/office/powerpoint/2010/main" val="218986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[Script]: This years focus country is Ethiopia Suggested Questions:</a:t>
            </a:r>
          </a:p>
          <a:p>
            <a:r>
              <a:rPr lang="en-US">
                <a:ea typeface="Calibri"/>
                <a:cs typeface="Calibri"/>
              </a:rPr>
              <a:t>Can anyone tell me where Ethiopia is?</a:t>
            </a:r>
          </a:p>
          <a:p>
            <a:r>
              <a:rPr lang="en-US">
                <a:ea typeface="Calibri"/>
                <a:cs typeface="Calibri"/>
              </a:rPr>
              <a:t>What are these plants at the front of this picture ? (cactus)</a:t>
            </a:r>
          </a:p>
          <a:p>
            <a:r>
              <a:rPr lang="en-US">
                <a:ea typeface="Calibri"/>
                <a:cs typeface="Calibri"/>
              </a:rPr>
              <a:t>Does anyone </a:t>
            </a:r>
            <a:r>
              <a:rPr lang="en-US" err="1">
                <a:ea typeface="Calibri"/>
                <a:cs typeface="Calibri"/>
              </a:rPr>
              <a:t>kno</a:t>
            </a:r>
            <a:r>
              <a:rPr lang="en-US">
                <a:ea typeface="Calibri"/>
                <a:cs typeface="Calibri"/>
              </a:rPr>
              <a:t>w what conditions a cactus needs to grow? (lots of sun, not a lot of water) So what does this tell you about the climate?</a:t>
            </a:r>
          </a:p>
        </p:txBody>
      </p:sp>
      <p:sp>
        <p:nvSpPr>
          <p:cNvPr id="4" name="Slide Number Placeholder 3"/>
          <p:cNvSpPr>
            <a:spLocks noGrp="1"/>
          </p:cNvSpPr>
          <p:nvPr>
            <p:ph type="sldNum" sz="quarter" idx="5"/>
          </p:nvPr>
        </p:nvSpPr>
        <p:spPr/>
        <p:txBody>
          <a:bodyPr/>
          <a:lstStyle/>
          <a:p>
            <a:fld id="{E12DBF2C-C93A-FD4E-BA14-EA660F09FC35}" type="slidenum">
              <a:rPr lang="en-US" smtClean="0"/>
              <a:t>4</a:t>
            </a:fld>
            <a:endParaRPr lang="en-US"/>
          </a:p>
        </p:txBody>
      </p:sp>
    </p:spTree>
    <p:extLst>
      <p:ext uri="{BB962C8B-B14F-4D97-AF65-F5344CB8AC3E}">
        <p14:creationId xmlns:p14="http://schemas.microsoft.com/office/powerpoint/2010/main" val="4122124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D7CE0-FC3D-D94A-DE6F-0E44A459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FCC01-A8DB-5BA0-4AF2-8B3A45052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3162B-C966-63E5-2D0C-7DEF81BFA6D5}"/>
              </a:ext>
            </a:extLst>
          </p:cNvPr>
          <p:cNvSpPr>
            <a:spLocks noGrp="1"/>
          </p:cNvSpPr>
          <p:nvPr>
            <p:ph type="body" idx="1"/>
          </p:nvPr>
        </p:nvSpPr>
        <p:spPr/>
        <p:txBody>
          <a:bodyPr/>
          <a:lstStyle/>
          <a:p>
            <a:r>
              <a:rPr lang="en-US">
                <a:ea typeface="Calibri"/>
                <a:cs typeface="Calibri"/>
              </a:rPr>
              <a:t>Country Facts: </a:t>
            </a:r>
            <a:endParaRPr lang="en-US"/>
          </a:p>
          <a:p>
            <a:pPr marL="171450" indent="-171450">
              <a:buFont typeface="Arial"/>
              <a:buChar char="•"/>
            </a:pPr>
            <a:r>
              <a:rPr lang="en-US">
                <a:ea typeface="Calibri"/>
                <a:cs typeface="Calibri"/>
              </a:rPr>
              <a:t>Ethiopia is almost 6,000km/3700 miles from Scotland </a:t>
            </a:r>
          </a:p>
          <a:p>
            <a:pPr marL="171450" indent="-171450">
              <a:buFont typeface="Arial"/>
              <a:buChar char="•"/>
            </a:pPr>
            <a:r>
              <a:rPr lang="en-US">
                <a:ea typeface="Calibri"/>
                <a:cs typeface="Calibri"/>
              </a:rPr>
              <a:t>It is an 8 hour flight from London </a:t>
            </a:r>
          </a:p>
          <a:p>
            <a:pPr marL="171450" indent="-171450">
              <a:buFont typeface="Arial"/>
              <a:buChar char="•"/>
            </a:pPr>
            <a:r>
              <a:rPr lang="en-US">
                <a:ea typeface="Calibri"/>
                <a:cs typeface="Calibri"/>
              </a:rPr>
              <a:t>Ethiopia is 14 x bigger than Scotland </a:t>
            </a:r>
          </a:p>
          <a:p>
            <a:pPr marL="171450" indent="-171450">
              <a:buFont typeface="Arial"/>
              <a:buChar char="•"/>
            </a:pPr>
            <a:r>
              <a:rPr lang="en-US">
                <a:ea typeface="Calibri"/>
                <a:cs typeface="Calibri"/>
              </a:rPr>
              <a:t>Their population is 24 times larger than Scotland's population </a:t>
            </a:r>
          </a:p>
          <a:p>
            <a:pPr marL="171450" indent="-171450">
              <a:buFont typeface="Arial"/>
              <a:buChar char="•"/>
            </a:pPr>
            <a:r>
              <a:rPr lang="en-US">
                <a:ea typeface="Calibri"/>
                <a:cs typeface="Calibri"/>
              </a:rPr>
              <a:t>The capital city of Ethiopia, Addis Abada has as many people as all of the people in Scotland!! </a:t>
            </a:r>
          </a:p>
          <a:p>
            <a:pPr marL="171450" indent="-171450">
              <a:buFont typeface="Arial"/>
              <a:buChar char="•"/>
            </a:pPr>
            <a:endParaRPr lang="en-US">
              <a:ea typeface="Calibri"/>
              <a:cs typeface="Calibri"/>
            </a:endParaRPr>
          </a:p>
          <a:p>
            <a:pPr marL="171450" indent="-171450">
              <a:buFont typeface="Arial"/>
              <a:buChar char="•"/>
            </a:pPr>
            <a:r>
              <a:rPr lang="en-US">
                <a:ea typeface="Calibri"/>
                <a:cs typeface="Calibri"/>
              </a:rPr>
              <a:t>Can anyone tell me what </a:t>
            </a:r>
            <a:r>
              <a:rPr lang="en-US" err="1">
                <a:ea typeface="Calibri"/>
                <a:cs typeface="Calibri"/>
              </a:rPr>
              <a:t>colours</a:t>
            </a:r>
            <a:r>
              <a:rPr lang="en-US">
                <a:ea typeface="Calibri"/>
                <a:cs typeface="Calibri"/>
              </a:rPr>
              <a:t> are in the flag of Ethiopia? (green, yellow, red, blue)</a:t>
            </a:r>
          </a:p>
        </p:txBody>
      </p:sp>
      <p:sp>
        <p:nvSpPr>
          <p:cNvPr id="4" name="Slide Number Placeholder 3">
            <a:extLst>
              <a:ext uri="{FF2B5EF4-FFF2-40B4-BE49-F238E27FC236}">
                <a16:creationId xmlns:a16="http://schemas.microsoft.com/office/drawing/2014/main" id="{EC318AEC-B99C-C291-FCCC-29D82A5083A0}"/>
              </a:ext>
            </a:extLst>
          </p:cNvPr>
          <p:cNvSpPr>
            <a:spLocks noGrp="1"/>
          </p:cNvSpPr>
          <p:nvPr>
            <p:ph type="sldNum" sz="quarter" idx="5"/>
          </p:nvPr>
        </p:nvSpPr>
        <p:spPr/>
        <p:txBody>
          <a:bodyPr/>
          <a:lstStyle/>
          <a:p>
            <a:fld id="{E12DBF2C-C93A-FD4E-BA14-EA660F09FC35}" type="slidenum">
              <a:rPr lang="en-US" smtClean="0"/>
              <a:t>5</a:t>
            </a:fld>
            <a:endParaRPr lang="en-US"/>
          </a:p>
        </p:txBody>
      </p:sp>
    </p:spTree>
    <p:extLst>
      <p:ext uri="{BB962C8B-B14F-4D97-AF65-F5344CB8AC3E}">
        <p14:creationId xmlns:p14="http://schemas.microsoft.com/office/powerpoint/2010/main" val="4286863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CAD83-B090-A9DE-825E-FD64AE80B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2BC22-3B09-8C9C-3BB9-BECA33C6C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C2BEA-B9F9-567A-DE9A-507C58BA2F40}"/>
              </a:ext>
            </a:extLst>
          </p:cNvPr>
          <p:cNvSpPr>
            <a:spLocks noGrp="1"/>
          </p:cNvSpPr>
          <p:nvPr>
            <p:ph type="body" idx="1"/>
          </p:nvPr>
        </p:nvSpPr>
        <p:spPr/>
        <p:txBody>
          <a:bodyPr/>
          <a:lstStyle/>
          <a:p>
            <a:r>
              <a:rPr lang="en-US">
                <a:ea typeface="Calibri"/>
                <a:cs typeface="Calibri"/>
              </a:rPr>
              <a:t>[Script]: Many people in Ethiopia live in the countryside</a:t>
            </a:r>
          </a:p>
        </p:txBody>
      </p:sp>
      <p:sp>
        <p:nvSpPr>
          <p:cNvPr id="4" name="Slide Number Placeholder 3">
            <a:extLst>
              <a:ext uri="{FF2B5EF4-FFF2-40B4-BE49-F238E27FC236}">
                <a16:creationId xmlns:a16="http://schemas.microsoft.com/office/drawing/2014/main" id="{B0DB4D9E-47B2-0F5E-0264-D3E5FBFC04FC}"/>
              </a:ext>
            </a:extLst>
          </p:cNvPr>
          <p:cNvSpPr>
            <a:spLocks noGrp="1"/>
          </p:cNvSpPr>
          <p:nvPr>
            <p:ph type="sldNum" sz="quarter" idx="5"/>
          </p:nvPr>
        </p:nvSpPr>
        <p:spPr/>
        <p:txBody>
          <a:bodyPr/>
          <a:lstStyle/>
          <a:p>
            <a:fld id="{E12DBF2C-C93A-FD4E-BA14-EA660F09FC35}" type="slidenum">
              <a:rPr lang="en-US" smtClean="0"/>
              <a:t>6</a:t>
            </a:fld>
            <a:endParaRPr lang="en-US"/>
          </a:p>
        </p:txBody>
      </p:sp>
    </p:spTree>
    <p:extLst>
      <p:ext uri="{BB962C8B-B14F-4D97-AF65-F5344CB8AC3E}">
        <p14:creationId xmlns:p14="http://schemas.microsoft.com/office/powerpoint/2010/main" val="3715378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5BEAA-A86F-D049-9956-2EE94C3F7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39E78-C88A-483C-B086-68EBAF434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C9D19-89E1-EB33-8D59-54A1ECF3717B}"/>
              </a:ext>
            </a:extLst>
          </p:cNvPr>
          <p:cNvSpPr>
            <a:spLocks noGrp="1"/>
          </p:cNvSpPr>
          <p:nvPr>
            <p:ph type="body" idx="1"/>
          </p:nvPr>
        </p:nvSpPr>
        <p:spPr/>
        <p:txBody>
          <a:bodyPr/>
          <a:lstStyle/>
          <a:p>
            <a:r>
              <a:rPr lang="en-US">
                <a:ea typeface="Calibri"/>
                <a:cs typeface="Calibri"/>
              </a:rPr>
              <a:t>[Script]: </a:t>
            </a:r>
            <a:r>
              <a:rPr lang="en-US" b="1"/>
              <a:t>They keep animals such as chickens, goats, and sometimes cows, they also grow crops to feed their families.</a:t>
            </a:r>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DCF70C3E-0E2D-77BE-8C4F-BC99D776B220}"/>
              </a:ext>
            </a:extLst>
          </p:cNvPr>
          <p:cNvSpPr>
            <a:spLocks noGrp="1"/>
          </p:cNvSpPr>
          <p:nvPr>
            <p:ph type="sldNum" sz="quarter" idx="5"/>
          </p:nvPr>
        </p:nvSpPr>
        <p:spPr/>
        <p:txBody>
          <a:bodyPr/>
          <a:lstStyle/>
          <a:p>
            <a:fld id="{E12DBF2C-C93A-FD4E-BA14-EA660F09FC35}" type="slidenum">
              <a:rPr lang="en-US" smtClean="0"/>
              <a:t>7</a:t>
            </a:fld>
            <a:endParaRPr lang="en-US"/>
          </a:p>
        </p:txBody>
      </p:sp>
    </p:spTree>
    <p:extLst>
      <p:ext uri="{BB962C8B-B14F-4D97-AF65-F5344CB8AC3E}">
        <p14:creationId xmlns:p14="http://schemas.microsoft.com/office/powerpoint/2010/main" val="3627044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[Script]:One of the biggest problems for farmers is the unpredictable weather. There can be many months with little or no rain, then downpours can cause severe flooding.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E12DBF2C-C93A-FD4E-BA14-EA660F09FC35}" type="slidenum">
              <a:rPr lang="en-US" smtClean="0"/>
              <a:t>8</a:t>
            </a:fld>
            <a:endParaRPr lang="en-US"/>
          </a:p>
        </p:txBody>
      </p:sp>
    </p:spTree>
    <p:extLst>
      <p:ext uri="{BB962C8B-B14F-4D97-AF65-F5344CB8AC3E}">
        <p14:creationId xmlns:p14="http://schemas.microsoft.com/office/powerpoint/2010/main" val="2931762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67617-5356-E3A6-A5A8-B0AAD06F6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96550-AE89-9884-3409-EF8B7FD65C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06203-9DDE-B6CB-8177-C20628520F76}"/>
              </a:ext>
            </a:extLst>
          </p:cNvPr>
          <p:cNvSpPr>
            <a:spLocks noGrp="1"/>
          </p:cNvSpPr>
          <p:nvPr>
            <p:ph type="body" idx="1"/>
          </p:nvPr>
        </p:nvSpPr>
        <p:spPr/>
        <p:txBody>
          <a:bodyPr/>
          <a:lstStyle/>
          <a:p>
            <a:r>
              <a:rPr lang="en-GB">
                <a:ea typeface="Calibri"/>
                <a:cs typeface="Calibri"/>
              </a:rPr>
              <a:t>[Script]: In Scotland, we are incredibly lucky to be able to turn on the tap and have fresh drinking water every day. However, in some countries, like Ethiopia, some people have to walk for up to 4 hours to reach clean water. In Ethiopia usually woman and children walk for water while the men try to make money for the family. The long walk can be very dangerous for women and children and for many, because the walk is so long it means that they cannot go to school. </a:t>
            </a:r>
          </a:p>
          <a:p>
            <a:endParaRPr lang="en-GB">
              <a:ea typeface="Calibri"/>
              <a:cs typeface="Calibri"/>
            </a:endParaRPr>
          </a:p>
          <a:p>
            <a:r>
              <a:rPr lang="en-GB">
                <a:ea typeface="Calibri"/>
                <a:cs typeface="Calibri"/>
              </a:rPr>
              <a:t>Clean water isn't only important for drinking, it's also important to stay clean and healthy too. </a:t>
            </a:r>
          </a:p>
          <a:p>
            <a:endParaRPr lang="en-GB">
              <a:ea typeface="Calibri"/>
              <a:cs typeface="Calibri"/>
            </a:endParaRPr>
          </a:p>
          <a:p>
            <a:endParaRPr lang="en-GB">
              <a:ea typeface="Calibri"/>
              <a:cs typeface="Calibri"/>
            </a:endParaRPr>
          </a:p>
        </p:txBody>
      </p:sp>
      <p:sp>
        <p:nvSpPr>
          <p:cNvPr id="4" name="Slide Number Placeholder 3">
            <a:extLst>
              <a:ext uri="{FF2B5EF4-FFF2-40B4-BE49-F238E27FC236}">
                <a16:creationId xmlns:a16="http://schemas.microsoft.com/office/drawing/2014/main" id="{E3861B86-88D2-B25C-9D27-F47A3A5261C3}"/>
              </a:ext>
            </a:extLst>
          </p:cNvPr>
          <p:cNvSpPr>
            <a:spLocks noGrp="1"/>
          </p:cNvSpPr>
          <p:nvPr>
            <p:ph type="sldNum" sz="quarter" idx="10"/>
          </p:nvPr>
        </p:nvSpPr>
        <p:spPr/>
        <p:txBody>
          <a:bodyPr/>
          <a:lstStyle/>
          <a:p>
            <a:fld id="{E12DBF2C-C93A-FD4E-BA14-EA660F09FC35}" type="slidenum">
              <a:rPr lang="en-US" smtClean="0"/>
              <a:t>9</a:t>
            </a:fld>
            <a:endParaRPr lang="en-US"/>
          </a:p>
        </p:txBody>
      </p:sp>
    </p:spTree>
    <p:extLst>
      <p:ext uri="{BB962C8B-B14F-4D97-AF65-F5344CB8AC3E}">
        <p14:creationId xmlns:p14="http://schemas.microsoft.com/office/powerpoint/2010/main" val="2179177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36AE-F7E8-5B26-ECBC-E561AB741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B66D2-9799-BC41-268A-7F707C4B9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E7F92-7185-B1AE-07F5-0D4903EC301A}"/>
              </a:ext>
            </a:extLst>
          </p:cNvPr>
          <p:cNvSpPr>
            <a:spLocks noGrp="1"/>
          </p:cNvSpPr>
          <p:nvPr>
            <p:ph type="body" idx="1"/>
          </p:nvPr>
        </p:nvSpPr>
        <p:spPr/>
        <p:txBody>
          <a:bodyPr/>
          <a:lstStyle/>
          <a:p>
            <a:r>
              <a:rPr lang="en-GB">
                <a:ea typeface="Calibri"/>
                <a:cs typeface="Calibri"/>
              </a:rPr>
              <a:t>This seems like a very obvious statement to make but it highlights how vital water is and that without it, life is impossible </a:t>
            </a:r>
            <a:endParaRPr lang="en-GB"/>
          </a:p>
        </p:txBody>
      </p:sp>
      <p:sp>
        <p:nvSpPr>
          <p:cNvPr id="4" name="Slide Number Placeholder 3">
            <a:extLst>
              <a:ext uri="{FF2B5EF4-FFF2-40B4-BE49-F238E27FC236}">
                <a16:creationId xmlns:a16="http://schemas.microsoft.com/office/drawing/2014/main" id="{1211C138-9D2D-C303-CB2D-F76990E70320}"/>
              </a:ext>
            </a:extLst>
          </p:cNvPr>
          <p:cNvSpPr>
            <a:spLocks noGrp="1"/>
          </p:cNvSpPr>
          <p:nvPr>
            <p:ph type="sldNum" sz="quarter" idx="10"/>
          </p:nvPr>
        </p:nvSpPr>
        <p:spPr/>
        <p:txBody>
          <a:bodyPr/>
          <a:lstStyle/>
          <a:p>
            <a:fld id="{E12DBF2C-C93A-FD4E-BA14-EA660F09FC35}" type="slidenum">
              <a:rPr lang="en-US" smtClean="0"/>
              <a:t>10</a:t>
            </a:fld>
            <a:endParaRPr lang="en-US"/>
          </a:p>
        </p:txBody>
      </p:sp>
    </p:spTree>
    <p:extLst>
      <p:ext uri="{BB962C8B-B14F-4D97-AF65-F5344CB8AC3E}">
        <p14:creationId xmlns:p14="http://schemas.microsoft.com/office/powerpoint/2010/main" val="1357320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9244-527D-C790-69CE-BEA6D7A45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91AF8-2BC1-BFBF-7DD4-B8BA51F3F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24C15-CA5C-4D29-06E5-FC099C52228A}"/>
              </a:ext>
            </a:extLst>
          </p:cNvPr>
          <p:cNvSpPr>
            <a:spLocks noGrp="1"/>
          </p:cNvSpPr>
          <p:nvPr>
            <p:ph type="body" idx="1"/>
          </p:nvPr>
        </p:nvSpPr>
        <p:spPr/>
        <p:txBody>
          <a:bodyPr/>
          <a:lstStyle/>
          <a:p>
            <a:r>
              <a:rPr lang="en-GB" dirty="0">
                <a:ea typeface="Calibri"/>
                <a:cs typeface="Calibri"/>
              </a:rPr>
              <a:t>Script: It is a very important time in the Church just now- Lent. During Lent the Church asks us to do 3 things in particular to prepare for Easter. Prayer, fasting and almsgiving. </a:t>
            </a:r>
          </a:p>
          <a:p>
            <a:r>
              <a:rPr lang="en-GB" dirty="0">
                <a:ea typeface="Calibri"/>
                <a:cs typeface="Calibri"/>
              </a:rPr>
              <a:t>Q: Can anyone tell me how long Lent lasts for? [40 days]</a:t>
            </a:r>
          </a:p>
          <a:p>
            <a:r>
              <a:rPr lang="en-GB" dirty="0">
                <a:ea typeface="Calibri"/>
                <a:cs typeface="Calibri"/>
              </a:rPr>
              <a:t>Prayer is simple, it can be prayers you know like Hail Mary, Our Father or it can be simply talking to God, telling him about your day, asking him for guidance or help with friends, with your behaviour or with your feelings! </a:t>
            </a:r>
          </a:p>
          <a:p>
            <a:r>
              <a:rPr lang="en-GB" dirty="0">
                <a:ea typeface="Calibri"/>
                <a:cs typeface="Calibri"/>
              </a:rPr>
              <a:t>Fasting, usually one for the grown ups but we can do a little bit of fasting ourselves. Fasting isn't going on a diet it's about making a little sacrifice to God. Whether that's saying no to chocolate or sweeties during Lent or helping your grown ups at home with the chores that you don't enjoy doing, or maybe not playing a game but saying a prayer instead- just showing God you are thinking about him! </a:t>
            </a:r>
          </a:p>
          <a:p>
            <a:r>
              <a:rPr lang="en-GB" dirty="0">
                <a:ea typeface="Calibri"/>
                <a:cs typeface="Calibri"/>
              </a:rPr>
              <a:t>Almsgiving- that's a bit of a tougher word- but almsgiving is simply reaching out to someone to show love. We know that God has asked us to love one another as I have loved you. So we want to put our faith into action during Lent! That can be sharing your favourite toy, or giving a little pocket money to charity.  That's where SCIAF comes in...</a:t>
            </a:r>
            <a:endParaRPr lang="en-GB" dirty="0"/>
          </a:p>
        </p:txBody>
      </p:sp>
      <p:sp>
        <p:nvSpPr>
          <p:cNvPr id="4" name="Slide Number Placeholder 3">
            <a:extLst>
              <a:ext uri="{FF2B5EF4-FFF2-40B4-BE49-F238E27FC236}">
                <a16:creationId xmlns:a16="http://schemas.microsoft.com/office/drawing/2014/main" id="{29143A08-49D5-F7BE-1FF9-5F9C189934C8}"/>
              </a:ext>
            </a:extLst>
          </p:cNvPr>
          <p:cNvSpPr>
            <a:spLocks noGrp="1"/>
          </p:cNvSpPr>
          <p:nvPr>
            <p:ph type="sldNum" sz="quarter" idx="10"/>
          </p:nvPr>
        </p:nvSpPr>
        <p:spPr/>
        <p:txBody>
          <a:bodyPr/>
          <a:lstStyle/>
          <a:p>
            <a:fld id="{E12DBF2C-C93A-FD4E-BA14-EA660F09FC35}" type="slidenum">
              <a:rPr lang="en-US" smtClean="0"/>
              <a:t>11</a:t>
            </a:fld>
            <a:endParaRPr lang="en-US"/>
          </a:p>
        </p:txBody>
      </p:sp>
    </p:spTree>
    <p:extLst>
      <p:ext uri="{BB962C8B-B14F-4D97-AF65-F5344CB8AC3E}">
        <p14:creationId xmlns:p14="http://schemas.microsoft.com/office/powerpoint/2010/main" val="172567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17DA6-0F6C-CFDE-0B70-3047FA36C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F60E3-EFA5-A1F8-5B5F-10966BF938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C2661-3658-FF07-6135-588F4A1B143B}"/>
              </a:ext>
            </a:extLst>
          </p:cNvPr>
          <p:cNvSpPr>
            <a:spLocks noGrp="1"/>
          </p:cNvSpPr>
          <p:nvPr>
            <p:ph type="body" idx="1"/>
          </p:nvPr>
        </p:nvSpPr>
        <p:spPr/>
        <p:txBody>
          <a:bodyPr/>
          <a:lstStyle/>
          <a:p>
            <a:r>
              <a:rPr lang="en-GB"/>
              <a:t>[Script]:SCIAF’s local partners in Ethiopia, and around the world, are bringing water to the women, girls, and communities who need it most. Together, we dig wells near homes, repair pumps, and ensure that water keeps flowing, whatever the weather. </a:t>
            </a:r>
          </a:p>
          <a:p>
            <a:endParaRPr lang="en-GB">
              <a:ea typeface="Calibri"/>
              <a:cs typeface="Calibri"/>
            </a:endParaRPr>
          </a:p>
          <a:p>
            <a:r>
              <a:rPr lang="en-GB">
                <a:ea typeface="Calibri"/>
                <a:cs typeface="Calibri"/>
              </a:rPr>
              <a:t>This is </a:t>
            </a:r>
            <a:r>
              <a:rPr lang="en-GB" err="1">
                <a:ea typeface="Calibri"/>
                <a:cs typeface="Calibri"/>
              </a:rPr>
              <a:t>Jeldesa</a:t>
            </a:r>
            <a:r>
              <a:rPr lang="en-GB">
                <a:ea typeface="Calibri"/>
                <a:cs typeface="Calibri"/>
              </a:rPr>
              <a:t> and his friends, playing in Ethiopia. </a:t>
            </a:r>
          </a:p>
          <a:p>
            <a:r>
              <a:rPr lang="en-GB">
                <a:ea typeface="Calibri"/>
                <a:cs typeface="Calibri"/>
              </a:rPr>
              <a:t>(play day in the life video if time permits)</a:t>
            </a:r>
            <a:endParaRPr lang="en-GB"/>
          </a:p>
        </p:txBody>
      </p:sp>
      <p:sp>
        <p:nvSpPr>
          <p:cNvPr id="4" name="Slide Number Placeholder 3">
            <a:extLst>
              <a:ext uri="{FF2B5EF4-FFF2-40B4-BE49-F238E27FC236}">
                <a16:creationId xmlns:a16="http://schemas.microsoft.com/office/drawing/2014/main" id="{9D26BCB2-C1AB-2FFE-9828-D3C8C2F305A5}"/>
              </a:ext>
            </a:extLst>
          </p:cNvPr>
          <p:cNvSpPr>
            <a:spLocks noGrp="1"/>
          </p:cNvSpPr>
          <p:nvPr>
            <p:ph type="sldNum" sz="quarter" idx="5"/>
          </p:nvPr>
        </p:nvSpPr>
        <p:spPr/>
        <p:txBody>
          <a:bodyPr/>
          <a:lstStyle/>
          <a:p>
            <a:fld id="{E12DBF2C-C93A-FD4E-BA14-EA660F09FC35}" type="slidenum">
              <a:rPr lang="en-US" smtClean="0"/>
              <a:t>12</a:t>
            </a:fld>
            <a:endParaRPr lang="en-US"/>
          </a:p>
        </p:txBody>
      </p:sp>
    </p:spTree>
    <p:extLst>
      <p:ext uri="{BB962C8B-B14F-4D97-AF65-F5344CB8AC3E}">
        <p14:creationId xmlns:p14="http://schemas.microsoft.com/office/powerpoint/2010/main" val="579187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ABC1F-571C-C034-A1DC-704A862AF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DB021-646B-EF3B-05C7-2B551F21F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D307B-CF01-DEEB-D715-564D4C1D3897}"/>
              </a:ext>
            </a:extLst>
          </p:cNvPr>
          <p:cNvSpPr>
            <a:spLocks noGrp="1"/>
          </p:cNvSpPr>
          <p:nvPr>
            <p:ph type="body" idx="1"/>
          </p:nvPr>
        </p:nvSpPr>
        <p:spPr/>
        <p:txBody>
          <a:bodyPr/>
          <a:lstStyle/>
          <a:p>
            <a:r>
              <a:rPr lang="en-GB">
                <a:ea typeface="Calibri"/>
                <a:cs typeface="Calibri"/>
              </a:rPr>
              <a:t>Notes: this 3 question quiz will let children guess with a show of hands which water is clean and safe and what water is unsafe. The idea is that it isn't always easy to tell what water is clean and what water is dirty and explaining that at SCIAF we make sure that people don't have to make that risky decision. </a:t>
            </a:r>
            <a:endParaRPr lang="en-GB"/>
          </a:p>
        </p:txBody>
      </p:sp>
      <p:sp>
        <p:nvSpPr>
          <p:cNvPr id="4" name="Slide Number Placeholder 3">
            <a:extLst>
              <a:ext uri="{FF2B5EF4-FFF2-40B4-BE49-F238E27FC236}">
                <a16:creationId xmlns:a16="http://schemas.microsoft.com/office/drawing/2014/main" id="{A2C80773-2C81-5F83-A567-E06065AB6C12}"/>
              </a:ext>
            </a:extLst>
          </p:cNvPr>
          <p:cNvSpPr>
            <a:spLocks noGrp="1"/>
          </p:cNvSpPr>
          <p:nvPr>
            <p:ph type="sldNum" sz="quarter" idx="10"/>
          </p:nvPr>
        </p:nvSpPr>
        <p:spPr/>
        <p:txBody>
          <a:bodyPr/>
          <a:lstStyle/>
          <a:p>
            <a:fld id="{E12DBF2C-C93A-FD4E-BA14-EA660F09FC35}" type="slidenum">
              <a:rPr lang="en-US" smtClean="0"/>
              <a:t>13</a:t>
            </a:fld>
            <a:endParaRPr lang="en-US"/>
          </a:p>
        </p:txBody>
      </p:sp>
    </p:spTree>
    <p:extLst>
      <p:ext uri="{BB962C8B-B14F-4D97-AF65-F5344CB8AC3E}">
        <p14:creationId xmlns:p14="http://schemas.microsoft.com/office/powerpoint/2010/main" val="857712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4EF80-1236-D0E4-7030-308B3BE90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27198-7AE5-2570-DD90-A6035B4155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B256FF-CEAA-B3B5-9885-6E72C5A49C31}"/>
              </a:ext>
            </a:extLst>
          </p:cNvPr>
          <p:cNvSpPr>
            <a:spLocks noGrp="1"/>
          </p:cNvSpPr>
          <p:nvPr>
            <p:ph type="body" idx="1"/>
          </p:nvPr>
        </p:nvSpPr>
        <p:spPr/>
        <p:txBody>
          <a:bodyPr/>
          <a:lstStyle/>
          <a:p>
            <a:r>
              <a:rPr lang="en-GB" dirty="0">
                <a:ea typeface="Calibri"/>
                <a:cs typeface="Calibri"/>
              </a:rPr>
              <a:t>No, this water wouldn't be safe to drink! It is still, stagnant and animal waste collects and it is not nice water!</a:t>
            </a:r>
            <a:endParaRPr lang="en-GB" dirty="0"/>
          </a:p>
        </p:txBody>
      </p:sp>
      <p:sp>
        <p:nvSpPr>
          <p:cNvPr id="4" name="Slide Number Placeholder 3">
            <a:extLst>
              <a:ext uri="{FF2B5EF4-FFF2-40B4-BE49-F238E27FC236}">
                <a16:creationId xmlns:a16="http://schemas.microsoft.com/office/drawing/2014/main" id="{DE9EA896-CB58-9F95-51E1-DC5B9AEED300}"/>
              </a:ext>
            </a:extLst>
          </p:cNvPr>
          <p:cNvSpPr>
            <a:spLocks noGrp="1"/>
          </p:cNvSpPr>
          <p:nvPr>
            <p:ph type="sldNum" sz="quarter" idx="10"/>
          </p:nvPr>
        </p:nvSpPr>
        <p:spPr/>
        <p:txBody>
          <a:bodyPr/>
          <a:lstStyle/>
          <a:p>
            <a:fld id="{E12DBF2C-C93A-FD4E-BA14-EA660F09FC35}" type="slidenum">
              <a:rPr lang="en-US" smtClean="0"/>
              <a:t>14</a:t>
            </a:fld>
            <a:endParaRPr lang="en-US"/>
          </a:p>
        </p:txBody>
      </p:sp>
    </p:spTree>
    <p:extLst>
      <p:ext uri="{BB962C8B-B14F-4D97-AF65-F5344CB8AC3E}">
        <p14:creationId xmlns:p14="http://schemas.microsoft.com/office/powerpoint/2010/main" val="1577144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A2002-E528-9CBA-8522-A500CDB7E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4020E-7BC0-81CD-2615-9F17A6A51E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AF6A9-EBE2-A5D8-052F-9A97FA4DAC3D}"/>
              </a:ext>
            </a:extLst>
          </p:cNvPr>
          <p:cNvSpPr>
            <a:spLocks noGrp="1"/>
          </p:cNvSpPr>
          <p:nvPr>
            <p:ph type="body" idx="1"/>
          </p:nvPr>
        </p:nvSpPr>
        <p:spPr/>
        <p:txBody>
          <a:bodyPr/>
          <a:lstStyle/>
          <a:p>
            <a:r>
              <a:rPr lang="en-GB">
                <a:ea typeface="Calibri"/>
                <a:cs typeface="Calibri"/>
              </a:rPr>
              <a:t>Yes this Water IS safe to drink, it was collected by Hirit here from a water pump that SCIAF and it's parters installed in her village.</a:t>
            </a:r>
          </a:p>
        </p:txBody>
      </p:sp>
      <p:sp>
        <p:nvSpPr>
          <p:cNvPr id="4" name="Slide Number Placeholder 3">
            <a:extLst>
              <a:ext uri="{FF2B5EF4-FFF2-40B4-BE49-F238E27FC236}">
                <a16:creationId xmlns:a16="http://schemas.microsoft.com/office/drawing/2014/main" id="{E1FC9FDA-8D81-F335-99AC-A03432045522}"/>
              </a:ext>
            </a:extLst>
          </p:cNvPr>
          <p:cNvSpPr>
            <a:spLocks noGrp="1"/>
          </p:cNvSpPr>
          <p:nvPr>
            <p:ph type="sldNum" sz="quarter" idx="10"/>
          </p:nvPr>
        </p:nvSpPr>
        <p:spPr/>
        <p:txBody>
          <a:bodyPr/>
          <a:lstStyle/>
          <a:p>
            <a:fld id="{E12DBF2C-C93A-FD4E-BA14-EA660F09FC35}" type="slidenum">
              <a:rPr lang="en-US" smtClean="0"/>
              <a:t>15</a:t>
            </a:fld>
            <a:endParaRPr lang="en-US"/>
          </a:p>
        </p:txBody>
      </p:sp>
    </p:spTree>
    <p:extLst>
      <p:ext uri="{BB962C8B-B14F-4D97-AF65-F5344CB8AC3E}">
        <p14:creationId xmlns:p14="http://schemas.microsoft.com/office/powerpoint/2010/main" val="1236174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 this water wouldn’t be safe to drink because there are animals around it which would be drinking it or maybe doing the toilet around it which would make the water very unsafe! </a:t>
            </a:r>
          </a:p>
        </p:txBody>
      </p:sp>
      <p:sp>
        <p:nvSpPr>
          <p:cNvPr id="4" name="Slide Number Placeholder 3"/>
          <p:cNvSpPr>
            <a:spLocks noGrp="1"/>
          </p:cNvSpPr>
          <p:nvPr>
            <p:ph type="sldNum" sz="quarter" idx="5"/>
          </p:nvPr>
        </p:nvSpPr>
        <p:spPr/>
        <p:txBody>
          <a:bodyPr/>
          <a:lstStyle/>
          <a:p>
            <a:fld id="{E12DBF2C-C93A-FD4E-BA14-EA660F09FC35}" type="slidenum">
              <a:rPr lang="en-US" smtClean="0"/>
              <a:t>16</a:t>
            </a:fld>
            <a:endParaRPr lang="en-US"/>
          </a:p>
        </p:txBody>
      </p:sp>
    </p:spTree>
    <p:extLst>
      <p:ext uri="{BB962C8B-B14F-4D97-AF65-F5344CB8AC3E}">
        <p14:creationId xmlns:p14="http://schemas.microsoft.com/office/powerpoint/2010/main" val="2714549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79210-9BCB-FA6F-0734-B88708450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F381A-7BA9-D627-C78D-B866553AE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72FA5-B75C-DB9F-51D5-8DC44F522311}"/>
              </a:ext>
            </a:extLst>
          </p:cNvPr>
          <p:cNvSpPr>
            <a:spLocks noGrp="1"/>
          </p:cNvSpPr>
          <p:nvPr>
            <p:ph type="body" idx="1"/>
          </p:nvPr>
        </p:nvSpPr>
        <p:spPr/>
        <p:txBody>
          <a:bodyPr/>
          <a:lstStyle/>
          <a:p>
            <a:r>
              <a:rPr lang="en-US">
                <a:ea typeface="Calibri"/>
                <a:cs typeface="Calibri"/>
              </a:rPr>
              <a:t>Guessing whether water is safe can be very difficult, that's why SCIAF makes sure that nobody has to guess whether or not the water they are drinking is safe. We provide water pumps to ensure clean safe water which is available close to home. Water filters to test that the water people are drinking is safe are often provided too. </a:t>
            </a:r>
          </a:p>
        </p:txBody>
      </p:sp>
      <p:sp>
        <p:nvSpPr>
          <p:cNvPr id="4" name="Slide Number Placeholder 3">
            <a:extLst>
              <a:ext uri="{FF2B5EF4-FFF2-40B4-BE49-F238E27FC236}">
                <a16:creationId xmlns:a16="http://schemas.microsoft.com/office/drawing/2014/main" id="{949CEA3A-6DEC-739E-0B06-30A29DDA4262}"/>
              </a:ext>
            </a:extLst>
          </p:cNvPr>
          <p:cNvSpPr>
            <a:spLocks noGrp="1"/>
          </p:cNvSpPr>
          <p:nvPr>
            <p:ph type="sldNum" sz="quarter" idx="5"/>
          </p:nvPr>
        </p:nvSpPr>
        <p:spPr/>
        <p:txBody>
          <a:bodyPr/>
          <a:lstStyle/>
          <a:p>
            <a:fld id="{E12DBF2C-C93A-FD4E-BA14-EA660F09FC35}" type="slidenum">
              <a:rPr lang="en-US" smtClean="0"/>
              <a:t>17</a:t>
            </a:fld>
            <a:endParaRPr lang="en-US"/>
          </a:p>
        </p:txBody>
      </p:sp>
    </p:spTree>
    <p:extLst>
      <p:ext uri="{BB962C8B-B14F-4D97-AF65-F5344CB8AC3E}">
        <p14:creationId xmlns:p14="http://schemas.microsoft.com/office/powerpoint/2010/main" val="1770244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AC03E-2881-54D6-5855-D7C0A53A6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7279D-A974-AC87-2C52-A5D941C31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39460D-0AED-C726-9589-BD0F0290F97E}"/>
              </a:ext>
            </a:extLst>
          </p:cNvPr>
          <p:cNvSpPr>
            <a:spLocks noGrp="1"/>
          </p:cNvSpPr>
          <p:nvPr>
            <p:ph type="body" idx="1"/>
          </p:nvPr>
        </p:nvSpPr>
        <p:spPr/>
        <p:txBody>
          <a:bodyPr/>
          <a:lstStyle/>
          <a:p>
            <a:r>
              <a:rPr lang="en-GB">
                <a:ea typeface="Calibri"/>
                <a:cs typeface="Calibri"/>
              </a:rPr>
              <a:t>You can use your WEE BOX to make a BIG CHANGE this Lent, for people in Ethiopia and all around the world! </a:t>
            </a:r>
          </a:p>
          <a:p>
            <a:endParaRPr lang="en-GB">
              <a:ea typeface="Calibri"/>
              <a:cs typeface="Calibri"/>
            </a:endParaRPr>
          </a:p>
          <a:p>
            <a:r>
              <a:rPr lang="en-GB">
                <a:ea typeface="Calibri"/>
                <a:cs typeface="Calibri"/>
              </a:rPr>
              <a:t>(Hold up a pound coin) </a:t>
            </a:r>
          </a:p>
          <a:p>
            <a:r>
              <a:rPr lang="en-GB">
                <a:ea typeface="Calibri"/>
                <a:cs typeface="Calibri"/>
              </a:rPr>
              <a:t>Do you think this is a lot of money? </a:t>
            </a:r>
          </a:p>
          <a:p>
            <a:r>
              <a:rPr lang="en-GB">
                <a:ea typeface="Calibri"/>
                <a:cs typeface="Calibri"/>
              </a:rPr>
              <a:t>What could you buy with it?</a:t>
            </a:r>
          </a:p>
          <a:p>
            <a:r>
              <a:rPr lang="en-GB">
                <a:ea typeface="Calibri"/>
                <a:cs typeface="Calibri"/>
              </a:rPr>
              <a:t>Do you think this could help someone in Ethiopia? Do you think it's enough? </a:t>
            </a:r>
          </a:p>
          <a:p>
            <a:r>
              <a:rPr lang="en-GB">
                <a:ea typeface="Calibri"/>
                <a:cs typeface="Calibri"/>
              </a:rPr>
              <a:t>No? Ok well what if everyone in your class gave £1 or if everyone in the school gave £1 </a:t>
            </a:r>
          </a:p>
          <a:p>
            <a:endParaRPr lang="en-GB">
              <a:ea typeface="Calibri"/>
              <a:cs typeface="Calibri"/>
            </a:endParaRPr>
          </a:p>
          <a:p>
            <a:r>
              <a:rPr lang="en-GB">
                <a:ea typeface="Calibri"/>
                <a:cs typeface="Calibri"/>
              </a:rPr>
              <a:t>Every year the people of Scotland come together and use their WEE BOX to be part of something bigger. Sometimes it can feel like what you donate alone can't do much so that's why it's important that we do our bit to contribute to the bigger picture! One piece of a jigsaw doesn't look like much on it's own but when lots of pieces come together it can create an amazing picture. The Bible describes the church like a body. Lots of parts but one body.  Who remembers how many people we help every year? [over 1 million] We cant do that without the help of our SCIAF community here in Scotland and that community, the catholic community includes all of you! </a:t>
            </a:r>
          </a:p>
        </p:txBody>
      </p:sp>
      <p:sp>
        <p:nvSpPr>
          <p:cNvPr id="4" name="Slide Number Placeholder 3">
            <a:extLst>
              <a:ext uri="{FF2B5EF4-FFF2-40B4-BE49-F238E27FC236}">
                <a16:creationId xmlns:a16="http://schemas.microsoft.com/office/drawing/2014/main" id="{BE3ADA14-244A-D149-A5BA-670D355ED193}"/>
              </a:ext>
            </a:extLst>
          </p:cNvPr>
          <p:cNvSpPr>
            <a:spLocks noGrp="1"/>
          </p:cNvSpPr>
          <p:nvPr>
            <p:ph type="sldNum" sz="quarter" idx="10"/>
          </p:nvPr>
        </p:nvSpPr>
        <p:spPr/>
        <p:txBody>
          <a:bodyPr/>
          <a:lstStyle/>
          <a:p>
            <a:fld id="{E12DBF2C-C93A-FD4E-BA14-EA660F09FC35}" type="slidenum">
              <a:rPr lang="en-US" smtClean="0"/>
              <a:t>18</a:t>
            </a:fld>
            <a:endParaRPr lang="en-US"/>
          </a:p>
        </p:txBody>
      </p:sp>
    </p:spTree>
    <p:extLst>
      <p:ext uri="{BB962C8B-B14F-4D97-AF65-F5344CB8AC3E}">
        <p14:creationId xmlns:p14="http://schemas.microsoft.com/office/powerpoint/2010/main" val="3754082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D4D6E-4D46-F3A4-2E66-44B80DB5F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E0056-8B86-A948-E8EE-96F30713A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C3B5C-D0FB-8EB5-309A-23597733B9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A56D1CD-1701-EE3D-87E2-C35D288EB015}"/>
              </a:ext>
            </a:extLst>
          </p:cNvPr>
          <p:cNvSpPr>
            <a:spLocks noGrp="1"/>
          </p:cNvSpPr>
          <p:nvPr>
            <p:ph type="sldNum" sz="quarter" idx="10"/>
          </p:nvPr>
        </p:nvSpPr>
        <p:spPr/>
        <p:txBody>
          <a:bodyPr/>
          <a:lstStyle/>
          <a:p>
            <a:fld id="{E12DBF2C-C93A-FD4E-BA14-EA660F09FC35}" type="slidenum">
              <a:rPr lang="en-US" smtClean="0"/>
              <a:t>19</a:t>
            </a:fld>
            <a:endParaRPr lang="en-US"/>
          </a:p>
        </p:txBody>
      </p:sp>
    </p:spTree>
    <p:extLst>
      <p:ext uri="{BB962C8B-B14F-4D97-AF65-F5344CB8AC3E}">
        <p14:creationId xmlns:p14="http://schemas.microsoft.com/office/powerpoint/2010/main" val="856843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340B8-BF27-DDC7-BE34-BE31593251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B3546-DFF1-951D-58B7-9AF6B4C54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1DCF8-40EA-9D3B-D709-B554FF0D125F}"/>
              </a:ext>
            </a:extLst>
          </p:cNvPr>
          <p:cNvSpPr>
            <a:spLocks noGrp="1"/>
          </p:cNvSpPr>
          <p:nvPr>
            <p:ph type="body" idx="1"/>
          </p:nvPr>
        </p:nvSpPr>
        <p:spPr/>
        <p:txBody>
          <a:bodyPr/>
          <a:lstStyle/>
          <a:p>
            <a:r>
              <a:rPr lang="en-GB" dirty="0">
                <a:highlight>
                  <a:srgbClr val="F5F5F5"/>
                </a:highlight>
              </a:rPr>
              <a:t>The Big Lent Walk is a really easy way to walk in solidarity with your sisters and brothers who are often walking hours and hours for water each day. Get yourself sponsored, and walk together as a school. You can find more information to support your walk online including nice little reflections. Your challenge is to walk the length of the Blue Nile that starts in Ethiopia and is the country's longest river.   </a:t>
            </a:r>
            <a:endParaRPr lang="en-US" dirty="0"/>
          </a:p>
        </p:txBody>
      </p:sp>
      <p:sp>
        <p:nvSpPr>
          <p:cNvPr id="4" name="Slide Number Placeholder 3">
            <a:extLst>
              <a:ext uri="{FF2B5EF4-FFF2-40B4-BE49-F238E27FC236}">
                <a16:creationId xmlns:a16="http://schemas.microsoft.com/office/drawing/2014/main" id="{9B09E86D-1A87-DA6D-FA20-D94C9217FC9A}"/>
              </a:ext>
            </a:extLst>
          </p:cNvPr>
          <p:cNvSpPr>
            <a:spLocks noGrp="1"/>
          </p:cNvSpPr>
          <p:nvPr>
            <p:ph type="sldNum" sz="quarter" idx="10"/>
          </p:nvPr>
        </p:nvSpPr>
        <p:spPr/>
        <p:txBody>
          <a:bodyPr/>
          <a:lstStyle/>
          <a:p>
            <a:fld id="{E12DBF2C-C93A-FD4E-BA14-EA660F09FC35}" type="slidenum">
              <a:rPr lang="en-US" smtClean="0"/>
              <a:t>20</a:t>
            </a:fld>
            <a:endParaRPr lang="en-US"/>
          </a:p>
        </p:txBody>
      </p:sp>
    </p:spTree>
    <p:extLst>
      <p:ext uri="{BB962C8B-B14F-4D97-AF65-F5344CB8AC3E}">
        <p14:creationId xmlns:p14="http://schemas.microsoft.com/office/powerpoint/2010/main" val="842429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834-4639-D4A1-ED7D-21F433B4DB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A7400-BF7C-C314-214F-4FE77676C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A9C62E-2065-CCE0-A6A8-9A820F889A88}"/>
              </a:ext>
            </a:extLst>
          </p:cNvPr>
          <p:cNvSpPr>
            <a:spLocks noGrp="1"/>
          </p:cNvSpPr>
          <p:nvPr>
            <p:ph type="body" idx="1"/>
          </p:nvPr>
        </p:nvSpPr>
        <p:spPr/>
        <p:txBody>
          <a:bodyPr/>
          <a:lstStyle/>
          <a:p>
            <a:r>
              <a:rPr lang="en-GB" dirty="0">
                <a:ea typeface="Calibri"/>
                <a:cs typeface="Calibri"/>
              </a:rPr>
              <a:t>WEE BOX CHALLENGE: </a:t>
            </a:r>
          </a:p>
          <a:p>
            <a:endParaRPr lang="en-GB" dirty="0">
              <a:ea typeface="Calibri"/>
              <a:cs typeface="Calibri"/>
            </a:endParaRPr>
          </a:p>
          <a:p>
            <a:r>
              <a:rPr lang="en-GB" dirty="0">
                <a:ea typeface="Calibri"/>
                <a:cs typeface="Calibri"/>
              </a:rPr>
              <a:t>Take about 3 WEE BOXES along to the school with you then ask for volunteers (ask the teachers to pick if nobody is eager) </a:t>
            </a:r>
          </a:p>
          <a:p>
            <a:r>
              <a:rPr lang="en-GB" dirty="0">
                <a:ea typeface="Calibri"/>
                <a:cs typeface="Calibri"/>
              </a:rPr>
              <a:t>Show them how to build a WEE BOX</a:t>
            </a:r>
          </a:p>
          <a:p>
            <a:r>
              <a:rPr lang="en-GB" dirty="0">
                <a:ea typeface="Calibri"/>
                <a:cs typeface="Calibri"/>
              </a:rPr>
              <a:t>Give them a practice run then use a timer on your phone to see who can make their WEE BOX the quickest! (best to do all together and see who is the fastest to save time, also if you don’t have a timer, just see who out of the group does it the quickest) </a:t>
            </a:r>
          </a:p>
          <a:p>
            <a:r>
              <a:rPr lang="en-GB" dirty="0">
                <a:ea typeface="Calibri"/>
                <a:cs typeface="Calibri"/>
              </a:rPr>
              <a:t>TOP TIP: make it exciting, get the rest of the pupils to cheer them on! </a:t>
            </a:r>
          </a:p>
        </p:txBody>
      </p:sp>
      <p:sp>
        <p:nvSpPr>
          <p:cNvPr id="4" name="Slide Number Placeholder 3">
            <a:extLst>
              <a:ext uri="{FF2B5EF4-FFF2-40B4-BE49-F238E27FC236}">
                <a16:creationId xmlns:a16="http://schemas.microsoft.com/office/drawing/2014/main" id="{F472BBAF-6A5F-E347-7A9A-214EA6143FD6}"/>
              </a:ext>
            </a:extLst>
          </p:cNvPr>
          <p:cNvSpPr>
            <a:spLocks noGrp="1"/>
          </p:cNvSpPr>
          <p:nvPr>
            <p:ph type="sldNum" sz="quarter" idx="10"/>
          </p:nvPr>
        </p:nvSpPr>
        <p:spPr/>
        <p:txBody>
          <a:bodyPr/>
          <a:lstStyle/>
          <a:p>
            <a:fld id="{E12DBF2C-C93A-FD4E-BA14-EA660F09FC35}" type="slidenum">
              <a:rPr lang="en-US" smtClean="0"/>
              <a:t>21</a:t>
            </a:fld>
            <a:endParaRPr lang="en-US"/>
          </a:p>
        </p:txBody>
      </p:sp>
    </p:spTree>
    <p:extLst>
      <p:ext uri="{BB962C8B-B14F-4D97-AF65-F5344CB8AC3E}">
        <p14:creationId xmlns:p14="http://schemas.microsoft.com/office/powerpoint/2010/main" val="3652520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D181A-5545-F846-FB3A-038C9C5CD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F544B-9154-6D6A-1042-569888773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A8FCC-8AE0-FC58-F50F-8046E377B15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584D60-6171-D2DB-CEC2-A7759C5D5CEB}"/>
              </a:ext>
            </a:extLst>
          </p:cNvPr>
          <p:cNvSpPr>
            <a:spLocks noGrp="1"/>
          </p:cNvSpPr>
          <p:nvPr>
            <p:ph type="sldNum" sz="quarter" idx="10"/>
          </p:nvPr>
        </p:nvSpPr>
        <p:spPr/>
        <p:txBody>
          <a:bodyPr/>
          <a:lstStyle/>
          <a:p>
            <a:fld id="{E12DBF2C-C93A-FD4E-BA14-EA660F09FC35}" type="slidenum">
              <a:rPr lang="en-US" smtClean="0"/>
              <a:t>22</a:t>
            </a:fld>
            <a:endParaRPr lang="en-US"/>
          </a:p>
        </p:txBody>
      </p:sp>
    </p:spTree>
    <p:extLst>
      <p:ext uri="{BB962C8B-B14F-4D97-AF65-F5344CB8AC3E}">
        <p14:creationId xmlns:p14="http://schemas.microsoft.com/office/powerpoint/2010/main" val="3907449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A1CC5-F107-0C04-03EE-156690D509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0DD75-40FD-451C-3E6B-7CAA7D0DB3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DEFF45-19C9-0B6D-87CD-EEF173A300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35EE15-2DE6-66C2-F9B5-FA6A4B2A756F}"/>
              </a:ext>
            </a:extLst>
          </p:cNvPr>
          <p:cNvSpPr>
            <a:spLocks noGrp="1"/>
          </p:cNvSpPr>
          <p:nvPr>
            <p:ph type="sldNum" sz="quarter" idx="5"/>
          </p:nvPr>
        </p:nvSpPr>
        <p:spPr/>
        <p:txBody>
          <a:bodyPr/>
          <a:lstStyle/>
          <a:p>
            <a:fld id="{E12DBF2C-C93A-FD4E-BA14-EA660F09FC35}" type="slidenum">
              <a:rPr lang="en-US" smtClean="0"/>
              <a:t>23</a:t>
            </a:fld>
            <a:endParaRPr lang="en-US"/>
          </a:p>
        </p:txBody>
      </p:sp>
    </p:spTree>
    <p:extLst>
      <p:ext uri="{BB962C8B-B14F-4D97-AF65-F5344CB8AC3E}">
        <p14:creationId xmlns:p14="http://schemas.microsoft.com/office/powerpoint/2010/main" val="3682931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A1468-B2D9-4137-790E-260F9C247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57C22-870E-1FB9-EB34-D756333FC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236F6-C959-1B05-F350-8CA1545C91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1AD3953-81EC-5D55-396A-1B7A240D5D25}"/>
              </a:ext>
            </a:extLst>
          </p:cNvPr>
          <p:cNvSpPr>
            <a:spLocks noGrp="1"/>
          </p:cNvSpPr>
          <p:nvPr>
            <p:ph type="sldNum" sz="quarter" idx="10"/>
          </p:nvPr>
        </p:nvSpPr>
        <p:spPr/>
        <p:txBody>
          <a:bodyPr/>
          <a:lstStyle/>
          <a:p>
            <a:fld id="{E12DBF2C-C93A-FD4E-BA14-EA660F09FC35}" type="slidenum">
              <a:rPr lang="en-US" smtClean="0"/>
              <a:t>24</a:t>
            </a:fld>
            <a:endParaRPr lang="en-US"/>
          </a:p>
        </p:txBody>
      </p:sp>
    </p:spTree>
    <p:extLst>
      <p:ext uri="{BB962C8B-B14F-4D97-AF65-F5344CB8AC3E}">
        <p14:creationId xmlns:p14="http://schemas.microsoft.com/office/powerpoint/2010/main" val="2394890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svg"/><Relationship Id="rId11" Type="http://schemas.openxmlformats.org/officeDocument/2006/relationships/image" Target="../media/image3.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2.png"/><Relationship Id="rId7"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5.jpe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2.jpe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8.jpe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9.jpe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30.jpe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31.jpe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8.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5.jpe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4.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054AE-96C2-1E44-1DB2-8680045EF70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09F350F7-498E-FF07-0668-DA506144806E}"/>
              </a:ext>
            </a:extLst>
          </p:cNvPr>
          <p:cNvPicPr>
            <a:picLocks noChangeAspect="1"/>
          </p:cNvPicPr>
          <p:nvPr/>
        </p:nvPicPr>
        <p:blipFill>
          <a:blip r:embed="rId3"/>
          <a:srcRect/>
          <a:stretch/>
        </p:blipFill>
        <p:spPr>
          <a:xfrm>
            <a:off x="-9153" y="0"/>
            <a:ext cx="9153153" cy="6095999"/>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751AB16D-80CB-76B7-5687-6F10A1F682F3}"/>
              </a:ext>
            </a:extLst>
          </p:cNvPr>
          <p:cNvPicPr>
            <a:picLocks noChangeAspect="1"/>
          </p:cNvPicPr>
          <p:nvPr/>
        </p:nvPicPr>
        <p:blipFill>
          <a:blip r:embed="rId4"/>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6344B58E-58E1-CB0F-225F-86D5935FA2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10B1AAD2-D039-174C-F429-7995A09E70A2}"/>
              </a:ext>
            </a:extLst>
          </p:cNvPr>
          <p:cNvPicPr>
            <a:picLocks noChangeAspect="1"/>
          </p:cNvPicPr>
          <p:nvPr/>
        </p:nvPicPr>
        <p:blipFill>
          <a:blip r:embed="rId7"/>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A121639A-CA14-31CF-DA56-4828168C94BD}"/>
              </a:ext>
            </a:extLst>
          </p:cNvPr>
          <p:cNvSpPr txBox="1"/>
          <p:nvPr/>
        </p:nvSpPr>
        <p:spPr>
          <a:xfrm>
            <a:off x="395021" y="486583"/>
            <a:ext cx="5228309" cy="1027525"/>
          </a:xfrm>
          <a:prstGeom prst="rect">
            <a:avLst/>
          </a:prstGeom>
          <a:noFill/>
        </p:spPr>
        <p:txBody>
          <a:bodyPr wrap="square" lIns="0" tIns="0" rIns="0" bIns="0" rtlCol="0" anchor="t">
            <a:spAutoFit/>
          </a:bodyPr>
          <a:lstStyle/>
          <a:p>
            <a:pPr>
              <a:lnSpc>
                <a:spcPts val="4000"/>
              </a:lnSpc>
            </a:pPr>
            <a:r>
              <a:rPr lang="en-GB" sz="4000" b="1">
                <a:solidFill>
                  <a:schemeClr val="bg1"/>
                </a:solidFill>
                <a:latin typeface="Rubik Black"/>
                <a:ea typeface="Colby StBlk" pitchFamily="2" charset="77"/>
                <a:cs typeface="Rubik Black"/>
              </a:rPr>
              <a:t>WEE BOX 2026</a:t>
            </a:r>
            <a:endParaRPr lang="en-GB" sz="4000" b="1">
              <a:solidFill>
                <a:schemeClr val="bg1"/>
              </a:solidFill>
              <a:latin typeface="Rubik Black" pitchFamily="2" charset="-79"/>
              <a:ea typeface="Colby StBlk" pitchFamily="2" charset="77"/>
              <a:cs typeface="Rubik Black" pitchFamily="2" charset="-79"/>
            </a:endParaRPr>
          </a:p>
          <a:p>
            <a:pPr>
              <a:lnSpc>
                <a:spcPts val="4000"/>
              </a:lnSpc>
            </a:pPr>
            <a:r>
              <a:rPr lang="en-GB" sz="4000" b="1">
                <a:solidFill>
                  <a:srgbClr val="018EBB"/>
                </a:solidFill>
                <a:latin typeface="Rubik Black"/>
                <a:ea typeface="Colby StBlk" pitchFamily="2" charset="77"/>
                <a:cs typeface="Rubik Black"/>
              </a:rPr>
              <a:t>Primary Assembly </a:t>
            </a:r>
            <a:endParaRPr lang="en-GB" sz="4000" b="1">
              <a:solidFill>
                <a:srgbClr val="018EBB"/>
              </a:solidFill>
              <a:latin typeface="Rubik Black" pitchFamily="2" charset="-79"/>
              <a:ea typeface="Colby StBlk" pitchFamily="2" charset="77"/>
              <a:cs typeface="Rubik Black" pitchFamily="2" charset="-79"/>
            </a:endParaRPr>
          </a:p>
        </p:txBody>
      </p:sp>
    </p:spTree>
    <p:extLst>
      <p:ext uri="{BB962C8B-B14F-4D97-AF65-F5344CB8AC3E}">
        <p14:creationId xmlns:p14="http://schemas.microsoft.com/office/powerpoint/2010/main" val="2388279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927410-DFC7-F568-6AE9-AB038011AD99}"/>
            </a:ext>
          </a:extLst>
        </p:cNvPr>
        <p:cNvGrpSpPr/>
        <p:nvPr/>
      </p:nvGrpSpPr>
      <p:grpSpPr>
        <a:xfrm>
          <a:off x="0" y="0"/>
          <a:ext cx="0" cy="0"/>
          <a:chOff x="0" y="0"/>
          <a:chExt cx="0" cy="0"/>
        </a:xfrm>
      </p:grpSpPr>
      <p:pic>
        <p:nvPicPr>
          <p:cNvPr id="16" name="Picture 15" descr="A blue square with black background&#10;&#10;AI-generated content may be incorrect.">
            <a:extLst>
              <a:ext uri="{FF2B5EF4-FFF2-40B4-BE49-F238E27FC236}">
                <a16:creationId xmlns:a16="http://schemas.microsoft.com/office/drawing/2014/main" id="{444D0DBE-30C2-E670-DF70-655EEA88523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 y="0"/>
            <a:ext cx="9563011" cy="6858000"/>
          </a:xfrm>
          <a:prstGeom prst="rect">
            <a:avLst/>
          </a:prstGeom>
        </p:spPr>
      </p:pic>
      <p:pic>
        <p:nvPicPr>
          <p:cNvPr id="17" name="Picture 16" descr="A blue surface with a black background&#10;&#10;AI-generated content may be incorrect.">
            <a:extLst>
              <a:ext uri="{FF2B5EF4-FFF2-40B4-BE49-F238E27FC236}">
                <a16:creationId xmlns:a16="http://schemas.microsoft.com/office/drawing/2014/main" id="{3A6BF8F4-7657-B097-DD62-BE008EA565E9}"/>
              </a:ext>
            </a:extLst>
          </p:cNvPr>
          <p:cNvPicPr>
            <a:picLocks noChangeAspect="1"/>
          </p:cNvPicPr>
          <p:nvPr/>
        </p:nvPicPr>
        <p:blipFill>
          <a:blip r:embed="rId4">
            <a:extLst>
              <a:ext uri="{28A0092B-C50C-407E-A947-70E740481C1C}">
                <a14:useLocalDpi xmlns:a14="http://schemas.microsoft.com/office/drawing/2010/main"/>
              </a:ext>
            </a:extLst>
          </a:blip>
          <a:srcRect l="764"/>
          <a:stretch>
            <a:fillRect/>
          </a:stretch>
        </p:blipFill>
        <p:spPr>
          <a:xfrm rot="10800000">
            <a:off x="0" y="-2"/>
            <a:ext cx="9563012" cy="1940440"/>
          </a:xfrm>
          <a:prstGeom prst="rect">
            <a:avLst/>
          </a:prstGeom>
        </p:spPr>
      </p:pic>
      <p:sp>
        <p:nvSpPr>
          <p:cNvPr id="10" name="Rectangle 9">
            <a:extLst>
              <a:ext uri="{FF2B5EF4-FFF2-40B4-BE49-F238E27FC236}">
                <a16:creationId xmlns:a16="http://schemas.microsoft.com/office/drawing/2014/main" id="{3D67F758-22B2-80E0-1ADE-96AB93DEA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793850E3-E201-4071-3267-254CD9EB2E38}"/>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chemeClr val="bg1"/>
                </a:solidFill>
                <a:latin typeface="Rubik Black"/>
                <a:ea typeface="Colby StBlk" pitchFamily="2" charset="77"/>
                <a:cs typeface="Rubik Black"/>
              </a:rPr>
              <a:t>WHAT WE DO</a:t>
            </a:r>
            <a:endParaRPr lang="en-GB" sz="2700" b="1">
              <a:solidFill>
                <a:schemeClr val="bg1"/>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70CCBB51-F063-8D99-04AA-43E4B319FC3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1A6212B3-754D-FAFB-3D57-1EA6104E0981}"/>
              </a:ext>
            </a:extLst>
          </p:cNvPr>
          <p:cNvSpPr/>
          <p:nvPr/>
        </p:nvSpPr>
        <p:spPr>
          <a:xfrm>
            <a:off x="300318" y="1940439"/>
            <a:ext cx="9021715" cy="984885"/>
          </a:xfrm>
          <a:prstGeom prst="rect">
            <a:avLst/>
          </a:prstGeom>
        </p:spPr>
        <p:txBody>
          <a:bodyPr wrap="square" lIns="0" tIns="0" rIns="0" bIns="0" anchor="t">
            <a:spAutoFit/>
          </a:bodyPr>
          <a:lstStyle/>
          <a:p>
            <a:r>
              <a:rPr lang="en-GB" sz="3200" b="1">
                <a:solidFill>
                  <a:srgbClr val="12375A"/>
                </a:solidFill>
                <a:latin typeface="Rubik Black"/>
                <a:ea typeface="+mn-lt"/>
                <a:cs typeface="+mn-lt"/>
              </a:rPr>
              <a:t>WE WORK ACROSS AFRICA, ASIA, LATIN AMERICA, THE MIDDLE EAST AND EUROPE. </a:t>
            </a:r>
          </a:p>
        </p:txBody>
      </p:sp>
      <p:pic>
        <p:nvPicPr>
          <p:cNvPr id="3" name="Picture 2" descr="A red cross with black background&#10;&#10;AI-generated content may be incorrect.">
            <a:extLst>
              <a:ext uri="{FF2B5EF4-FFF2-40B4-BE49-F238E27FC236}">
                <a16:creationId xmlns:a16="http://schemas.microsoft.com/office/drawing/2014/main" id="{2F13F1D9-A330-C197-EE77-4873121B5389}"/>
              </a:ext>
            </a:extLst>
          </p:cNvPr>
          <p:cNvPicPr>
            <a:picLocks noChangeAspect="1"/>
          </p:cNvPicPr>
          <p:nvPr/>
        </p:nvPicPr>
        <p:blipFill>
          <a:blip r:embed="rId7"/>
          <a:stretch>
            <a:fillRect/>
          </a:stretch>
        </p:blipFill>
        <p:spPr>
          <a:xfrm>
            <a:off x="300318" y="3428440"/>
            <a:ext cx="1584512" cy="1603562"/>
          </a:xfrm>
          <a:prstGeom prst="rect">
            <a:avLst/>
          </a:prstGeom>
        </p:spPr>
      </p:pic>
      <p:pic>
        <p:nvPicPr>
          <p:cNvPr id="6" name="Picture 5" descr="A black background with red text&#10;&#10;AI-generated content may be incorrect.">
            <a:extLst>
              <a:ext uri="{FF2B5EF4-FFF2-40B4-BE49-F238E27FC236}">
                <a16:creationId xmlns:a16="http://schemas.microsoft.com/office/drawing/2014/main" id="{7D4CE0B6-7A1A-0F2F-85E4-588CF1EED693}"/>
              </a:ext>
            </a:extLst>
          </p:cNvPr>
          <p:cNvPicPr>
            <a:picLocks noChangeAspect="1"/>
          </p:cNvPicPr>
          <p:nvPr/>
        </p:nvPicPr>
        <p:blipFill>
          <a:blip r:embed="rId8"/>
          <a:stretch>
            <a:fillRect/>
          </a:stretch>
        </p:blipFill>
        <p:spPr>
          <a:xfrm>
            <a:off x="1884831" y="3572716"/>
            <a:ext cx="2550459" cy="1270188"/>
          </a:xfrm>
          <a:prstGeom prst="rect">
            <a:avLst/>
          </a:prstGeom>
        </p:spPr>
      </p:pic>
      <p:pic>
        <p:nvPicPr>
          <p:cNvPr id="11" name="Picture 10" descr="A blue heart on a black background&#10;&#10;AI-generated content may be incorrect.">
            <a:extLst>
              <a:ext uri="{FF2B5EF4-FFF2-40B4-BE49-F238E27FC236}">
                <a16:creationId xmlns:a16="http://schemas.microsoft.com/office/drawing/2014/main" id="{27C6FFEA-4953-B00F-A6B6-BC535BCB6E8E}"/>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11500"/>
                    </a14:imgEffect>
                    <a14:imgEffect>
                      <a14:saturation sat="400000"/>
                    </a14:imgEffect>
                    <a14:imgEffect>
                      <a14:brightnessContrast bright="100000" contrast="100000"/>
                    </a14:imgEffect>
                  </a14:imgLayer>
                </a14:imgProps>
              </a:ext>
            </a:extLst>
          </a:blip>
          <a:stretch>
            <a:fillRect/>
          </a:stretch>
        </p:blipFill>
        <p:spPr>
          <a:xfrm>
            <a:off x="4569198" y="3469062"/>
            <a:ext cx="1451162" cy="1477496"/>
          </a:xfrm>
          <a:prstGeom prst="rect">
            <a:avLst/>
          </a:prstGeom>
        </p:spPr>
      </p:pic>
      <p:sp>
        <p:nvSpPr>
          <p:cNvPr id="5" name="TextBox 4">
            <a:extLst>
              <a:ext uri="{FF2B5EF4-FFF2-40B4-BE49-F238E27FC236}">
                <a16:creationId xmlns:a16="http://schemas.microsoft.com/office/drawing/2014/main" id="{BB90DBEB-3B87-CB69-3D80-2CCF197E03DF}"/>
              </a:ext>
            </a:extLst>
          </p:cNvPr>
          <p:cNvSpPr txBox="1"/>
          <p:nvPr/>
        </p:nvSpPr>
        <p:spPr>
          <a:xfrm>
            <a:off x="6212062" y="3328947"/>
            <a:ext cx="4269441"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2400" b="1" kern="1200">
                <a:solidFill>
                  <a:schemeClr val="bg1"/>
                </a:solidFill>
                <a:latin typeface="Rubik"/>
                <a:ea typeface="Colby StBlk"/>
                <a:cs typeface="Rubik"/>
              </a:rPr>
              <a:t>Every year </a:t>
            </a:r>
          </a:p>
          <a:p>
            <a:pPr marL="0" algn="l" rtl="0"/>
            <a:r>
              <a:rPr lang="en-GB" sz="2400" b="1" kern="1200">
                <a:solidFill>
                  <a:schemeClr val="bg1"/>
                </a:solidFill>
                <a:latin typeface="Rubik"/>
                <a:ea typeface="Colby StBlk"/>
                <a:cs typeface="Rubik"/>
              </a:rPr>
              <a:t>we help over</a:t>
            </a:r>
          </a:p>
          <a:p>
            <a:pPr marL="0" algn="l" rtl="0"/>
            <a:r>
              <a:rPr lang="en-GB" sz="3200" b="1" kern="1200">
                <a:solidFill>
                  <a:schemeClr val="bg1"/>
                </a:solidFill>
                <a:latin typeface="Rubik"/>
                <a:ea typeface="Colby StBlk"/>
                <a:cs typeface="Rubik"/>
              </a:rPr>
              <a:t>1 million</a:t>
            </a:r>
          </a:p>
          <a:p>
            <a:pPr marL="0" algn="l" rtl="0"/>
            <a:r>
              <a:rPr lang="en-GB" sz="2000" b="1" kern="1200">
                <a:solidFill>
                  <a:schemeClr val="bg1"/>
                </a:solidFill>
                <a:latin typeface="Rubik"/>
                <a:ea typeface="Colby StBlk"/>
                <a:cs typeface="Rubik"/>
              </a:rPr>
              <a:t>people to have </a:t>
            </a:r>
          </a:p>
          <a:p>
            <a:pPr marL="0" algn="l" rtl="0"/>
            <a:r>
              <a:rPr lang="en-GB" sz="2000" b="1" kern="1200">
                <a:solidFill>
                  <a:schemeClr val="bg1"/>
                </a:solidFill>
                <a:latin typeface="Rubik"/>
                <a:ea typeface="Colby StBlk"/>
                <a:cs typeface="Rubik"/>
              </a:rPr>
              <a:t>a brighter fut</a:t>
            </a:r>
            <a:r>
              <a:rPr lang="en-GB" sz="2000" b="1" kern="1200">
                <a:solidFill>
                  <a:schemeClr val="bg1"/>
                </a:solidFill>
                <a:latin typeface="Colby StBlk"/>
                <a:ea typeface="Colby StBlk"/>
                <a:cs typeface="Rubik"/>
              </a:rPr>
              <a:t>ure</a:t>
            </a:r>
          </a:p>
          <a:p>
            <a:pPr algn="ctr"/>
            <a:endParaRPr lang="en-US">
              <a:solidFill>
                <a:schemeClr val="bg1"/>
              </a:solidFill>
            </a:endParaRPr>
          </a:p>
        </p:txBody>
      </p:sp>
      <p:sp>
        <p:nvSpPr>
          <p:cNvPr id="12" name="Rectangle 11">
            <a:extLst>
              <a:ext uri="{FF2B5EF4-FFF2-40B4-BE49-F238E27FC236}">
                <a16:creationId xmlns:a16="http://schemas.microsoft.com/office/drawing/2014/main" id="{08110F21-4E78-565B-1E94-58C80F7A0779}"/>
              </a:ext>
            </a:extLst>
          </p:cNvPr>
          <p:cNvSpPr/>
          <p:nvPr/>
        </p:nvSpPr>
        <p:spPr>
          <a:xfrm>
            <a:off x="510053" y="5607718"/>
            <a:ext cx="8194677" cy="984885"/>
          </a:xfrm>
          <a:prstGeom prst="rect">
            <a:avLst/>
          </a:prstGeom>
        </p:spPr>
        <p:txBody>
          <a:bodyPr wrap="square" lIns="0" tIns="0" rIns="0" bIns="0" anchor="t">
            <a:spAutoFit/>
          </a:bodyPr>
          <a:lstStyle/>
          <a:p>
            <a:r>
              <a:rPr lang="en-GB" sz="3200" b="1">
                <a:solidFill>
                  <a:srgbClr val="12375A"/>
                </a:solidFill>
                <a:latin typeface="Rubik Black"/>
                <a:ea typeface="+mn-lt"/>
                <a:cs typeface="+mn-lt"/>
              </a:rPr>
              <a:t>WE CAN DO THIS BECAUSE OF </a:t>
            </a:r>
            <a:r>
              <a:rPr lang="en-GB" sz="3200" b="1">
                <a:solidFill>
                  <a:srgbClr val="018EBB"/>
                </a:solidFill>
                <a:latin typeface="Rubik Black"/>
                <a:ea typeface="+mn-lt"/>
                <a:cs typeface="+mn-lt"/>
              </a:rPr>
              <a:t>YOU! </a:t>
            </a:r>
            <a:endParaRPr lang="en-GB" sz="2400" b="1">
              <a:solidFill>
                <a:srgbClr val="018EBB"/>
              </a:solidFill>
              <a:latin typeface="Rubik"/>
              <a:ea typeface="Calibri"/>
              <a:cs typeface="Rubik"/>
            </a:endParaRPr>
          </a:p>
          <a:p>
            <a:endParaRPr lang="en-GB" sz="1600">
              <a:solidFill>
                <a:srgbClr val="000000"/>
              </a:solidFill>
              <a:latin typeface="Rubik"/>
              <a:cs typeface="Rubik"/>
            </a:endParaRPr>
          </a:p>
          <a:p>
            <a:endParaRPr lang="en-GB" sz="1600">
              <a:latin typeface="Rubik"/>
              <a:cs typeface="Rubik"/>
            </a:endParaRPr>
          </a:p>
        </p:txBody>
      </p:sp>
      <p:pic>
        <p:nvPicPr>
          <p:cNvPr id="18" name="Graphic 17">
            <a:extLst>
              <a:ext uri="{FF2B5EF4-FFF2-40B4-BE49-F238E27FC236}">
                <a16:creationId xmlns:a16="http://schemas.microsoft.com/office/drawing/2014/main" id="{5110F0F1-0A60-9782-FD98-0047F489E51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05108" y="464051"/>
            <a:ext cx="1600203" cy="571501"/>
          </a:xfrm>
          <a:prstGeom prst="rect">
            <a:avLst/>
          </a:prstGeom>
        </p:spPr>
      </p:pic>
    </p:spTree>
    <p:extLst>
      <p:ext uri="{BB962C8B-B14F-4D97-AF65-F5344CB8AC3E}">
        <p14:creationId xmlns:p14="http://schemas.microsoft.com/office/powerpoint/2010/main" val="670471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16BF3-29E8-8966-30F2-4E271195B5F3}"/>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15C21214-2A88-6763-A12D-76338B7E70C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
                    </a14:imgEffect>
                  </a14:imgLayer>
                </a14:imgProps>
              </a:ext>
            </a:extLst>
          </a:blip>
          <a:srcRect/>
          <a:stretch/>
        </p:blipFill>
        <p:spPr>
          <a:xfrm>
            <a:off x="-1" y="0"/>
            <a:ext cx="9153153" cy="6095999"/>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A6E23195-5C86-3934-4C18-E206B6EFB73D}"/>
              </a:ext>
            </a:extLst>
          </p:cNvPr>
          <p:cNvPicPr>
            <a:picLocks noChangeAspect="1"/>
          </p:cNvPicPr>
          <p:nvPr/>
        </p:nvPicPr>
        <p:blipFill>
          <a:blip r:embed="rId5"/>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2020328C-5A03-5ABB-742A-DC0E1F8D65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23B26E0C-81C6-C93A-B3C0-7EE084D8CC04}"/>
              </a:ext>
            </a:extLst>
          </p:cNvPr>
          <p:cNvPicPr>
            <a:picLocks noChangeAspect="1"/>
          </p:cNvPicPr>
          <p:nvPr/>
        </p:nvPicPr>
        <p:blipFill>
          <a:blip r:embed="rId8"/>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889FA522-1DB8-6916-7AA4-4D93720E663D}"/>
              </a:ext>
            </a:extLst>
          </p:cNvPr>
          <p:cNvSpPr txBox="1"/>
          <p:nvPr/>
        </p:nvSpPr>
        <p:spPr>
          <a:xfrm>
            <a:off x="263533" y="2668840"/>
            <a:ext cx="4309237" cy="3077766"/>
          </a:xfrm>
          <a:prstGeom prst="rect">
            <a:avLst/>
          </a:prstGeom>
          <a:noFill/>
        </p:spPr>
        <p:txBody>
          <a:bodyPr wrap="square" lIns="0" tIns="0" rIns="0" bIns="0" rtlCol="0" anchor="t">
            <a:spAutoFit/>
          </a:bodyPr>
          <a:lstStyle/>
          <a:p>
            <a:r>
              <a:rPr lang="en-GB" sz="2800" b="1">
                <a:solidFill>
                  <a:schemeClr val="bg1"/>
                </a:solidFill>
                <a:latin typeface="Rubik"/>
                <a:cs typeface="Rubik"/>
              </a:rPr>
              <a:t>EDUCATION</a:t>
            </a:r>
            <a:endParaRPr lang="en-US" sz="1400">
              <a:solidFill>
                <a:schemeClr val="bg1"/>
              </a:solidFill>
              <a:ea typeface="Calibri"/>
              <a:cs typeface="Calibri"/>
            </a:endParaRPr>
          </a:p>
          <a:p>
            <a:r>
              <a:rPr lang="en-GB" sz="2800" b="1">
                <a:solidFill>
                  <a:schemeClr val="bg1"/>
                </a:solidFill>
                <a:latin typeface="Rubik"/>
                <a:cs typeface="Rubik"/>
              </a:rPr>
              <a:t>ADVOCACY</a:t>
            </a:r>
            <a:endParaRPr lang="en-GB" sz="1400">
              <a:solidFill>
                <a:schemeClr val="bg1"/>
              </a:solidFill>
              <a:ea typeface="Calibri"/>
              <a:cs typeface="Calibri"/>
            </a:endParaRPr>
          </a:p>
          <a:p>
            <a:r>
              <a:rPr lang="en-GB" sz="2800" b="1">
                <a:solidFill>
                  <a:schemeClr val="bg1"/>
                </a:solidFill>
                <a:latin typeface="Rubik"/>
                <a:cs typeface="Rubik"/>
              </a:rPr>
              <a:t>HUNGER</a:t>
            </a:r>
            <a:endParaRPr lang="en-GB" sz="1400">
              <a:solidFill>
                <a:schemeClr val="bg1"/>
              </a:solidFill>
              <a:ea typeface="Calibri"/>
              <a:cs typeface="Calibri"/>
            </a:endParaRPr>
          </a:p>
          <a:p>
            <a:r>
              <a:rPr lang="en-GB" sz="2800" b="1">
                <a:solidFill>
                  <a:schemeClr val="bg1"/>
                </a:solidFill>
                <a:latin typeface="Rubik"/>
                <a:cs typeface="Rubik"/>
              </a:rPr>
              <a:t>WATER</a:t>
            </a:r>
            <a:endParaRPr lang="en-GB" sz="1400">
              <a:solidFill>
                <a:schemeClr val="bg1"/>
              </a:solidFill>
              <a:ea typeface="Calibri"/>
              <a:cs typeface="Calibri"/>
            </a:endParaRPr>
          </a:p>
          <a:p>
            <a:r>
              <a:rPr lang="en-GB" sz="2800" b="1">
                <a:solidFill>
                  <a:schemeClr val="bg1"/>
                </a:solidFill>
                <a:latin typeface="Rubik"/>
                <a:cs typeface="Rubik"/>
              </a:rPr>
              <a:t>PEACE &amp; JUSTICE</a:t>
            </a:r>
            <a:endParaRPr lang="en-GB" sz="1400">
              <a:solidFill>
                <a:schemeClr val="bg1"/>
              </a:solidFill>
              <a:ea typeface="Calibri"/>
              <a:cs typeface="Calibri"/>
            </a:endParaRPr>
          </a:p>
          <a:p>
            <a:r>
              <a:rPr lang="en-GB" sz="2800" b="1">
                <a:solidFill>
                  <a:schemeClr val="bg1"/>
                </a:solidFill>
                <a:latin typeface="Rubik"/>
                <a:cs typeface="Rubik"/>
              </a:rPr>
              <a:t>EMERGENCIES</a:t>
            </a:r>
            <a:endParaRPr lang="en-GB" sz="1400">
              <a:solidFill>
                <a:schemeClr val="bg1"/>
              </a:solidFill>
            </a:endParaRPr>
          </a:p>
          <a:p>
            <a:endParaRPr lang="en-GB" sz="3200" b="1">
              <a:solidFill>
                <a:schemeClr val="bg1"/>
              </a:solidFill>
              <a:latin typeface="Rubik Black" pitchFamily="2" charset="-79"/>
              <a:ea typeface="Colby StBlk" pitchFamily="2" charset="77"/>
              <a:cs typeface="Rubik Black" pitchFamily="2" charset="-79"/>
            </a:endParaRPr>
          </a:p>
        </p:txBody>
      </p:sp>
    </p:spTree>
    <p:extLst>
      <p:ext uri="{BB962C8B-B14F-4D97-AF65-F5344CB8AC3E}">
        <p14:creationId xmlns:p14="http://schemas.microsoft.com/office/powerpoint/2010/main" val="384942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a mountain in the background&#10;&#10;AI-generated content may be incorrect.">
            <a:extLst>
              <a:ext uri="{FF2B5EF4-FFF2-40B4-BE49-F238E27FC236}">
                <a16:creationId xmlns:a16="http://schemas.microsoft.com/office/drawing/2014/main" id="{3732537C-B5C3-B734-FDB1-B1A705D10E6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61743"/>
            <a:ext cx="9144000" cy="6096513"/>
          </a:xfrm>
          <a:prstGeom prst="rect">
            <a:avLst/>
          </a:prstGeom>
        </p:spPr>
      </p:pic>
      <p:pic>
        <p:nvPicPr>
          <p:cNvPr id="5" name="Picture 4" descr="A blue sky with clouds&#10;&#10;AI-generated content may be incorrect.">
            <a:extLst>
              <a:ext uri="{FF2B5EF4-FFF2-40B4-BE49-F238E27FC236}">
                <a16:creationId xmlns:a16="http://schemas.microsoft.com/office/drawing/2014/main" id="{F24B4B8B-6230-B393-8F39-634E1A64FBBD}"/>
              </a:ext>
            </a:extLst>
          </p:cNvPr>
          <p:cNvPicPr>
            <a:picLocks noChangeAspect="1"/>
          </p:cNvPicPr>
          <p:nvPr/>
        </p:nvPicPr>
        <p:blipFill>
          <a:blip r:embed="rId4"/>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D162CBA8-E511-A9E1-4C59-6761D2865D4B}"/>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EA214A03-130C-2FE6-D461-52A4F7004E7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336458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FB07D-5060-0B93-F4B2-452865AD4CEC}"/>
            </a:ext>
          </a:extLst>
        </p:cNvPr>
        <p:cNvGrpSpPr/>
        <p:nvPr/>
      </p:nvGrpSpPr>
      <p:grpSpPr>
        <a:xfrm>
          <a:off x="0" y="0"/>
          <a:ext cx="0" cy="0"/>
          <a:chOff x="0" y="0"/>
          <a:chExt cx="0" cy="0"/>
        </a:xfrm>
      </p:grpSpPr>
      <p:pic>
        <p:nvPicPr>
          <p:cNvPr id="2" name="Picture 1" descr="A map of europe with a route to scotland and ethiopia&#10;&#10;AI-generated content may be incorrect.">
            <a:extLst>
              <a:ext uri="{FF2B5EF4-FFF2-40B4-BE49-F238E27FC236}">
                <a16:creationId xmlns:a16="http://schemas.microsoft.com/office/drawing/2014/main" id="{09A139CD-187F-EBFF-EBDF-4AF7D94AB641}"/>
              </a:ext>
            </a:extLst>
          </p:cNvPr>
          <p:cNvPicPr>
            <a:picLocks noChangeAspect="1"/>
          </p:cNvPicPr>
          <p:nvPr/>
        </p:nvPicPr>
        <p:blipFill>
          <a:blip r:embed="rId3"/>
          <a:stretch>
            <a:fillRect/>
          </a:stretch>
        </p:blipFill>
        <p:spPr>
          <a:xfrm>
            <a:off x="16748" y="1156607"/>
            <a:ext cx="9144000" cy="6096000"/>
          </a:xfrm>
          <a:prstGeom prst="rect">
            <a:avLst/>
          </a:prstGeom>
        </p:spPr>
      </p:pic>
      <p:pic>
        <p:nvPicPr>
          <p:cNvPr id="4" name="Picture 3" descr="A blue sky with clouds&#10;&#10;AI-generated content may be incorrect.">
            <a:extLst>
              <a:ext uri="{FF2B5EF4-FFF2-40B4-BE49-F238E27FC236}">
                <a16:creationId xmlns:a16="http://schemas.microsoft.com/office/drawing/2014/main" id="{47FA9446-721C-FBB2-0CCD-05F760CD7945}"/>
              </a:ext>
            </a:extLst>
          </p:cNvPr>
          <p:cNvPicPr>
            <a:picLocks noChangeAspect="1"/>
          </p:cNvPicPr>
          <p:nvPr/>
        </p:nvPicPr>
        <p:blipFill>
          <a:blip r:embed="rId4"/>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AB7ACDCD-FCEC-456E-B273-ECB05EAA08B2}"/>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7C96ED88-6AF3-4076-1D65-AEE49B5FC5E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7" name="Graphic 6" descr="Flag of Ethiopia - Wikipedia">
            <a:extLst>
              <a:ext uri="{FF2B5EF4-FFF2-40B4-BE49-F238E27FC236}">
                <a16:creationId xmlns:a16="http://schemas.microsoft.com/office/drawing/2014/main" id="{BEDEBA18-F915-7D31-31E6-DCD776D1AF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8938" y="5996354"/>
            <a:ext cx="1885950" cy="964956"/>
          </a:xfrm>
          <a:prstGeom prst="rect">
            <a:avLst/>
          </a:prstGeom>
        </p:spPr>
      </p:pic>
      <p:sp>
        <p:nvSpPr>
          <p:cNvPr id="3" name="Arrow: Down 2">
            <a:extLst>
              <a:ext uri="{FF2B5EF4-FFF2-40B4-BE49-F238E27FC236}">
                <a16:creationId xmlns:a16="http://schemas.microsoft.com/office/drawing/2014/main" id="{42C38EEC-DD4D-6E32-341C-6B1E1656482E}"/>
              </a:ext>
            </a:extLst>
          </p:cNvPr>
          <p:cNvSpPr/>
          <p:nvPr/>
        </p:nvSpPr>
        <p:spPr>
          <a:xfrm>
            <a:off x="6375184" y="5548277"/>
            <a:ext cx="320092" cy="560162"/>
          </a:xfrm>
          <a:prstGeom prst="downArrow">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779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516BD-6925-EE75-30C6-5646E4AE5B0F}"/>
            </a:ext>
          </a:extLst>
        </p:cNvPr>
        <p:cNvGrpSpPr/>
        <p:nvPr/>
      </p:nvGrpSpPr>
      <p:grpSpPr>
        <a:xfrm>
          <a:off x="0" y="0"/>
          <a:ext cx="0" cy="0"/>
          <a:chOff x="0" y="0"/>
          <a:chExt cx="0" cy="0"/>
        </a:xfrm>
      </p:grpSpPr>
      <p:pic>
        <p:nvPicPr>
          <p:cNvPr id="2" name="Picture 1" descr="A person standing in a field with a straw hut in the background&#10;&#10;AI-generated content may be incorrect.">
            <a:extLst>
              <a:ext uri="{FF2B5EF4-FFF2-40B4-BE49-F238E27FC236}">
                <a16:creationId xmlns:a16="http://schemas.microsoft.com/office/drawing/2014/main" id="{2F4D3A8E-4077-A108-85BD-ECCEAF8CD9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90" y="1166550"/>
            <a:ext cx="9144000" cy="6096000"/>
          </a:xfrm>
          <a:prstGeom prst="rect">
            <a:avLst/>
          </a:prstGeom>
        </p:spPr>
      </p:pic>
      <p:pic>
        <p:nvPicPr>
          <p:cNvPr id="5" name="Picture 4" descr="A blue sky with clouds&#10;&#10;AI-generated content may be incorrect.">
            <a:extLst>
              <a:ext uri="{FF2B5EF4-FFF2-40B4-BE49-F238E27FC236}">
                <a16:creationId xmlns:a16="http://schemas.microsoft.com/office/drawing/2014/main" id="{388DE299-C2B1-4DC6-6097-49DE560475DF}"/>
              </a:ext>
            </a:extLst>
          </p:cNvPr>
          <p:cNvPicPr>
            <a:picLocks noChangeAspect="1"/>
          </p:cNvPicPr>
          <p:nvPr/>
        </p:nvPicPr>
        <p:blipFill>
          <a:blip r:embed="rId4"/>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F5A08AAB-E15D-26C9-95E1-D66A96F5B0D0}"/>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28E9FB18-2988-D6A8-918D-A8CC5996A4D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180338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E2913-A937-DF37-6370-ED89B8886D77}"/>
            </a:ext>
          </a:extLst>
        </p:cNvPr>
        <p:cNvGrpSpPr/>
        <p:nvPr/>
      </p:nvGrpSpPr>
      <p:grpSpPr>
        <a:xfrm>
          <a:off x="0" y="0"/>
          <a:ext cx="0" cy="0"/>
          <a:chOff x="0" y="0"/>
          <a:chExt cx="0" cy="0"/>
        </a:xfrm>
      </p:grpSpPr>
      <p:pic>
        <p:nvPicPr>
          <p:cNvPr id="3" name="Picture 2" descr="A person in a white coat pouring water into a large group of chickens&#10;&#10;AI-generated content may be incorrect.">
            <a:extLst>
              <a:ext uri="{FF2B5EF4-FFF2-40B4-BE49-F238E27FC236}">
                <a16:creationId xmlns:a16="http://schemas.microsoft.com/office/drawing/2014/main" id="{14B143E7-D205-BF00-C022-964EC55B164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0990" y="1035553"/>
            <a:ext cx="9144000" cy="5822447"/>
          </a:xfrm>
          <a:prstGeom prst="rect">
            <a:avLst/>
          </a:prstGeom>
        </p:spPr>
      </p:pic>
      <p:pic>
        <p:nvPicPr>
          <p:cNvPr id="5" name="Picture 4" descr="A blue sky with clouds&#10;&#10;AI-generated content may be incorrect.">
            <a:extLst>
              <a:ext uri="{FF2B5EF4-FFF2-40B4-BE49-F238E27FC236}">
                <a16:creationId xmlns:a16="http://schemas.microsoft.com/office/drawing/2014/main" id="{3E4CD467-AFB5-CF16-5400-8F15B3ED155C}"/>
              </a:ext>
            </a:extLst>
          </p:cNvPr>
          <p:cNvPicPr>
            <a:picLocks noChangeAspect="1"/>
          </p:cNvPicPr>
          <p:nvPr/>
        </p:nvPicPr>
        <p:blipFill>
          <a:blip r:embed="rId4"/>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B4540FD5-DA4C-FF0B-8B7E-0E5198B349BF}"/>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DF19B3AD-4468-D834-A355-46BAE7FB7D6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3205306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itting in a field of plants&#10;&#10;AI-generated content may be incorrect.">
            <a:extLst>
              <a:ext uri="{FF2B5EF4-FFF2-40B4-BE49-F238E27FC236}">
                <a16:creationId xmlns:a16="http://schemas.microsoft.com/office/drawing/2014/main" id="{B7E4FE50-F8CB-CBD4-242A-AFFE3A16D34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048005"/>
            <a:ext cx="9144000" cy="6095490"/>
          </a:xfrm>
          <a:prstGeom prst="rect">
            <a:avLst/>
          </a:prstGeom>
        </p:spPr>
      </p:pic>
      <p:pic>
        <p:nvPicPr>
          <p:cNvPr id="4" name="Picture 3" descr="A blue sky with clouds&#10;&#10;AI-generated content may be incorrect.">
            <a:extLst>
              <a:ext uri="{FF2B5EF4-FFF2-40B4-BE49-F238E27FC236}">
                <a16:creationId xmlns:a16="http://schemas.microsoft.com/office/drawing/2014/main" id="{9AE55893-51F3-DAF7-FEDF-773B63967107}"/>
              </a:ext>
            </a:extLst>
          </p:cNvPr>
          <p:cNvPicPr>
            <a:picLocks noChangeAspect="1"/>
          </p:cNvPicPr>
          <p:nvPr/>
        </p:nvPicPr>
        <p:blipFill>
          <a:blip r:embed="rId4"/>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3CD07822-A6A2-70CF-0808-7B2D98E9DFA3}"/>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DD9C68DF-25BA-8CD4-2EB8-942ECBF86D6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2166942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E063A4-9AB7-808E-7C63-87B97A54B60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50BAEAA-1951-BE23-911D-CF1A1443CDE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143" y="874677"/>
            <a:ext cx="9153743" cy="598332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6992B564-85C3-FE8A-A740-19B779068A6C}"/>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E35A8814-5B45-7456-3342-04C18AD3F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DB05BB87-4E15-7C16-6E63-D7CF1D01364E}"/>
              </a:ext>
            </a:extLst>
          </p:cNvPr>
          <p:cNvSpPr txBox="1"/>
          <p:nvPr/>
        </p:nvSpPr>
        <p:spPr>
          <a:xfrm>
            <a:off x="293929" y="464052"/>
            <a:ext cx="5577482" cy="507831"/>
          </a:xfrm>
          <a:prstGeom prst="rect">
            <a:avLst/>
          </a:prstGeom>
          <a:noFill/>
        </p:spPr>
        <p:txBody>
          <a:bodyPr wrap="square" rtlCol="0">
            <a:spAutoFit/>
          </a:bodyPr>
          <a:lstStyle/>
          <a:p>
            <a:r>
              <a:rPr lang="en-GB" sz="2700" b="1">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5F278081-2C7D-8FEF-A153-B266C8A5C6E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Rectangle 2">
            <a:extLst>
              <a:ext uri="{FF2B5EF4-FFF2-40B4-BE49-F238E27FC236}">
                <a16:creationId xmlns:a16="http://schemas.microsoft.com/office/drawing/2014/main" id="{2F7675A1-D599-0737-5A44-FEE4281E619C}"/>
              </a:ext>
            </a:extLst>
          </p:cNvPr>
          <p:cNvSpPr/>
          <p:nvPr/>
        </p:nvSpPr>
        <p:spPr>
          <a:xfrm>
            <a:off x="3082670" y="1698171"/>
            <a:ext cx="5689132" cy="3877985"/>
          </a:xfrm>
          <a:prstGeom prst="rect">
            <a:avLst/>
          </a:prstGeom>
        </p:spPr>
        <p:txBody>
          <a:bodyPr wrap="square" lIns="0" tIns="0" rIns="0" bIns="0" anchor="t">
            <a:spAutoFit/>
          </a:bodyPr>
          <a:lstStyle/>
          <a:p>
            <a:pPr algn="r"/>
            <a:r>
              <a:rPr lang="en-GB" sz="3600" b="1">
                <a:solidFill>
                  <a:srgbClr val="12375A"/>
                </a:solidFill>
                <a:latin typeface="Rubik" pitchFamily="2" charset="-79"/>
                <a:ea typeface="Colby StBlk" pitchFamily="2" charset="77"/>
                <a:cs typeface="Rubik" pitchFamily="2" charset="-79"/>
              </a:rPr>
              <a:t>WATER IS LIFE</a:t>
            </a:r>
          </a:p>
          <a:p>
            <a:pPr algn="r"/>
            <a:r>
              <a:rPr lang="en-GB" sz="3600" b="1">
                <a:solidFill>
                  <a:schemeClr val="bg1"/>
                </a:solidFill>
                <a:latin typeface="Rubik" pitchFamily="2" charset="-79"/>
                <a:ea typeface="Colby StBlk" pitchFamily="2" charset="77"/>
                <a:cs typeface="Rubik" pitchFamily="2" charset="-79"/>
              </a:rPr>
              <a:t>YET, FOR MANY, </a:t>
            </a:r>
          </a:p>
          <a:p>
            <a:pPr algn="r"/>
            <a:r>
              <a:rPr lang="en-GB" sz="3600" b="1">
                <a:solidFill>
                  <a:schemeClr val="bg1"/>
                </a:solidFill>
                <a:latin typeface="Rubik" pitchFamily="2" charset="-79"/>
                <a:ea typeface="Colby StBlk" pitchFamily="2" charset="77"/>
                <a:cs typeface="Rubik" pitchFamily="2" charset="-79"/>
              </a:rPr>
              <a:t>CLEAN WATER </a:t>
            </a:r>
          </a:p>
          <a:p>
            <a:pPr algn="r"/>
            <a:r>
              <a:rPr lang="en-GB" sz="3600" b="1">
                <a:solidFill>
                  <a:schemeClr val="bg1"/>
                </a:solidFill>
                <a:latin typeface="Rubik" pitchFamily="2" charset="-79"/>
                <a:ea typeface="Colby StBlk" pitchFamily="2" charset="77"/>
                <a:cs typeface="Rubik" pitchFamily="2" charset="-79"/>
              </a:rPr>
              <a:t>IS HARD TO REACH</a:t>
            </a:r>
          </a:p>
          <a:p>
            <a:pPr algn="r"/>
            <a:endParaRPr lang="en-GB" sz="3600" b="1">
              <a:solidFill>
                <a:schemeClr val="bg1"/>
              </a:solidFill>
              <a:latin typeface="Rubik" pitchFamily="2" charset="-79"/>
              <a:ea typeface="Colby StBlk" pitchFamily="2" charset="77"/>
              <a:cs typeface="Rubik" pitchFamily="2" charset="-79"/>
            </a:endParaRPr>
          </a:p>
          <a:p>
            <a:pPr algn="r"/>
            <a:endParaRPr lang="en-GB" sz="3600" b="1">
              <a:solidFill>
                <a:schemeClr val="bg1"/>
              </a:solidFill>
              <a:latin typeface="Rubik" pitchFamily="2" charset="-79"/>
              <a:ea typeface="Colby StBlk" pitchFamily="2" charset="77"/>
              <a:cs typeface="Rubik" pitchFamily="2" charset="-79"/>
            </a:endParaRPr>
          </a:p>
          <a:p>
            <a:pPr algn="r"/>
            <a:endParaRPr lang="en-GB" sz="3600" b="1">
              <a:solidFill>
                <a:schemeClr val="bg1"/>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2924013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A5EA36-DAED-C6C4-CBF7-B72EFB6FC00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576F611-0CD1-5AF9-7B5B-4136FB1071B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1091" y="874677"/>
            <a:ext cx="9185977" cy="6481101"/>
          </a:xfrm>
          <a:prstGeom prst="rect">
            <a:avLst/>
          </a:prstGeom>
        </p:spPr>
      </p:pic>
      <p:pic>
        <p:nvPicPr>
          <p:cNvPr id="9" name="Picture 8" descr="A blue sky with clouds&#10;&#10;AI-generated content may be incorrect.">
            <a:extLst>
              <a:ext uri="{FF2B5EF4-FFF2-40B4-BE49-F238E27FC236}">
                <a16:creationId xmlns:a16="http://schemas.microsoft.com/office/drawing/2014/main" id="{AAAAE885-8ED9-25F6-B3E2-A699C23615BA}"/>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A4FA5058-FEEE-D8F2-4C4D-73F0932EE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52B3A08-D07C-136C-A3B4-9A654BD18E52}"/>
              </a:ext>
            </a:extLst>
          </p:cNvPr>
          <p:cNvSpPr txBox="1"/>
          <p:nvPr/>
        </p:nvSpPr>
        <p:spPr>
          <a:xfrm>
            <a:off x="293929" y="464052"/>
            <a:ext cx="5577482" cy="507831"/>
          </a:xfrm>
          <a:prstGeom prst="rect">
            <a:avLst/>
          </a:prstGeom>
          <a:noFill/>
        </p:spPr>
        <p:txBody>
          <a:bodyPr wrap="square" rtlCol="0">
            <a:spAutoFit/>
          </a:bodyPr>
          <a:lstStyle/>
          <a:p>
            <a:r>
              <a:rPr lang="en-GB" sz="2700" b="1">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B9F8D7BF-5FBB-FC1F-510C-8BDFD475513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4" name="Graphic 3">
            <a:extLst>
              <a:ext uri="{FF2B5EF4-FFF2-40B4-BE49-F238E27FC236}">
                <a16:creationId xmlns:a16="http://schemas.microsoft.com/office/drawing/2014/main" id="{B1B23830-1631-C451-E1DC-602F1644D1FC}"/>
              </a:ext>
            </a:extLst>
          </p:cNvPr>
          <p:cNvPicPr>
            <a:picLocks noChangeAspect="1"/>
          </p:cNvPicPr>
          <p:nvPr/>
        </p:nvPicPr>
        <p:blipFill>
          <a:blip r:embed="rId7">
            <a:extLst>
              <a:ext uri="{96DAC541-7B7A-43D3-8B79-37D633B846F1}">
                <asvg:svgBlip xmlns:asvg="http://schemas.microsoft.com/office/drawing/2016/SVG/main" r:embed="rId8"/>
              </a:ext>
            </a:extLst>
          </a:blip>
          <a:srcRect r="25012"/>
          <a:stretch>
            <a:fillRect/>
          </a:stretch>
        </p:blipFill>
        <p:spPr>
          <a:xfrm>
            <a:off x="4805082" y="5126222"/>
            <a:ext cx="4382038" cy="1463191"/>
          </a:xfrm>
          <a:prstGeom prst="rect">
            <a:avLst/>
          </a:prstGeom>
        </p:spPr>
      </p:pic>
      <p:sp>
        <p:nvSpPr>
          <p:cNvPr id="3" name="Rectangle 2">
            <a:extLst>
              <a:ext uri="{FF2B5EF4-FFF2-40B4-BE49-F238E27FC236}">
                <a16:creationId xmlns:a16="http://schemas.microsoft.com/office/drawing/2014/main" id="{99C4E609-83F7-F0D7-F845-3AC7855B7AEB}"/>
              </a:ext>
            </a:extLst>
          </p:cNvPr>
          <p:cNvSpPr/>
          <p:nvPr/>
        </p:nvSpPr>
        <p:spPr>
          <a:xfrm>
            <a:off x="5300644" y="5362283"/>
            <a:ext cx="3271445" cy="984885"/>
          </a:xfrm>
          <a:prstGeom prst="rect">
            <a:avLst/>
          </a:prstGeom>
        </p:spPr>
        <p:txBody>
          <a:bodyPr wrap="square" lIns="0" tIns="0" rIns="0" bIns="0">
            <a:spAutoFit/>
          </a:bodyPr>
          <a:lstStyle/>
          <a:p>
            <a:pPr algn="r"/>
            <a:r>
              <a:rPr lang="en-GB" sz="2400" b="1">
                <a:solidFill>
                  <a:srgbClr val="12375A"/>
                </a:solidFill>
                <a:latin typeface="Rubik" pitchFamily="2" charset="-79"/>
                <a:ea typeface="Colby StBlk" pitchFamily="2" charset="77"/>
                <a:cs typeface="Rubik" pitchFamily="2" charset="-79"/>
              </a:rPr>
              <a:t>“Without water it is not possible to live.”</a:t>
            </a:r>
            <a:r>
              <a:rPr lang="en-GB" sz="1600">
                <a:solidFill>
                  <a:srgbClr val="12375A"/>
                </a:solidFill>
                <a:latin typeface="Rubik" pitchFamily="2" charset="-79"/>
                <a:ea typeface="Colby StBlk" pitchFamily="2" charset="77"/>
                <a:cs typeface="Rubik" pitchFamily="2" charset="-79"/>
              </a:rPr>
              <a:t> Pope Leo XIV</a:t>
            </a:r>
            <a:endParaRPr lang="en-GB" sz="1600" b="1">
              <a:solidFill>
                <a:srgbClr val="12375A"/>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3370460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93D669-F08B-A31A-304D-BC7DCC6E7393}"/>
            </a:ext>
          </a:extLst>
        </p:cNvPr>
        <p:cNvGrpSpPr/>
        <p:nvPr/>
      </p:nvGrpSpPr>
      <p:grpSpPr>
        <a:xfrm>
          <a:off x="0" y="0"/>
          <a:ext cx="0" cy="0"/>
          <a:chOff x="0" y="0"/>
          <a:chExt cx="0" cy="0"/>
        </a:xfrm>
      </p:grpSpPr>
      <p:pic>
        <p:nvPicPr>
          <p:cNvPr id="2" name="Picture 1" descr="A silhouette of a person&amp;#39;s face&#10;&#10;AI-generated content may be incorrect.">
            <a:extLst>
              <a:ext uri="{FF2B5EF4-FFF2-40B4-BE49-F238E27FC236}">
                <a16:creationId xmlns:a16="http://schemas.microsoft.com/office/drawing/2014/main" id="{97F6BF71-C8E5-EECD-1F91-F5C47212C8B0}"/>
              </a:ext>
            </a:extLst>
          </p:cNvPr>
          <p:cNvPicPr>
            <a:picLocks noChangeAspect="1"/>
          </p:cNvPicPr>
          <p:nvPr/>
        </p:nvPicPr>
        <p:blipFill rotWithShape="1">
          <a:blip r:embed="rId3">
            <a:extLst>
              <a:ext uri="{28A0092B-C50C-407E-A947-70E740481C1C}">
                <a14:useLocalDpi xmlns:a14="http://schemas.microsoft.com/office/drawing/2010/main"/>
              </a:ext>
            </a:extLst>
          </a:blip>
          <a:srcRect/>
          <a:stretch>
            <a:fillRect/>
          </a:stretch>
        </p:blipFill>
        <p:spPr>
          <a:xfrm>
            <a:off x="-3876" y="0"/>
            <a:ext cx="9147876" cy="6900424"/>
          </a:xfrm>
          <a:prstGeom prst="rect">
            <a:avLst/>
          </a:prstGeom>
        </p:spPr>
      </p:pic>
      <p:pic>
        <p:nvPicPr>
          <p:cNvPr id="9" name="Picture 8" descr="A blue sky with clouds&#10;&#10;AI-generated content may be incorrect.">
            <a:extLst>
              <a:ext uri="{FF2B5EF4-FFF2-40B4-BE49-F238E27FC236}">
                <a16:creationId xmlns:a16="http://schemas.microsoft.com/office/drawing/2014/main" id="{9CAD691E-26D2-A648-CFB3-FE26ADD739CE}"/>
              </a:ext>
            </a:extLst>
          </p:cNvPr>
          <p:cNvPicPr>
            <a:picLocks noChangeAspect="1"/>
          </p:cNvPicPr>
          <p:nvPr/>
        </p:nvPicPr>
        <p:blipFill>
          <a:blip r:embed="rId4"/>
          <a:stretch>
            <a:fillRect/>
          </a:stretch>
        </p:blipFill>
        <p:spPr>
          <a:xfrm>
            <a:off x="-3876" y="-136072"/>
            <a:ext cx="9185976" cy="1698172"/>
          </a:xfrm>
          <a:prstGeom prst="rect">
            <a:avLst/>
          </a:prstGeom>
        </p:spPr>
      </p:pic>
      <p:sp>
        <p:nvSpPr>
          <p:cNvPr id="7" name="TextBox 6">
            <a:extLst>
              <a:ext uri="{FF2B5EF4-FFF2-40B4-BE49-F238E27FC236}">
                <a16:creationId xmlns:a16="http://schemas.microsoft.com/office/drawing/2014/main" id="{A5441C22-B44B-053B-70E2-7AF967DA60AA}"/>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WEE BOX 2026</a:t>
            </a:r>
            <a:endParaRPr lang="en-GB" sz="2700" b="1">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27BD183A-A35C-6769-1917-9B8B7826D98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Rectangle 2">
            <a:extLst>
              <a:ext uri="{FF2B5EF4-FFF2-40B4-BE49-F238E27FC236}">
                <a16:creationId xmlns:a16="http://schemas.microsoft.com/office/drawing/2014/main" id="{247D45C1-9853-F05E-7BBD-CA2D38F82F16}"/>
              </a:ext>
            </a:extLst>
          </p:cNvPr>
          <p:cNvSpPr/>
          <p:nvPr/>
        </p:nvSpPr>
        <p:spPr>
          <a:xfrm>
            <a:off x="293928" y="5950502"/>
            <a:ext cx="8850071" cy="615553"/>
          </a:xfrm>
          <a:prstGeom prst="rect">
            <a:avLst/>
          </a:prstGeom>
          <a:ln>
            <a:noFill/>
          </a:ln>
        </p:spPr>
        <p:txBody>
          <a:bodyPr wrap="square" lIns="0" tIns="0" rIns="0" bIns="0" anchor="t">
            <a:spAutoFit/>
          </a:bodyPr>
          <a:lstStyle/>
          <a:p>
            <a:r>
              <a:rPr lang="en-GB" sz="4000" b="1">
                <a:solidFill>
                  <a:srgbClr val="018EBB"/>
                </a:solidFill>
                <a:latin typeface="Rubik"/>
                <a:cs typeface="Rubik"/>
              </a:rPr>
              <a:t>LENT </a:t>
            </a:r>
            <a:r>
              <a:rPr lang="en-GB" sz="4000" b="1">
                <a:solidFill>
                  <a:schemeClr val="bg1"/>
                </a:solidFill>
                <a:latin typeface="Rubik"/>
                <a:cs typeface="Rubik"/>
              </a:rPr>
              <a:t>Prayer, Fasting, Almsgiving</a:t>
            </a:r>
          </a:p>
        </p:txBody>
      </p:sp>
    </p:spTree>
    <p:extLst>
      <p:ext uri="{BB962C8B-B14F-4D97-AF65-F5344CB8AC3E}">
        <p14:creationId xmlns:p14="http://schemas.microsoft.com/office/powerpoint/2010/main" val="406086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192E-D939-72F6-CA83-D098737BBB8D}"/>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7FE0FB0-8DEF-20A1-0B43-9B3F80C40B79}"/>
              </a:ext>
            </a:extLst>
          </p:cNvPr>
          <p:cNvPicPr>
            <a:picLocks noChangeAspect="1"/>
          </p:cNvPicPr>
          <p:nvPr/>
        </p:nvPicPr>
        <p:blipFill>
          <a:blip r:embed="rId3"/>
          <a:srcRect/>
          <a:stretch/>
        </p:blipFill>
        <p:spPr>
          <a:xfrm>
            <a:off x="-1" y="0"/>
            <a:ext cx="9153153" cy="6095999"/>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353904DA-949C-2D26-111C-A389F90874BA}"/>
              </a:ext>
            </a:extLst>
          </p:cNvPr>
          <p:cNvPicPr>
            <a:picLocks noChangeAspect="1"/>
          </p:cNvPicPr>
          <p:nvPr/>
        </p:nvPicPr>
        <p:blipFill>
          <a:blip r:embed="rId4"/>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1315042E-4F60-5DE5-840E-78661ABF36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E6F5D0B6-D8AD-25E5-739B-5ACA9DC18EF3}"/>
              </a:ext>
            </a:extLst>
          </p:cNvPr>
          <p:cNvPicPr>
            <a:picLocks noChangeAspect="1"/>
          </p:cNvPicPr>
          <p:nvPr/>
        </p:nvPicPr>
        <p:blipFill>
          <a:blip r:embed="rId7"/>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CB70E78E-D4D0-96B3-FB35-F2E4EFE58AE3}"/>
              </a:ext>
            </a:extLst>
          </p:cNvPr>
          <p:cNvSpPr txBox="1"/>
          <p:nvPr/>
        </p:nvSpPr>
        <p:spPr>
          <a:xfrm>
            <a:off x="395021" y="486583"/>
            <a:ext cx="7853830" cy="1027525"/>
          </a:xfrm>
          <a:prstGeom prst="rect">
            <a:avLst/>
          </a:prstGeom>
          <a:noFill/>
        </p:spPr>
        <p:txBody>
          <a:bodyPr wrap="square" lIns="0" tIns="0" rIns="0" bIns="0" rtlCol="0">
            <a:spAutoFit/>
          </a:bodyPr>
          <a:lstStyle/>
          <a:p>
            <a:pPr>
              <a:lnSpc>
                <a:spcPts val="4000"/>
              </a:lnSpc>
            </a:pPr>
            <a:r>
              <a:rPr lang="en-GB" sz="4000" b="1">
                <a:solidFill>
                  <a:schemeClr val="bg1"/>
                </a:solidFill>
                <a:latin typeface="Rubik Black" pitchFamily="2" charset="-79"/>
                <a:ea typeface="Colby StBlk" pitchFamily="2" charset="77"/>
                <a:cs typeface="Rubik Black" pitchFamily="2" charset="-79"/>
              </a:rPr>
              <a:t>LET JUSTICE FLOW.</a:t>
            </a:r>
          </a:p>
          <a:p>
            <a:pPr>
              <a:lnSpc>
                <a:spcPts val="4000"/>
              </a:lnSpc>
            </a:pPr>
            <a:r>
              <a:rPr lang="en-GB" sz="4000" b="1">
                <a:solidFill>
                  <a:srgbClr val="018EBB"/>
                </a:solidFill>
                <a:latin typeface="Rubik Black" pitchFamily="2" charset="-79"/>
                <a:ea typeface="Colby StBlk" pitchFamily="2" charset="77"/>
                <a:cs typeface="Rubik Black" pitchFamily="2" charset="-79"/>
              </a:rPr>
              <a:t>SHARE WATER. SHARE HOPE.</a:t>
            </a:r>
          </a:p>
        </p:txBody>
      </p:sp>
    </p:spTree>
    <p:extLst>
      <p:ext uri="{BB962C8B-B14F-4D97-AF65-F5344CB8AC3E}">
        <p14:creationId xmlns:p14="http://schemas.microsoft.com/office/powerpoint/2010/main" val="1431813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A842D0-2C4C-351F-7B0D-B48D57593D58}"/>
            </a:ext>
          </a:extLst>
        </p:cNvPr>
        <p:cNvGrpSpPr/>
        <p:nvPr/>
      </p:nvGrpSpPr>
      <p:grpSpPr>
        <a:xfrm>
          <a:off x="0" y="0"/>
          <a:ext cx="0" cy="0"/>
          <a:chOff x="0" y="0"/>
          <a:chExt cx="0" cy="0"/>
        </a:xfrm>
      </p:grpSpPr>
      <p:pic>
        <p:nvPicPr>
          <p:cNvPr id="2" name="Picture 1" descr="A person holding a plastic cup&#10;&#10;AI-generated content may be incorrect.">
            <a:extLst>
              <a:ext uri="{FF2B5EF4-FFF2-40B4-BE49-F238E27FC236}">
                <a16:creationId xmlns:a16="http://schemas.microsoft.com/office/drawing/2014/main" id="{61471717-E4F4-E848-6E76-AB2504AF45E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971" y="754673"/>
            <a:ext cx="9144000" cy="6096000"/>
          </a:xfrm>
          <a:prstGeom prst="rect">
            <a:avLst/>
          </a:prstGeom>
        </p:spPr>
      </p:pic>
      <p:pic>
        <p:nvPicPr>
          <p:cNvPr id="9" name="Picture 8" descr="A blue sky with clouds&#10;&#10;AI-generated content may be incorrect.">
            <a:extLst>
              <a:ext uri="{FF2B5EF4-FFF2-40B4-BE49-F238E27FC236}">
                <a16:creationId xmlns:a16="http://schemas.microsoft.com/office/drawing/2014/main" id="{832620A9-A88E-42E5-9345-9AC16D955BCB}"/>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DFB5B97C-90E6-0C24-8E5E-E86013595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72357A6E-7252-5B8D-81BE-E924FA58AD38}"/>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CLEAN WATER CHALLENGE </a:t>
            </a:r>
            <a:endParaRPr lang="en-GB" sz="2700" b="1">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5C81EE3A-036A-612E-A26C-A68FCC00614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1500222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33DC0E-F916-DC2B-05FC-010E82BFF6B1}"/>
            </a:ext>
          </a:extLst>
        </p:cNvPr>
        <p:cNvGrpSpPr/>
        <p:nvPr/>
      </p:nvGrpSpPr>
      <p:grpSpPr>
        <a:xfrm>
          <a:off x="0" y="0"/>
          <a:ext cx="0" cy="0"/>
          <a:chOff x="0" y="0"/>
          <a:chExt cx="0" cy="0"/>
        </a:xfrm>
      </p:grpSpPr>
      <p:pic>
        <p:nvPicPr>
          <p:cNvPr id="5" name="Picture 4" descr="A person in a puddle of water&#10;&#10;AI-generated content may be incorrect.">
            <a:extLst>
              <a:ext uri="{FF2B5EF4-FFF2-40B4-BE49-F238E27FC236}">
                <a16:creationId xmlns:a16="http://schemas.microsoft.com/office/drawing/2014/main" id="{6FEC31C7-9FBA-B5CC-35C3-D403A38E2596}"/>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824753"/>
            <a:ext cx="9148033" cy="6033247"/>
          </a:xfrm>
          <a:prstGeom prst="rect">
            <a:avLst/>
          </a:prstGeom>
        </p:spPr>
      </p:pic>
      <p:pic>
        <p:nvPicPr>
          <p:cNvPr id="9" name="Picture 8" descr="A blue sky with clouds&#10;&#10;AI-generated content may be incorrect.">
            <a:extLst>
              <a:ext uri="{FF2B5EF4-FFF2-40B4-BE49-F238E27FC236}">
                <a16:creationId xmlns:a16="http://schemas.microsoft.com/office/drawing/2014/main" id="{8A634A66-EA8C-6D4A-D199-949041D40F99}"/>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E263287E-3AE0-27F5-265A-28734351D8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5B2CF61F-A2E0-DA84-D1BA-7AC1D5E07171}"/>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QUESTION 1:</a:t>
            </a:r>
            <a:endParaRPr lang="en-GB" sz="2700" b="1">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4F77EAA3-BCFF-77A3-D649-4F16F347663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4" name="Graphic 3">
            <a:extLst>
              <a:ext uri="{FF2B5EF4-FFF2-40B4-BE49-F238E27FC236}">
                <a16:creationId xmlns:a16="http://schemas.microsoft.com/office/drawing/2014/main" id="{07FACB01-5ADC-488D-2679-9733B5B8C6C7}"/>
              </a:ext>
            </a:extLst>
          </p:cNvPr>
          <p:cNvPicPr>
            <a:picLocks noChangeAspect="1"/>
          </p:cNvPicPr>
          <p:nvPr/>
        </p:nvPicPr>
        <p:blipFill>
          <a:blip r:embed="rId7">
            <a:extLst>
              <a:ext uri="{96DAC541-7B7A-43D3-8B79-37D633B846F1}">
                <asvg:svgBlip xmlns:asvg="http://schemas.microsoft.com/office/drawing/2016/SVG/main" r:embed="rId8"/>
              </a:ext>
            </a:extLst>
          </a:blip>
          <a:srcRect r="23540"/>
          <a:stretch>
            <a:fillRect/>
          </a:stretch>
        </p:blipFill>
        <p:spPr>
          <a:xfrm>
            <a:off x="4123765" y="5083417"/>
            <a:ext cx="5031121" cy="1403928"/>
          </a:xfrm>
          <a:prstGeom prst="rect">
            <a:avLst/>
          </a:prstGeom>
        </p:spPr>
      </p:pic>
      <p:sp>
        <p:nvSpPr>
          <p:cNvPr id="3" name="Rectangle 2">
            <a:extLst>
              <a:ext uri="{FF2B5EF4-FFF2-40B4-BE49-F238E27FC236}">
                <a16:creationId xmlns:a16="http://schemas.microsoft.com/office/drawing/2014/main" id="{57DF73E5-8F23-5F2A-C1BB-36D44119D13C}"/>
              </a:ext>
            </a:extLst>
          </p:cNvPr>
          <p:cNvSpPr/>
          <p:nvPr/>
        </p:nvSpPr>
        <p:spPr>
          <a:xfrm>
            <a:off x="5016191" y="5320662"/>
            <a:ext cx="3271445" cy="923330"/>
          </a:xfrm>
          <a:prstGeom prst="rect">
            <a:avLst/>
          </a:prstGeom>
        </p:spPr>
        <p:txBody>
          <a:bodyPr wrap="square" lIns="0" tIns="0" rIns="0" bIns="0" anchor="t">
            <a:spAutoFit/>
          </a:bodyPr>
          <a:lstStyle/>
          <a:p>
            <a:r>
              <a:rPr lang="en-GB" sz="2000" b="1">
                <a:solidFill>
                  <a:srgbClr val="018EBB"/>
                </a:solidFill>
                <a:latin typeface="Rubik"/>
                <a:ea typeface="Colby StBlk" pitchFamily="2" charset="77"/>
                <a:cs typeface="Rubik"/>
              </a:rPr>
              <a:t>HANDS UP </a:t>
            </a:r>
            <a:r>
              <a:rPr lang="en-GB" sz="2000" b="1">
                <a:solidFill>
                  <a:srgbClr val="12375A"/>
                </a:solidFill>
                <a:latin typeface="Rubik"/>
                <a:ea typeface="Colby StBlk" pitchFamily="2" charset="77"/>
                <a:cs typeface="Rubik"/>
              </a:rPr>
              <a:t>if you think the Water in the picture is clean water! </a:t>
            </a:r>
            <a:endParaRPr lang="en-US" sz="2000"/>
          </a:p>
        </p:txBody>
      </p:sp>
    </p:spTree>
    <p:extLst>
      <p:ext uri="{BB962C8B-B14F-4D97-AF65-F5344CB8AC3E}">
        <p14:creationId xmlns:p14="http://schemas.microsoft.com/office/powerpoint/2010/main" val="3894984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3AC71E-C839-9CFE-E375-6DF9E2A2725E}"/>
            </a:ext>
          </a:extLst>
        </p:cNvPr>
        <p:cNvGrpSpPr/>
        <p:nvPr/>
      </p:nvGrpSpPr>
      <p:grpSpPr>
        <a:xfrm>
          <a:off x="0" y="0"/>
          <a:ext cx="0" cy="0"/>
          <a:chOff x="0" y="0"/>
          <a:chExt cx="0" cy="0"/>
        </a:xfrm>
      </p:grpSpPr>
      <p:pic>
        <p:nvPicPr>
          <p:cNvPr id="2" name="Picture 1" descr="A person holding a tray of plastic cups&#10;&#10;AI-generated content may be incorrect.">
            <a:extLst>
              <a:ext uri="{FF2B5EF4-FFF2-40B4-BE49-F238E27FC236}">
                <a16:creationId xmlns:a16="http://schemas.microsoft.com/office/drawing/2014/main" id="{FACA7D51-58BE-0ED6-6DAA-8B31D011B6A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1090" y="1223682"/>
            <a:ext cx="9194105" cy="6098370"/>
          </a:xfrm>
          <a:prstGeom prst="rect">
            <a:avLst/>
          </a:prstGeom>
        </p:spPr>
      </p:pic>
      <p:pic>
        <p:nvPicPr>
          <p:cNvPr id="9" name="Picture 8" descr="A blue sky with clouds&#10;&#10;AI-generated content may be incorrect.">
            <a:extLst>
              <a:ext uri="{FF2B5EF4-FFF2-40B4-BE49-F238E27FC236}">
                <a16:creationId xmlns:a16="http://schemas.microsoft.com/office/drawing/2014/main" id="{8BF49DFC-2519-D324-85DC-76944340161D}"/>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6BD6FFF9-5696-FB0C-04AB-225E64711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49050E8A-EFD4-D8AD-DB7A-15AEF8638D8D}"/>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QUESTION 2:</a:t>
            </a:r>
            <a:endParaRPr lang="en-GB" sz="2700" b="1">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A2DD0148-B8EB-A4B6-1281-FA1E8223A1D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4" name="Graphic 3">
            <a:extLst>
              <a:ext uri="{FF2B5EF4-FFF2-40B4-BE49-F238E27FC236}">
                <a16:creationId xmlns:a16="http://schemas.microsoft.com/office/drawing/2014/main" id="{D828CD68-609D-E5F8-2F6C-A1179596137A}"/>
              </a:ext>
            </a:extLst>
          </p:cNvPr>
          <p:cNvPicPr>
            <a:picLocks noChangeAspect="1"/>
          </p:cNvPicPr>
          <p:nvPr/>
        </p:nvPicPr>
        <p:blipFill>
          <a:blip r:embed="rId7">
            <a:extLst>
              <a:ext uri="{96DAC541-7B7A-43D3-8B79-37D633B846F1}">
                <asvg:svgBlip xmlns:asvg="http://schemas.microsoft.com/office/drawing/2016/SVG/main" r:embed="rId8"/>
              </a:ext>
            </a:extLst>
          </a:blip>
          <a:srcRect r="27708"/>
          <a:stretch>
            <a:fillRect/>
          </a:stretch>
        </p:blipFill>
        <p:spPr>
          <a:xfrm>
            <a:off x="5283286" y="1833228"/>
            <a:ext cx="3879730" cy="1411995"/>
          </a:xfrm>
          <a:prstGeom prst="rect">
            <a:avLst/>
          </a:prstGeom>
        </p:spPr>
      </p:pic>
      <p:sp>
        <p:nvSpPr>
          <p:cNvPr id="3" name="Rectangle 2">
            <a:extLst>
              <a:ext uri="{FF2B5EF4-FFF2-40B4-BE49-F238E27FC236}">
                <a16:creationId xmlns:a16="http://schemas.microsoft.com/office/drawing/2014/main" id="{7137083D-2323-9E09-FC1D-AE3EC3040BC4}"/>
              </a:ext>
            </a:extLst>
          </p:cNvPr>
          <p:cNvSpPr/>
          <p:nvPr/>
        </p:nvSpPr>
        <p:spPr>
          <a:xfrm>
            <a:off x="5587428" y="2119564"/>
            <a:ext cx="3271445" cy="923330"/>
          </a:xfrm>
          <a:prstGeom prst="rect">
            <a:avLst/>
          </a:prstGeom>
        </p:spPr>
        <p:txBody>
          <a:bodyPr wrap="square" lIns="0" tIns="0" rIns="0" bIns="0" anchor="t">
            <a:spAutoFit/>
          </a:bodyPr>
          <a:lstStyle/>
          <a:p>
            <a:pPr algn="ctr"/>
            <a:r>
              <a:rPr lang="en-GB" sz="2000" b="1">
                <a:solidFill>
                  <a:srgbClr val="018EBB"/>
                </a:solidFill>
                <a:latin typeface="Rubik"/>
                <a:ea typeface="Colby StBlk" pitchFamily="2" charset="77"/>
                <a:cs typeface="Rubik"/>
              </a:rPr>
              <a:t>HANDS UP </a:t>
            </a:r>
            <a:r>
              <a:rPr lang="en-GB" sz="2000" b="1">
                <a:solidFill>
                  <a:srgbClr val="12375A"/>
                </a:solidFill>
                <a:latin typeface="Rubik"/>
                <a:ea typeface="Colby StBlk" pitchFamily="2" charset="77"/>
                <a:cs typeface="Rubik"/>
              </a:rPr>
              <a:t>if you think the Water in the picture </a:t>
            </a:r>
            <a:br>
              <a:rPr lang="en-GB" sz="2000" b="1">
                <a:solidFill>
                  <a:srgbClr val="12375A"/>
                </a:solidFill>
                <a:latin typeface="Rubik"/>
                <a:ea typeface="Colby StBlk" pitchFamily="2" charset="77"/>
                <a:cs typeface="Rubik"/>
              </a:rPr>
            </a:br>
            <a:r>
              <a:rPr lang="en-GB" sz="2000" b="1">
                <a:solidFill>
                  <a:srgbClr val="12375A"/>
                </a:solidFill>
                <a:latin typeface="Rubik"/>
                <a:ea typeface="Colby StBlk" pitchFamily="2" charset="77"/>
                <a:cs typeface="Rubik"/>
              </a:rPr>
              <a:t>is clean water! </a:t>
            </a:r>
            <a:endParaRPr lang="en-US" sz="2000"/>
          </a:p>
        </p:txBody>
      </p:sp>
    </p:spTree>
    <p:extLst>
      <p:ext uri="{BB962C8B-B14F-4D97-AF65-F5344CB8AC3E}">
        <p14:creationId xmlns:p14="http://schemas.microsoft.com/office/powerpoint/2010/main" val="3362733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cows walking by a body of water&#10;&#10;AI-generated content may be incorrect.">
            <a:extLst>
              <a:ext uri="{FF2B5EF4-FFF2-40B4-BE49-F238E27FC236}">
                <a16:creationId xmlns:a16="http://schemas.microsoft.com/office/drawing/2014/main" id="{0C07AD62-0F42-0BA7-E004-3440E880DB2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824753"/>
            <a:ext cx="9145037" cy="6114890"/>
          </a:xfrm>
          <a:prstGeom prst="rect">
            <a:avLst/>
          </a:prstGeom>
        </p:spPr>
      </p:pic>
      <p:pic>
        <p:nvPicPr>
          <p:cNvPr id="3" name="Picture 2" descr="A blue sky with clouds&#10;&#10;AI-generated content may be incorrect.">
            <a:extLst>
              <a:ext uri="{FF2B5EF4-FFF2-40B4-BE49-F238E27FC236}">
                <a16:creationId xmlns:a16="http://schemas.microsoft.com/office/drawing/2014/main" id="{94D9FF81-521C-9794-55E6-4ED550712E49}"/>
              </a:ext>
            </a:extLst>
          </p:cNvPr>
          <p:cNvPicPr>
            <a:picLocks noChangeAspect="1"/>
          </p:cNvPicPr>
          <p:nvPr/>
        </p:nvPicPr>
        <p:blipFill>
          <a:blip r:embed="rId4"/>
          <a:stretch>
            <a:fillRect/>
          </a:stretch>
        </p:blipFill>
        <p:spPr>
          <a:xfrm>
            <a:off x="-31090" y="-1"/>
            <a:ext cx="9185976" cy="1698172"/>
          </a:xfrm>
          <a:prstGeom prst="rect">
            <a:avLst/>
          </a:prstGeom>
        </p:spPr>
      </p:pic>
      <p:sp>
        <p:nvSpPr>
          <p:cNvPr id="5" name="TextBox 4">
            <a:extLst>
              <a:ext uri="{FF2B5EF4-FFF2-40B4-BE49-F238E27FC236}">
                <a16:creationId xmlns:a16="http://schemas.microsoft.com/office/drawing/2014/main" id="{076E2C7B-97AA-8FF7-EACD-1710BFCF2F14}"/>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QUESTION 3:</a:t>
            </a:r>
            <a:endParaRPr lang="en-GB" sz="2700" b="1">
              <a:solidFill>
                <a:srgbClr val="12375A"/>
              </a:solidFill>
              <a:latin typeface="Rubik Black" pitchFamily="2" charset="-79"/>
              <a:ea typeface="Colby StBlk" pitchFamily="2" charset="77"/>
              <a:cs typeface="Rubik Black" pitchFamily="2" charset="-79"/>
            </a:endParaRPr>
          </a:p>
        </p:txBody>
      </p:sp>
      <p:pic>
        <p:nvPicPr>
          <p:cNvPr id="7" name="Graphic 6">
            <a:extLst>
              <a:ext uri="{FF2B5EF4-FFF2-40B4-BE49-F238E27FC236}">
                <a16:creationId xmlns:a16="http://schemas.microsoft.com/office/drawing/2014/main" id="{2BDA58A7-DB68-4848-36F6-239020233FB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4" name="Graphic 3">
            <a:extLst>
              <a:ext uri="{FF2B5EF4-FFF2-40B4-BE49-F238E27FC236}">
                <a16:creationId xmlns:a16="http://schemas.microsoft.com/office/drawing/2014/main" id="{DB7C6B0D-5A1F-B414-80AA-E3D3CC612DAB}"/>
              </a:ext>
            </a:extLst>
          </p:cNvPr>
          <p:cNvPicPr>
            <a:picLocks noChangeAspect="1"/>
          </p:cNvPicPr>
          <p:nvPr/>
        </p:nvPicPr>
        <p:blipFill>
          <a:blip r:embed="rId7">
            <a:extLst>
              <a:ext uri="{96DAC541-7B7A-43D3-8B79-37D633B846F1}">
                <asvg:svgBlip xmlns:asvg="http://schemas.microsoft.com/office/drawing/2016/SVG/main" r:embed="rId8"/>
              </a:ext>
            </a:extLst>
          </a:blip>
          <a:srcRect r="27708"/>
          <a:stretch>
            <a:fillRect/>
          </a:stretch>
        </p:blipFill>
        <p:spPr>
          <a:xfrm>
            <a:off x="5283286" y="1833228"/>
            <a:ext cx="3879730" cy="1411995"/>
          </a:xfrm>
          <a:prstGeom prst="rect">
            <a:avLst/>
          </a:prstGeom>
        </p:spPr>
      </p:pic>
      <p:sp>
        <p:nvSpPr>
          <p:cNvPr id="12" name="Rectangle 11">
            <a:extLst>
              <a:ext uri="{FF2B5EF4-FFF2-40B4-BE49-F238E27FC236}">
                <a16:creationId xmlns:a16="http://schemas.microsoft.com/office/drawing/2014/main" id="{2A873D15-4B26-0CFD-69F2-FD5143B33CA5}"/>
              </a:ext>
            </a:extLst>
          </p:cNvPr>
          <p:cNvSpPr/>
          <p:nvPr/>
        </p:nvSpPr>
        <p:spPr>
          <a:xfrm>
            <a:off x="5527077" y="2068710"/>
            <a:ext cx="3271445" cy="923330"/>
          </a:xfrm>
          <a:prstGeom prst="rect">
            <a:avLst/>
          </a:prstGeom>
        </p:spPr>
        <p:txBody>
          <a:bodyPr wrap="square" lIns="0" tIns="0" rIns="0" bIns="0" anchor="t">
            <a:spAutoFit/>
          </a:bodyPr>
          <a:lstStyle/>
          <a:p>
            <a:pPr algn="ctr"/>
            <a:r>
              <a:rPr lang="en-GB" sz="2000" b="1">
                <a:solidFill>
                  <a:srgbClr val="018EBB"/>
                </a:solidFill>
                <a:latin typeface="Rubik"/>
                <a:ea typeface="Colby StBlk" pitchFamily="2" charset="77"/>
                <a:cs typeface="Rubik"/>
              </a:rPr>
              <a:t>HANDS UP </a:t>
            </a:r>
            <a:r>
              <a:rPr lang="en-GB" sz="2000" b="1">
                <a:solidFill>
                  <a:srgbClr val="12375A"/>
                </a:solidFill>
                <a:latin typeface="Rubik"/>
                <a:ea typeface="Colby StBlk" pitchFamily="2" charset="77"/>
                <a:cs typeface="Rubik"/>
              </a:rPr>
              <a:t>if you think the Water in the picture </a:t>
            </a:r>
            <a:br>
              <a:rPr lang="en-GB" sz="2000" b="1">
                <a:solidFill>
                  <a:srgbClr val="12375A"/>
                </a:solidFill>
                <a:latin typeface="Rubik"/>
                <a:ea typeface="Colby StBlk" pitchFamily="2" charset="77"/>
                <a:cs typeface="Rubik"/>
              </a:rPr>
            </a:br>
            <a:r>
              <a:rPr lang="en-GB" sz="2000" b="1">
                <a:solidFill>
                  <a:srgbClr val="12375A"/>
                </a:solidFill>
                <a:latin typeface="Rubik"/>
                <a:ea typeface="Colby StBlk" pitchFamily="2" charset="77"/>
                <a:cs typeface="Rubik"/>
              </a:rPr>
              <a:t>is clean water! </a:t>
            </a:r>
            <a:endParaRPr lang="en-US" sz="2000"/>
          </a:p>
        </p:txBody>
      </p:sp>
    </p:spTree>
    <p:extLst>
      <p:ext uri="{BB962C8B-B14F-4D97-AF65-F5344CB8AC3E}">
        <p14:creationId xmlns:p14="http://schemas.microsoft.com/office/powerpoint/2010/main" val="202959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EAD66-F4A4-D8AC-2146-A9633726B8F8}"/>
            </a:ext>
          </a:extLst>
        </p:cNvPr>
        <p:cNvGrpSpPr/>
        <p:nvPr/>
      </p:nvGrpSpPr>
      <p:grpSpPr>
        <a:xfrm>
          <a:off x="0" y="0"/>
          <a:ext cx="0" cy="0"/>
          <a:chOff x="0" y="0"/>
          <a:chExt cx="0" cy="0"/>
        </a:xfrm>
      </p:grpSpPr>
      <p:pic>
        <p:nvPicPr>
          <p:cNvPr id="2" name="Picture 1" descr="A group of children washing hands&#10;&#10;AI-generated content may be incorrect.">
            <a:extLst>
              <a:ext uri="{FF2B5EF4-FFF2-40B4-BE49-F238E27FC236}">
                <a16:creationId xmlns:a16="http://schemas.microsoft.com/office/drawing/2014/main" id="{FF9189CA-36D2-A186-378F-DE33E7EB84D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089" y="700451"/>
            <a:ext cx="9175090" cy="6157549"/>
          </a:xfrm>
          <a:prstGeom prst="rect">
            <a:avLst/>
          </a:prstGeom>
        </p:spPr>
      </p:pic>
      <p:pic>
        <p:nvPicPr>
          <p:cNvPr id="3" name="Picture 2" descr="A blue sky with clouds&#10;&#10;AI-generated content may be incorrect.">
            <a:extLst>
              <a:ext uri="{FF2B5EF4-FFF2-40B4-BE49-F238E27FC236}">
                <a16:creationId xmlns:a16="http://schemas.microsoft.com/office/drawing/2014/main" id="{F084AB39-028A-D1E4-264E-37D560F81DEA}"/>
              </a:ext>
            </a:extLst>
          </p:cNvPr>
          <p:cNvPicPr>
            <a:picLocks noChangeAspect="1"/>
          </p:cNvPicPr>
          <p:nvPr/>
        </p:nvPicPr>
        <p:blipFill>
          <a:blip r:embed="rId4"/>
          <a:stretch>
            <a:fillRect/>
          </a:stretch>
        </p:blipFill>
        <p:spPr>
          <a:xfrm>
            <a:off x="-31090" y="-1"/>
            <a:ext cx="9185976" cy="1698172"/>
          </a:xfrm>
          <a:prstGeom prst="rect">
            <a:avLst/>
          </a:prstGeom>
        </p:spPr>
      </p:pic>
      <p:sp>
        <p:nvSpPr>
          <p:cNvPr id="5" name="TextBox 4">
            <a:extLst>
              <a:ext uri="{FF2B5EF4-FFF2-40B4-BE49-F238E27FC236}">
                <a16:creationId xmlns:a16="http://schemas.microsoft.com/office/drawing/2014/main" id="{B2A8912F-1777-C852-55A0-BEF4582736F8}"/>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CLEAN SAFE WATER</a:t>
            </a:r>
            <a:endParaRPr lang="en-GB" sz="2700" b="1">
              <a:solidFill>
                <a:srgbClr val="12375A"/>
              </a:solidFill>
              <a:latin typeface="Rubik Black" pitchFamily="2" charset="-79"/>
              <a:ea typeface="Colby StBlk" pitchFamily="2" charset="77"/>
              <a:cs typeface="Rubik Black" pitchFamily="2" charset="-79"/>
            </a:endParaRPr>
          </a:p>
        </p:txBody>
      </p:sp>
      <p:pic>
        <p:nvPicPr>
          <p:cNvPr id="7" name="Graphic 6">
            <a:extLst>
              <a:ext uri="{FF2B5EF4-FFF2-40B4-BE49-F238E27FC236}">
                <a16:creationId xmlns:a16="http://schemas.microsoft.com/office/drawing/2014/main" id="{50EDD504-3019-7801-5DF6-8B09721C082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10" name="Graphic 9">
            <a:extLst>
              <a:ext uri="{FF2B5EF4-FFF2-40B4-BE49-F238E27FC236}">
                <a16:creationId xmlns:a16="http://schemas.microsoft.com/office/drawing/2014/main" id="{C2F6E7AC-D897-5FEE-87E6-258238157DD3}"/>
              </a:ext>
            </a:extLst>
          </p:cNvPr>
          <p:cNvPicPr>
            <a:picLocks noChangeAspect="1"/>
          </p:cNvPicPr>
          <p:nvPr/>
        </p:nvPicPr>
        <p:blipFill>
          <a:blip r:embed="rId7">
            <a:extLst>
              <a:ext uri="{96DAC541-7B7A-43D3-8B79-37D633B846F1}">
                <asvg:svgBlip xmlns:asvg="http://schemas.microsoft.com/office/drawing/2016/SVG/main" r:embed="rId8"/>
              </a:ext>
            </a:extLst>
          </a:blip>
          <a:srcRect r="6346"/>
          <a:stretch>
            <a:fillRect/>
          </a:stretch>
        </p:blipFill>
        <p:spPr>
          <a:xfrm rot="10800000">
            <a:off x="-41975" y="4816439"/>
            <a:ext cx="4094022" cy="1698172"/>
          </a:xfrm>
          <a:prstGeom prst="rect">
            <a:avLst/>
          </a:prstGeom>
        </p:spPr>
      </p:pic>
      <p:sp>
        <p:nvSpPr>
          <p:cNvPr id="12" name="Rectangle 11">
            <a:extLst>
              <a:ext uri="{FF2B5EF4-FFF2-40B4-BE49-F238E27FC236}">
                <a16:creationId xmlns:a16="http://schemas.microsoft.com/office/drawing/2014/main" id="{15D04670-2E3E-30A5-C783-644115F8CFA6}"/>
              </a:ext>
            </a:extLst>
          </p:cNvPr>
          <p:cNvSpPr/>
          <p:nvPr/>
        </p:nvSpPr>
        <p:spPr>
          <a:xfrm>
            <a:off x="293929" y="5087871"/>
            <a:ext cx="3271445" cy="1231106"/>
          </a:xfrm>
          <a:prstGeom prst="rect">
            <a:avLst/>
          </a:prstGeom>
        </p:spPr>
        <p:txBody>
          <a:bodyPr wrap="square" lIns="0" tIns="0" rIns="0" bIns="0" anchor="t">
            <a:spAutoFit/>
          </a:bodyPr>
          <a:lstStyle/>
          <a:p>
            <a:pPr algn="ctr"/>
            <a:r>
              <a:rPr lang="en-GB" sz="2000" b="1">
                <a:solidFill>
                  <a:srgbClr val="018EBB"/>
                </a:solidFill>
                <a:latin typeface="Rubik"/>
                <a:cs typeface="Rubik"/>
              </a:rPr>
              <a:t>SCIAF</a:t>
            </a:r>
            <a:r>
              <a:rPr lang="en-GB" sz="2000" b="1">
                <a:solidFill>
                  <a:srgbClr val="12375A"/>
                </a:solidFill>
                <a:latin typeface="Rubik"/>
                <a:cs typeface="Rubik"/>
              </a:rPr>
              <a:t> makes sure that people don't have to guess whether or not their water is safe!</a:t>
            </a:r>
          </a:p>
        </p:txBody>
      </p:sp>
    </p:spTree>
    <p:extLst>
      <p:ext uri="{BB962C8B-B14F-4D97-AF65-F5344CB8AC3E}">
        <p14:creationId xmlns:p14="http://schemas.microsoft.com/office/powerpoint/2010/main" val="3996272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AEDC95-66FA-4BD6-0D88-21FDAD48C313}"/>
            </a:ext>
          </a:extLst>
        </p:cNvPr>
        <p:cNvGrpSpPr/>
        <p:nvPr/>
      </p:nvGrpSpPr>
      <p:grpSpPr>
        <a:xfrm>
          <a:off x="0" y="0"/>
          <a:ext cx="0" cy="0"/>
          <a:chOff x="0" y="0"/>
          <a:chExt cx="0" cy="0"/>
        </a:xfrm>
      </p:grpSpPr>
      <p:pic>
        <p:nvPicPr>
          <p:cNvPr id="2" name="Picture 1" descr="A child holding a box&#10;&#10;AI-generated content may be incorrect.">
            <a:extLst>
              <a:ext uri="{FF2B5EF4-FFF2-40B4-BE49-F238E27FC236}">
                <a16:creationId xmlns:a16="http://schemas.microsoft.com/office/drawing/2014/main" id="{BD4CFFF4-AE9D-61EF-3192-04F26C177BD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3118" y="541732"/>
            <a:ext cx="9185976" cy="6916902"/>
          </a:xfrm>
          <a:prstGeom prst="rect">
            <a:avLst/>
          </a:prstGeom>
        </p:spPr>
      </p:pic>
      <p:pic>
        <p:nvPicPr>
          <p:cNvPr id="9" name="Picture 8" descr="A blue sky with clouds&#10;&#10;AI-generated content may be incorrect.">
            <a:extLst>
              <a:ext uri="{FF2B5EF4-FFF2-40B4-BE49-F238E27FC236}">
                <a16:creationId xmlns:a16="http://schemas.microsoft.com/office/drawing/2014/main" id="{36D1BAA4-76F1-56DC-2E50-55D659621F29}"/>
              </a:ext>
            </a:extLst>
          </p:cNvPr>
          <p:cNvPicPr>
            <a:picLocks noChangeAspect="1"/>
          </p:cNvPicPr>
          <p:nvPr/>
        </p:nvPicPr>
        <p:blipFill>
          <a:blip r:embed="rId4"/>
          <a:stretch>
            <a:fillRect/>
          </a:stretch>
        </p:blipFill>
        <p:spPr>
          <a:xfrm>
            <a:off x="-43118" y="-1"/>
            <a:ext cx="9198004" cy="1698172"/>
          </a:xfrm>
          <a:prstGeom prst="rect">
            <a:avLst/>
          </a:prstGeom>
        </p:spPr>
      </p:pic>
      <p:sp>
        <p:nvSpPr>
          <p:cNvPr id="10" name="Rectangle 9">
            <a:extLst>
              <a:ext uri="{FF2B5EF4-FFF2-40B4-BE49-F238E27FC236}">
                <a16:creationId xmlns:a16="http://schemas.microsoft.com/office/drawing/2014/main" id="{4C7D0880-CEB5-35FF-000D-EA04B8E165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DC817BF9-94AE-2B07-DDB4-474E6B9E6E4B}"/>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WEE BOX 2026</a:t>
            </a:r>
            <a:endParaRPr lang="en-GB" sz="2700" b="1">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693B2FCA-1C24-9E01-4412-65ECC9A94B9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Rectangle 2">
            <a:extLst>
              <a:ext uri="{FF2B5EF4-FFF2-40B4-BE49-F238E27FC236}">
                <a16:creationId xmlns:a16="http://schemas.microsoft.com/office/drawing/2014/main" id="{35B96DC5-A69F-ED9D-8855-07A5A4E750C9}"/>
              </a:ext>
            </a:extLst>
          </p:cNvPr>
          <p:cNvSpPr/>
          <p:nvPr/>
        </p:nvSpPr>
        <p:spPr>
          <a:xfrm>
            <a:off x="5228463" y="1954359"/>
            <a:ext cx="3532470" cy="2769989"/>
          </a:xfrm>
          <a:prstGeom prst="rect">
            <a:avLst/>
          </a:prstGeom>
          <a:ln>
            <a:noFill/>
          </a:ln>
        </p:spPr>
        <p:txBody>
          <a:bodyPr wrap="square" lIns="0" tIns="0" rIns="0" bIns="0" anchor="t">
            <a:spAutoFit/>
          </a:bodyPr>
          <a:lstStyle/>
          <a:p>
            <a:pPr algn="r"/>
            <a:r>
              <a:rPr lang="en-GB" sz="3600" b="1">
                <a:solidFill>
                  <a:srgbClr val="018EBB"/>
                </a:solidFill>
                <a:latin typeface="Rubik"/>
                <a:cs typeface="Rubik"/>
              </a:rPr>
              <a:t>THIS LENT,</a:t>
            </a:r>
            <a:br>
              <a:rPr lang="en-GB" sz="3600" b="1">
                <a:solidFill>
                  <a:srgbClr val="018EBB"/>
                </a:solidFill>
                <a:latin typeface="Rubik"/>
                <a:cs typeface="Rubik"/>
              </a:rPr>
            </a:br>
            <a:r>
              <a:rPr lang="en-GB" sz="3600" b="1">
                <a:solidFill>
                  <a:schemeClr val="bg1"/>
                </a:solidFill>
                <a:latin typeface="Rubik"/>
                <a:cs typeface="Rubik"/>
              </a:rPr>
              <a:t>USE YOUR </a:t>
            </a:r>
            <a:br>
              <a:rPr lang="en-GB" sz="3600" b="1">
                <a:solidFill>
                  <a:schemeClr val="bg1"/>
                </a:solidFill>
                <a:latin typeface="Rubik"/>
                <a:cs typeface="Rubik"/>
              </a:rPr>
            </a:br>
            <a:r>
              <a:rPr lang="en-GB" sz="3600" b="1">
                <a:solidFill>
                  <a:schemeClr val="bg1"/>
                </a:solidFill>
                <a:latin typeface="Rubik"/>
                <a:cs typeface="Rubik"/>
              </a:rPr>
              <a:t>WEE BOX </a:t>
            </a:r>
            <a:br>
              <a:rPr lang="en-GB" sz="3600" b="1">
                <a:solidFill>
                  <a:schemeClr val="bg1"/>
                </a:solidFill>
                <a:latin typeface="Rubik"/>
                <a:cs typeface="Rubik"/>
              </a:rPr>
            </a:br>
            <a:r>
              <a:rPr lang="en-GB" sz="3600" b="1">
                <a:solidFill>
                  <a:schemeClr val="bg1"/>
                </a:solidFill>
                <a:latin typeface="Rubik"/>
                <a:cs typeface="Rubik"/>
              </a:rPr>
              <a:t>TO MAKE A </a:t>
            </a:r>
            <a:br>
              <a:rPr lang="en-GB" sz="3600" b="1">
                <a:solidFill>
                  <a:schemeClr val="bg1"/>
                </a:solidFill>
                <a:latin typeface="Rubik"/>
                <a:cs typeface="Rubik"/>
              </a:rPr>
            </a:br>
            <a:r>
              <a:rPr lang="en-GB" sz="3600" b="1">
                <a:solidFill>
                  <a:schemeClr val="bg1"/>
                </a:solidFill>
                <a:latin typeface="Rubik"/>
                <a:cs typeface="Rubik"/>
              </a:rPr>
              <a:t>BIG CHANGE</a:t>
            </a:r>
            <a:endParaRPr lang="en-US" sz="2800"/>
          </a:p>
        </p:txBody>
      </p:sp>
    </p:spTree>
    <p:extLst>
      <p:ext uri="{BB962C8B-B14F-4D97-AF65-F5344CB8AC3E}">
        <p14:creationId xmlns:p14="http://schemas.microsoft.com/office/powerpoint/2010/main" val="2297247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D1ECD3-7567-BF7A-B71E-58CE97D682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DC26C0-1412-B9F8-63ED-E0354FE1E4E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43" y="874677"/>
            <a:ext cx="9142857" cy="5983323"/>
          </a:xfrm>
          <a:prstGeom prst="rect">
            <a:avLst/>
          </a:prstGeom>
        </p:spPr>
      </p:pic>
      <p:pic>
        <p:nvPicPr>
          <p:cNvPr id="3" name="Picture 2" descr="A blue square with black background&#10;&#10;AI-generated content may be incorrect.">
            <a:extLst>
              <a:ext uri="{FF2B5EF4-FFF2-40B4-BE49-F238E27FC236}">
                <a16:creationId xmlns:a16="http://schemas.microsoft.com/office/drawing/2014/main" id="{28D91DC9-94E6-3AEF-1483-3CF539FAE167}"/>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rot="10800000">
            <a:off x="4415374" y="407757"/>
            <a:ext cx="4727483" cy="5644146"/>
          </a:xfrm>
          <a:prstGeom prst="rect">
            <a:avLst/>
          </a:prstGeom>
        </p:spPr>
      </p:pic>
      <p:pic>
        <p:nvPicPr>
          <p:cNvPr id="9" name="Picture 8" descr="A blue sky with clouds&#10;&#10;AI-generated content may be incorrect.">
            <a:extLst>
              <a:ext uri="{FF2B5EF4-FFF2-40B4-BE49-F238E27FC236}">
                <a16:creationId xmlns:a16="http://schemas.microsoft.com/office/drawing/2014/main" id="{DB979FCB-65E0-F710-A5C7-A8D8509D811A}"/>
              </a:ext>
            </a:extLst>
          </p:cNvPr>
          <p:cNvPicPr>
            <a:picLocks noChangeAspect="1"/>
          </p:cNvPicPr>
          <p:nvPr/>
        </p:nvPicPr>
        <p:blipFill>
          <a:blip r:embed="rId5"/>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BF5A259D-5F46-4319-230E-FB1B6EB24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E5B3F78-9D3B-5766-02CD-68CC78DB187A}"/>
              </a:ext>
            </a:extLst>
          </p:cNvPr>
          <p:cNvSpPr txBox="1"/>
          <p:nvPr/>
        </p:nvSpPr>
        <p:spPr>
          <a:xfrm>
            <a:off x="293929" y="464052"/>
            <a:ext cx="5577482" cy="507831"/>
          </a:xfrm>
          <a:prstGeom prst="rect">
            <a:avLst/>
          </a:prstGeom>
          <a:noFill/>
        </p:spPr>
        <p:txBody>
          <a:bodyPr wrap="square" rtlCol="0">
            <a:spAutoFit/>
          </a:bodyPr>
          <a:lstStyle/>
          <a:p>
            <a:r>
              <a:rPr lang="en-GB" sz="2700" b="1">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09F52B80-7E68-31CA-0456-6194B5F31EDC}"/>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ECB31380-3E04-0289-913D-7431CB3E8948}"/>
              </a:ext>
            </a:extLst>
          </p:cNvPr>
          <p:cNvSpPr/>
          <p:nvPr/>
        </p:nvSpPr>
        <p:spPr>
          <a:xfrm>
            <a:off x="5264767" y="1983921"/>
            <a:ext cx="3720037" cy="4001095"/>
          </a:xfrm>
          <a:prstGeom prst="rect">
            <a:avLst/>
          </a:prstGeom>
        </p:spPr>
        <p:txBody>
          <a:bodyPr wrap="square" lIns="0" tIns="0" rIns="0" bIns="0" anchor="t">
            <a:spAutoFit/>
          </a:bodyPr>
          <a:lstStyle/>
          <a:p>
            <a:r>
              <a:rPr lang="en-GB" sz="2000" b="1">
                <a:solidFill>
                  <a:schemeClr val="bg1"/>
                </a:solidFill>
                <a:latin typeface="Rubik"/>
                <a:ea typeface="Colby StBlk" pitchFamily="2" charset="77"/>
                <a:cs typeface="Rubik"/>
              </a:rPr>
              <a:t>£40 </a:t>
            </a:r>
            <a:r>
              <a:rPr lang="en-GB" sz="2000">
                <a:solidFill>
                  <a:schemeClr val="bg1"/>
                </a:solidFill>
                <a:latin typeface="Rubik"/>
                <a:ea typeface="Colby StBlk" pitchFamily="2" charset="77"/>
                <a:cs typeface="Rubik"/>
              </a:rPr>
              <a:t>gives people access to clean water for drinking, sanitation and improved hygiene</a:t>
            </a:r>
          </a:p>
          <a:p>
            <a:endParaRPr lang="en-GB" sz="2000">
              <a:solidFill>
                <a:schemeClr val="bg1"/>
              </a:solidFill>
              <a:latin typeface="Rubik"/>
              <a:ea typeface="Colby StBlk" pitchFamily="2" charset="77"/>
              <a:cs typeface="Rubik"/>
            </a:endParaRPr>
          </a:p>
          <a:p>
            <a:r>
              <a:rPr lang="en-GB" sz="2000" b="1">
                <a:solidFill>
                  <a:schemeClr val="bg1"/>
                </a:solidFill>
                <a:latin typeface="Rubik"/>
                <a:ea typeface="Colby StBlk" pitchFamily="2" charset="77"/>
                <a:cs typeface="Rubik"/>
              </a:rPr>
              <a:t>£240 </a:t>
            </a:r>
            <a:r>
              <a:rPr lang="en-GB" sz="2000">
                <a:solidFill>
                  <a:schemeClr val="bg1"/>
                </a:solidFill>
                <a:latin typeface="Rubik"/>
                <a:ea typeface="Colby StBlk" pitchFamily="2" charset="77"/>
                <a:cs typeface="Rubik"/>
              </a:rPr>
              <a:t>can install a rainwater harvester at home, helping families collect safe, clean water </a:t>
            </a:r>
          </a:p>
          <a:p>
            <a:endParaRPr lang="en-GB" sz="2000">
              <a:solidFill>
                <a:schemeClr val="bg1"/>
              </a:solidFill>
              <a:latin typeface="Rubik"/>
              <a:ea typeface="Colby StBlk" pitchFamily="2" charset="77"/>
              <a:cs typeface="Rubik"/>
            </a:endParaRPr>
          </a:p>
          <a:p>
            <a:r>
              <a:rPr lang="en-GB" sz="2000" b="1">
                <a:solidFill>
                  <a:schemeClr val="bg1"/>
                </a:solidFill>
                <a:latin typeface="Rubik"/>
                <a:ea typeface="Colby StBlk" pitchFamily="2" charset="77"/>
                <a:cs typeface="Rubik"/>
              </a:rPr>
              <a:t>£1,200 </a:t>
            </a:r>
            <a:r>
              <a:rPr lang="en-GB" sz="2000">
                <a:solidFill>
                  <a:schemeClr val="bg1"/>
                </a:solidFill>
                <a:latin typeface="Rubik"/>
                <a:ea typeface="Colby StBlk" pitchFamily="2" charset="77"/>
                <a:cs typeface="Rubik"/>
              </a:rPr>
              <a:t>brings water to a village through taps, wells and irrigation systems</a:t>
            </a:r>
          </a:p>
        </p:txBody>
      </p:sp>
    </p:spTree>
    <p:extLst>
      <p:ext uri="{BB962C8B-B14F-4D97-AF65-F5344CB8AC3E}">
        <p14:creationId xmlns:p14="http://schemas.microsoft.com/office/powerpoint/2010/main" val="497823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4619AE-730E-27F0-64D5-DC8AAC15FF49}"/>
            </a:ext>
          </a:extLst>
        </p:cNvPr>
        <p:cNvGrpSpPr/>
        <p:nvPr/>
      </p:nvGrpSpPr>
      <p:grpSpPr>
        <a:xfrm>
          <a:off x="0" y="0"/>
          <a:ext cx="0" cy="0"/>
          <a:chOff x="0" y="0"/>
          <a:chExt cx="0" cy="0"/>
        </a:xfrm>
      </p:grpSpPr>
      <p:pic>
        <p:nvPicPr>
          <p:cNvPr id="6" name="Picture 5" descr="A group of people carrying bags&#10;&#10;AI-generated content may be incorrect.">
            <a:extLst>
              <a:ext uri="{FF2B5EF4-FFF2-40B4-BE49-F238E27FC236}">
                <a16:creationId xmlns:a16="http://schemas.microsoft.com/office/drawing/2014/main" id="{1A5CEC1C-F136-7FC8-6541-A3E5FE47952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043089" y="762667"/>
            <a:ext cx="8111797" cy="609533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DEA90C8A-104C-E36E-4E67-8B635B3F0CB9}"/>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3533E97A-7C9F-3641-43D9-1BF6FB7D8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a:extLst>
              <a:ext uri="{FF2B5EF4-FFF2-40B4-BE49-F238E27FC236}">
                <a16:creationId xmlns:a16="http://schemas.microsoft.com/office/drawing/2014/main" id="{BE9D4364-584E-3786-9B36-E8DAD135490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12" name="Picture 11" descr="A blue square with black background&#10;&#10;AI-generated content may be incorrect.">
            <a:extLst>
              <a:ext uri="{FF2B5EF4-FFF2-40B4-BE49-F238E27FC236}">
                <a16:creationId xmlns:a16="http://schemas.microsoft.com/office/drawing/2014/main" id="{79AC8CFD-535E-7475-7D46-2D32B7249E49}"/>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a:xfrm>
            <a:off x="-10886" y="254000"/>
            <a:ext cx="5217886" cy="6604000"/>
          </a:xfrm>
          <a:prstGeom prst="rect">
            <a:avLst/>
          </a:prstGeom>
        </p:spPr>
      </p:pic>
      <p:sp>
        <p:nvSpPr>
          <p:cNvPr id="2" name="Rectangle 1">
            <a:extLst>
              <a:ext uri="{FF2B5EF4-FFF2-40B4-BE49-F238E27FC236}">
                <a16:creationId xmlns:a16="http://schemas.microsoft.com/office/drawing/2014/main" id="{DE329B01-0D08-A225-B8C7-73796FB000E8}"/>
              </a:ext>
            </a:extLst>
          </p:cNvPr>
          <p:cNvSpPr/>
          <p:nvPr/>
        </p:nvSpPr>
        <p:spPr>
          <a:xfrm>
            <a:off x="424819" y="2466722"/>
            <a:ext cx="4151456" cy="4247317"/>
          </a:xfrm>
          <a:prstGeom prst="rect">
            <a:avLst/>
          </a:prstGeom>
        </p:spPr>
        <p:txBody>
          <a:bodyPr wrap="square" lIns="0" tIns="0" rIns="0" bIns="0" anchor="t">
            <a:spAutoFit/>
          </a:bodyPr>
          <a:lstStyle/>
          <a:p>
            <a:endParaRPr lang="en-GB" sz="2000" b="1">
              <a:solidFill>
                <a:schemeClr val="bg1"/>
              </a:solidFill>
              <a:latin typeface="Rubik"/>
              <a:ea typeface="Colby StBlk" pitchFamily="2" charset="77"/>
              <a:cs typeface="Rubik"/>
            </a:endParaRPr>
          </a:p>
          <a:p>
            <a:endParaRPr lang="en-GB" sz="1600">
              <a:solidFill>
                <a:schemeClr val="bg1"/>
              </a:solidFill>
              <a:latin typeface="Rubik"/>
              <a:ea typeface="Colby StBlk" pitchFamily="2" charset="77"/>
              <a:cs typeface="Rubik"/>
            </a:endParaRPr>
          </a:p>
          <a:p>
            <a:r>
              <a:rPr lang="en-GB" sz="2400" b="1" dirty="0">
                <a:solidFill>
                  <a:schemeClr val="bg1"/>
                </a:solidFill>
                <a:latin typeface="Rubik"/>
                <a:ea typeface="Colby StBlk"/>
                <a:cs typeface="Rubik"/>
              </a:rPr>
              <a:t>This Lent, Walk for Water in return for donations to our WEE BOX Appeal. Walk our virtual route along the Blue Nile river in Ethiopia as a class or a school and fundraise for SCIAF's work! </a:t>
            </a:r>
          </a:p>
          <a:p>
            <a:endParaRPr lang="en-GB" sz="1600" b="1">
              <a:solidFill>
                <a:schemeClr val="bg1"/>
              </a:solidFill>
              <a:latin typeface="Rubik"/>
              <a:ea typeface="Colby StBlk" pitchFamily="2" charset="77"/>
              <a:cs typeface="Rubik"/>
            </a:endParaRPr>
          </a:p>
          <a:p>
            <a:r>
              <a:rPr lang="en-GB" sz="1600" b="1" dirty="0">
                <a:solidFill>
                  <a:schemeClr val="bg1"/>
                </a:solidFill>
                <a:latin typeface="Rubik"/>
                <a:ea typeface="Colby StBlk"/>
                <a:cs typeface="Rubik"/>
              </a:rPr>
              <a:t>Walk in solidarity today</a:t>
            </a:r>
          </a:p>
          <a:p>
            <a:r>
              <a:rPr lang="en-GB" sz="1600" dirty="0">
                <a:solidFill>
                  <a:schemeClr val="bg1"/>
                </a:solidFill>
                <a:latin typeface="Rubik"/>
                <a:ea typeface="Colby StBlk"/>
                <a:cs typeface="Rubik"/>
              </a:rPr>
              <a:t>sciaf.org.uk/</a:t>
            </a:r>
            <a:r>
              <a:rPr lang="en-GB" sz="1600" dirty="0" err="1">
                <a:solidFill>
                  <a:schemeClr val="bg1"/>
                </a:solidFill>
                <a:latin typeface="Rubik"/>
                <a:ea typeface="Colby StBlk"/>
                <a:cs typeface="Rubik"/>
              </a:rPr>
              <a:t>biglentwalk</a:t>
            </a:r>
            <a:endParaRPr lang="en-GB" sz="1600" dirty="0">
              <a:solidFill>
                <a:schemeClr val="bg1"/>
              </a:solidFill>
              <a:latin typeface="Rubik"/>
              <a:ea typeface="Colby StBlk"/>
              <a:cs typeface="Rubik"/>
            </a:endParaRPr>
          </a:p>
        </p:txBody>
      </p:sp>
      <p:pic>
        <p:nvPicPr>
          <p:cNvPr id="14" name="Picture 13" descr="A white and blue text on a black background&#10;&#10;AI-generated content may be incorrect.">
            <a:extLst>
              <a:ext uri="{FF2B5EF4-FFF2-40B4-BE49-F238E27FC236}">
                <a16:creationId xmlns:a16="http://schemas.microsoft.com/office/drawing/2014/main" id="{6131FC02-FBA2-8E88-57F1-BFEE4EA8232A}"/>
              </a:ext>
            </a:extLst>
          </p:cNvPr>
          <p:cNvPicPr>
            <a:picLocks noChangeAspect="1"/>
          </p:cNvPicPr>
          <p:nvPr/>
        </p:nvPicPr>
        <p:blipFill>
          <a:blip r:embed="rId8"/>
          <a:stretch>
            <a:fillRect/>
          </a:stretch>
        </p:blipFill>
        <p:spPr>
          <a:xfrm>
            <a:off x="296141" y="461964"/>
            <a:ext cx="2469367" cy="2472416"/>
          </a:xfrm>
          <a:prstGeom prst="rect">
            <a:avLst/>
          </a:prstGeom>
        </p:spPr>
      </p:pic>
    </p:spTree>
    <p:extLst>
      <p:ext uri="{BB962C8B-B14F-4D97-AF65-F5344CB8AC3E}">
        <p14:creationId xmlns:p14="http://schemas.microsoft.com/office/powerpoint/2010/main" val="4018543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2771A2-F232-EBE4-5BAC-37C39F2B9611}"/>
            </a:ext>
          </a:extLst>
        </p:cNvPr>
        <p:cNvGrpSpPr/>
        <p:nvPr/>
      </p:nvGrpSpPr>
      <p:grpSpPr>
        <a:xfrm>
          <a:off x="0" y="0"/>
          <a:ext cx="0" cy="0"/>
          <a:chOff x="0" y="0"/>
          <a:chExt cx="0" cy="0"/>
        </a:xfrm>
      </p:grpSpPr>
      <p:pic>
        <p:nvPicPr>
          <p:cNvPr id="4" name="Picture 3" descr="A group of people in uniform posing for a photo&#10;&#10;AI-generated content may be incorrect.">
            <a:extLst>
              <a:ext uri="{FF2B5EF4-FFF2-40B4-BE49-F238E27FC236}">
                <a16:creationId xmlns:a16="http://schemas.microsoft.com/office/drawing/2014/main" id="{B2310A29-23F4-EFA1-7A91-7A923C7FDF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50" y="1215453"/>
            <a:ext cx="9144000" cy="6274524"/>
          </a:xfrm>
          <a:prstGeom prst="rect">
            <a:avLst/>
          </a:prstGeom>
        </p:spPr>
      </p:pic>
      <p:pic>
        <p:nvPicPr>
          <p:cNvPr id="9" name="Picture 8" descr="A blue sky with clouds&#10;&#10;AI-generated content may be incorrect.">
            <a:extLst>
              <a:ext uri="{FF2B5EF4-FFF2-40B4-BE49-F238E27FC236}">
                <a16:creationId xmlns:a16="http://schemas.microsoft.com/office/drawing/2014/main" id="{6D50A278-D24E-E805-C5B2-2A295BD1886F}"/>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E50D95BE-92F6-434E-0A5F-A3119B86B029}"/>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WEE BOX BUILD CHALLENGE</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1035B413-96B1-FB51-7D25-CA290F9F38B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Rectangle 2">
            <a:extLst>
              <a:ext uri="{FF2B5EF4-FFF2-40B4-BE49-F238E27FC236}">
                <a16:creationId xmlns:a16="http://schemas.microsoft.com/office/drawing/2014/main" id="{8459EFDF-D48C-EBF3-2013-03BA9777CFCA}"/>
              </a:ext>
            </a:extLst>
          </p:cNvPr>
          <p:cNvSpPr/>
          <p:nvPr/>
        </p:nvSpPr>
        <p:spPr>
          <a:xfrm>
            <a:off x="5458752" y="2163316"/>
            <a:ext cx="3532470" cy="369332"/>
          </a:xfrm>
          <a:prstGeom prst="rect">
            <a:avLst/>
          </a:prstGeom>
        </p:spPr>
        <p:txBody>
          <a:bodyPr wrap="square" lIns="0" tIns="0" rIns="0" bIns="0" anchor="t">
            <a:spAutoFit/>
          </a:bodyPr>
          <a:lstStyle/>
          <a:p>
            <a:endParaRPr lang="en-GB" sz="2400" b="1" dirty="0">
              <a:solidFill>
                <a:schemeClr val="bg1"/>
              </a:solidFill>
              <a:latin typeface="Rubik"/>
              <a:cs typeface="Rubik"/>
            </a:endParaRPr>
          </a:p>
        </p:txBody>
      </p:sp>
    </p:spTree>
    <p:extLst>
      <p:ext uri="{BB962C8B-B14F-4D97-AF65-F5344CB8AC3E}">
        <p14:creationId xmlns:p14="http://schemas.microsoft.com/office/powerpoint/2010/main" val="952612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EC7A57-AE8D-3F73-B0E2-B28A1F86ABE4}"/>
            </a:ext>
          </a:extLst>
        </p:cNvPr>
        <p:cNvGrpSpPr/>
        <p:nvPr/>
      </p:nvGrpSpPr>
      <p:grpSpPr>
        <a:xfrm>
          <a:off x="0" y="0"/>
          <a:ext cx="0" cy="0"/>
          <a:chOff x="0" y="0"/>
          <a:chExt cx="0" cy="0"/>
        </a:xfrm>
      </p:grpSpPr>
      <p:pic>
        <p:nvPicPr>
          <p:cNvPr id="5" name="Picture 4" descr="A sunset over a city&#10;&#10;AI-generated content may be incorrect.">
            <a:extLst>
              <a:ext uri="{FF2B5EF4-FFF2-40B4-BE49-F238E27FC236}">
                <a16:creationId xmlns:a16="http://schemas.microsoft.com/office/drawing/2014/main" id="{FE439B92-01F9-2CD8-801C-16DCDE572A1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a:ext>
            </a:extLst>
          </a:blip>
          <a:srcRect/>
          <a:stretch>
            <a:fillRect/>
          </a:stretch>
        </p:blipFill>
        <p:spPr>
          <a:xfrm>
            <a:off x="-31090" y="-1"/>
            <a:ext cx="9173947" cy="6858001"/>
          </a:xfrm>
          <a:prstGeom prst="rect">
            <a:avLst/>
          </a:prstGeom>
        </p:spPr>
      </p:pic>
      <p:pic>
        <p:nvPicPr>
          <p:cNvPr id="9" name="Picture 8" descr="A blue sky with clouds&#10;&#10;AI-generated content may be incorrect.">
            <a:extLst>
              <a:ext uri="{FF2B5EF4-FFF2-40B4-BE49-F238E27FC236}">
                <a16:creationId xmlns:a16="http://schemas.microsoft.com/office/drawing/2014/main" id="{9810FC19-15E6-3667-646F-1B80CAF3C075}"/>
              </a:ext>
            </a:extLst>
          </p:cNvPr>
          <p:cNvPicPr>
            <a:picLocks noChangeAspect="1"/>
          </p:cNvPicPr>
          <p:nvPr/>
        </p:nvPicPr>
        <p:blipFill>
          <a:blip r:embed="rId5"/>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768E35D4-BD26-0D23-F865-0E2F701DD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CF198D15-743C-34FC-4298-FF2F6CA544A5}"/>
              </a:ext>
            </a:extLst>
          </p:cNvPr>
          <p:cNvSpPr txBox="1"/>
          <p:nvPr/>
        </p:nvSpPr>
        <p:spPr>
          <a:xfrm>
            <a:off x="293929" y="464052"/>
            <a:ext cx="5577482" cy="507831"/>
          </a:xfrm>
          <a:prstGeom prst="rect">
            <a:avLst/>
          </a:prstGeom>
          <a:noFill/>
        </p:spPr>
        <p:txBody>
          <a:bodyPr wrap="square" rtlCol="0">
            <a:spAutoFit/>
          </a:bodyPr>
          <a:lstStyle/>
          <a:p>
            <a:r>
              <a:rPr lang="en-GB" sz="2700" b="1">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FAE9FC31-C121-22B2-5133-EE64B11E595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8B9582FC-EDC0-07D5-D984-24355240921F}"/>
              </a:ext>
            </a:extLst>
          </p:cNvPr>
          <p:cNvSpPr/>
          <p:nvPr/>
        </p:nvSpPr>
        <p:spPr>
          <a:xfrm>
            <a:off x="293929" y="1867462"/>
            <a:ext cx="7785112" cy="5232202"/>
          </a:xfrm>
          <a:prstGeom prst="rect">
            <a:avLst/>
          </a:prstGeom>
        </p:spPr>
        <p:txBody>
          <a:bodyPr wrap="square" lIns="0" tIns="0" rIns="0" bIns="0" anchor="t">
            <a:spAutoFit/>
          </a:bodyPr>
          <a:lstStyle/>
          <a:p>
            <a:r>
              <a:rPr lang="en-GB" sz="2400" b="1">
                <a:solidFill>
                  <a:schemeClr val="bg1"/>
                </a:solidFill>
                <a:latin typeface="Rubik"/>
                <a:ea typeface="Colby StBlk" pitchFamily="2" charset="77"/>
                <a:cs typeface="Rubik"/>
              </a:rPr>
              <a:t>WEE BOX Prayer </a:t>
            </a:r>
          </a:p>
          <a:p>
            <a:r>
              <a:rPr lang="en-GB" sz="2400" b="1">
                <a:solidFill>
                  <a:schemeClr val="bg1"/>
                </a:solidFill>
                <a:latin typeface="Rubik"/>
                <a:ea typeface="Colby StBlk" pitchFamily="2" charset="77"/>
                <a:cs typeface="Rubik"/>
              </a:rPr>
              <a:t>for 2026 </a:t>
            </a:r>
            <a:endParaRPr lang="en-GB" sz="1600">
              <a:solidFill>
                <a:schemeClr val="bg1"/>
              </a:solidFill>
              <a:latin typeface="Rubik"/>
              <a:ea typeface="Colby StBlk" pitchFamily="2" charset="77"/>
              <a:cs typeface="Rubik"/>
            </a:endParaRPr>
          </a:p>
          <a:p>
            <a:endParaRPr lang="en-GB" sz="1100">
              <a:solidFill>
                <a:srgbClr val="000000"/>
              </a:solidFill>
              <a:latin typeface="Calibri"/>
              <a:ea typeface="Calibri"/>
              <a:cs typeface="Calibri"/>
            </a:endParaRPr>
          </a:p>
          <a:p>
            <a:r>
              <a:rPr lang="en-GB" sz="2400" b="1">
                <a:solidFill>
                  <a:schemeClr val="bg1"/>
                </a:solidFill>
                <a:latin typeface="Calibri"/>
                <a:ea typeface="Calibri"/>
                <a:cs typeface="Calibri"/>
              </a:rPr>
              <a:t>LEADER:</a:t>
            </a:r>
            <a:r>
              <a:rPr lang="en-GB" sz="2400">
                <a:solidFill>
                  <a:schemeClr val="bg1"/>
                </a:solidFill>
                <a:latin typeface="Calibri"/>
                <a:ea typeface="Calibri"/>
                <a:cs typeface="Calibri"/>
              </a:rPr>
              <a:t> Sign of the Cross</a:t>
            </a:r>
          </a:p>
          <a:p>
            <a:r>
              <a:rPr lang="en-GB" sz="2400" b="1">
                <a:solidFill>
                  <a:schemeClr val="bg1"/>
                </a:solidFill>
                <a:latin typeface="Calibri"/>
                <a:ea typeface="Calibri"/>
                <a:cs typeface="Calibri"/>
              </a:rPr>
              <a:t>LEADER:</a:t>
            </a:r>
            <a:r>
              <a:rPr lang="en-GB" sz="2400">
                <a:solidFill>
                  <a:schemeClr val="bg1"/>
                </a:solidFill>
                <a:latin typeface="Calibri"/>
                <a:ea typeface="Calibri"/>
                <a:cs typeface="Calibri"/>
              </a:rPr>
              <a:t> We thank You for the gift of water that gives us life</a:t>
            </a:r>
            <a:br>
              <a:rPr lang="en-GB" sz="2400">
                <a:latin typeface="Calibri"/>
                <a:ea typeface="Calibri"/>
                <a:cs typeface="Calibri"/>
              </a:rPr>
            </a:br>
            <a:r>
              <a:rPr lang="en-GB" sz="2400">
                <a:solidFill>
                  <a:schemeClr val="bg1"/>
                </a:solidFill>
                <a:latin typeface="Calibri"/>
                <a:ea typeface="Calibri"/>
                <a:cs typeface="Calibri"/>
              </a:rPr>
              <a:t>All repeat</a:t>
            </a:r>
          </a:p>
          <a:p>
            <a:r>
              <a:rPr lang="en-GB" sz="2400" b="1">
                <a:solidFill>
                  <a:schemeClr val="bg1"/>
                </a:solidFill>
                <a:latin typeface="Calibri"/>
                <a:ea typeface="Calibri"/>
                <a:cs typeface="Calibri"/>
              </a:rPr>
              <a:t>LEADER:</a:t>
            </a:r>
            <a:r>
              <a:rPr lang="en-GB" sz="2400">
                <a:solidFill>
                  <a:schemeClr val="bg1"/>
                </a:solidFill>
                <a:latin typeface="Calibri"/>
                <a:ea typeface="Calibri"/>
                <a:cs typeface="Calibri"/>
              </a:rPr>
              <a:t> Bless the work of SCIAF and the people of Ethiopia </a:t>
            </a:r>
            <a:br>
              <a:rPr lang="en-GB" sz="2400">
                <a:latin typeface="Calibri"/>
                <a:ea typeface="Calibri"/>
                <a:cs typeface="Calibri"/>
              </a:rPr>
            </a:br>
            <a:r>
              <a:rPr lang="en-GB" sz="2400">
                <a:solidFill>
                  <a:schemeClr val="bg1"/>
                </a:solidFill>
                <a:latin typeface="Calibri"/>
                <a:ea typeface="Calibri"/>
                <a:cs typeface="Calibri"/>
              </a:rPr>
              <a:t>All repeat</a:t>
            </a:r>
          </a:p>
          <a:p>
            <a:r>
              <a:rPr lang="en-GB" sz="2400" b="1">
                <a:solidFill>
                  <a:schemeClr val="bg1"/>
                </a:solidFill>
                <a:latin typeface="Calibri"/>
                <a:ea typeface="Calibri"/>
                <a:cs typeface="Calibri"/>
              </a:rPr>
              <a:t>LEADER:</a:t>
            </a:r>
            <a:r>
              <a:rPr lang="en-GB" sz="2400">
                <a:solidFill>
                  <a:schemeClr val="bg1"/>
                </a:solidFill>
                <a:latin typeface="Calibri"/>
                <a:ea typeface="Calibri"/>
                <a:cs typeface="Calibri"/>
              </a:rPr>
              <a:t> Help us share Your love, like water, with those in need</a:t>
            </a:r>
            <a:br>
              <a:rPr lang="en-GB" sz="2400">
                <a:latin typeface="Calibri"/>
                <a:ea typeface="Calibri"/>
                <a:cs typeface="Calibri"/>
              </a:rPr>
            </a:br>
            <a:r>
              <a:rPr lang="en-GB" sz="2400">
                <a:solidFill>
                  <a:schemeClr val="bg1"/>
                </a:solidFill>
                <a:latin typeface="Calibri"/>
                <a:ea typeface="Calibri"/>
                <a:cs typeface="Calibri"/>
              </a:rPr>
              <a:t>All repeat</a:t>
            </a:r>
          </a:p>
          <a:p>
            <a:r>
              <a:rPr lang="en-GB" sz="2400" b="1">
                <a:solidFill>
                  <a:schemeClr val="bg1"/>
                </a:solidFill>
                <a:latin typeface="Calibri"/>
                <a:ea typeface="Calibri"/>
                <a:cs typeface="Calibri"/>
              </a:rPr>
              <a:t>LEADER:</a:t>
            </a:r>
            <a:r>
              <a:rPr lang="en-GB" sz="2400">
                <a:solidFill>
                  <a:schemeClr val="bg1"/>
                </a:solidFill>
                <a:latin typeface="Calibri"/>
                <a:ea typeface="Calibri"/>
                <a:cs typeface="Calibri"/>
              </a:rPr>
              <a:t> Teach us how we can better love our neighbour</a:t>
            </a:r>
            <a:br>
              <a:rPr lang="en-GB" sz="2400">
                <a:latin typeface="Calibri"/>
                <a:ea typeface="Calibri"/>
                <a:cs typeface="Calibri"/>
              </a:rPr>
            </a:br>
            <a:r>
              <a:rPr lang="en-GB" sz="2400">
                <a:solidFill>
                  <a:schemeClr val="bg1"/>
                </a:solidFill>
                <a:latin typeface="Calibri"/>
                <a:ea typeface="Calibri"/>
                <a:cs typeface="Calibri"/>
              </a:rPr>
              <a:t>All repeat</a:t>
            </a:r>
          </a:p>
          <a:p>
            <a:r>
              <a:rPr lang="en-GB" sz="2400" b="1">
                <a:solidFill>
                  <a:schemeClr val="bg1"/>
                </a:solidFill>
                <a:latin typeface="Calibri"/>
                <a:ea typeface="Calibri"/>
                <a:cs typeface="Calibri"/>
              </a:rPr>
              <a:t>ALL TOGETHER:</a:t>
            </a:r>
            <a:r>
              <a:rPr lang="en-GB" sz="2400">
                <a:solidFill>
                  <a:schemeClr val="bg1"/>
                </a:solidFill>
                <a:latin typeface="Calibri"/>
                <a:ea typeface="Calibri"/>
                <a:cs typeface="Calibri"/>
              </a:rPr>
              <a:t> Amen.</a:t>
            </a:r>
          </a:p>
          <a:p>
            <a:endParaRPr lang="en-GB" sz="1600">
              <a:solidFill>
                <a:schemeClr val="bg1"/>
              </a:solidFill>
              <a:latin typeface="Rubik"/>
              <a:ea typeface="Colby StBlk" pitchFamily="2" charset="77"/>
              <a:cs typeface="Rubik"/>
            </a:endParaRPr>
          </a:p>
          <a:p>
            <a:endParaRPr lang="en-GB" sz="1400">
              <a:solidFill>
                <a:schemeClr val="bg1"/>
              </a:solidFill>
              <a:latin typeface="Rubik"/>
              <a:ea typeface="Colby StBlk" pitchFamily="2" charset="77"/>
              <a:cs typeface="Rubik"/>
            </a:endParaRPr>
          </a:p>
        </p:txBody>
      </p:sp>
    </p:spTree>
    <p:extLst>
      <p:ext uri="{BB962C8B-B14F-4D97-AF65-F5344CB8AC3E}">
        <p14:creationId xmlns:p14="http://schemas.microsoft.com/office/powerpoint/2010/main" val="1337410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534E3-0D83-84E0-C276-FDAD214DB0B8}"/>
            </a:ext>
          </a:extLst>
        </p:cNvPr>
        <p:cNvGrpSpPr/>
        <p:nvPr/>
      </p:nvGrpSpPr>
      <p:grpSpPr>
        <a:xfrm>
          <a:off x="0" y="0"/>
          <a:ext cx="0" cy="0"/>
          <a:chOff x="0" y="0"/>
          <a:chExt cx="0" cy="0"/>
        </a:xfrm>
      </p:grpSpPr>
      <p:pic>
        <p:nvPicPr>
          <p:cNvPr id="3" name="Picture 2" descr="A person sitting on a floor&#10;&#10;AI-generated content may be incorrect.">
            <a:extLst>
              <a:ext uri="{FF2B5EF4-FFF2-40B4-BE49-F238E27FC236}">
                <a16:creationId xmlns:a16="http://schemas.microsoft.com/office/drawing/2014/main" id="{C3248BA4-00B1-127B-2B0B-309B5F8072D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800"/>
            <a:ext cx="9144000" cy="6096000"/>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292340FC-DD63-344D-6C0F-F491D46CF7BB}"/>
              </a:ext>
            </a:extLst>
          </p:cNvPr>
          <p:cNvPicPr>
            <a:picLocks noChangeAspect="1"/>
          </p:cNvPicPr>
          <p:nvPr/>
        </p:nvPicPr>
        <p:blipFill>
          <a:blip r:embed="rId4"/>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67F41467-EA01-9056-E438-1419E7FB76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98651F74-CE37-62B4-BD84-038F483B9B7D}"/>
              </a:ext>
            </a:extLst>
          </p:cNvPr>
          <p:cNvPicPr>
            <a:picLocks noChangeAspect="1"/>
          </p:cNvPicPr>
          <p:nvPr/>
        </p:nvPicPr>
        <p:blipFill>
          <a:blip r:embed="rId7"/>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3FC48E00-3805-C276-0A87-47C3AA2F7352}"/>
              </a:ext>
            </a:extLst>
          </p:cNvPr>
          <p:cNvSpPr txBox="1"/>
          <p:nvPr/>
        </p:nvSpPr>
        <p:spPr>
          <a:xfrm>
            <a:off x="495662" y="899298"/>
            <a:ext cx="4311733" cy="518925"/>
          </a:xfrm>
          <a:prstGeom prst="rect">
            <a:avLst/>
          </a:prstGeom>
          <a:noFill/>
        </p:spPr>
        <p:txBody>
          <a:bodyPr wrap="square" lIns="0" tIns="0" rIns="0" bIns="0" rtlCol="0" anchor="t">
            <a:spAutoFit/>
          </a:bodyPr>
          <a:lstStyle/>
          <a:p>
            <a:pPr>
              <a:lnSpc>
                <a:spcPts val="4000"/>
              </a:lnSpc>
            </a:pPr>
            <a:r>
              <a:rPr lang="en-GB" sz="4000" b="1">
                <a:solidFill>
                  <a:srgbClr val="12375A"/>
                </a:solidFill>
                <a:latin typeface="Rubik Black"/>
                <a:cs typeface="Rubik Black"/>
              </a:rPr>
              <a:t>THANK YOU</a:t>
            </a:r>
            <a:endParaRPr lang="en-US">
              <a:solidFill>
                <a:srgbClr val="12375A"/>
              </a:solidFill>
            </a:endParaRPr>
          </a:p>
        </p:txBody>
      </p:sp>
    </p:spTree>
    <p:extLst>
      <p:ext uri="{BB962C8B-B14F-4D97-AF65-F5344CB8AC3E}">
        <p14:creationId xmlns:p14="http://schemas.microsoft.com/office/powerpoint/2010/main" val="2010330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78F7C1-B9F5-35F7-A2D7-40B812D3B877}"/>
            </a:ext>
          </a:extLst>
        </p:cNvPr>
        <p:cNvGrpSpPr/>
        <p:nvPr/>
      </p:nvGrpSpPr>
      <p:grpSpPr>
        <a:xfrm>
          <a:off x="0" y="0"/>
          <a:ext cx="0" cy="0"/>
          <a:chOff x="0" y="0"/>
          <a:chExt cx="0" cy="0"/>
        </a:xfrm>
      </p:grpSpPr>
      <p:pic>
        <p:nvPicPr>
          <p:cNvPr id="9" name="Picture 8" descr="A blue sky with clouds&#10;&#10;AI-generated content may be incorrect.">
            <a:extLst>
              <a:ext uri="{FF2B5EF4-FFF2-40B4-BE49-F238E27FC236}">
                <a16:creationId xmlns:a16="http://schemas.microsoft.com/office/drawing/2014/main" id="{6BA71B85-8506-4F9A-C413-E46402D45563}"/>
              </a:ext>
            </a:extLst>
          </p:cNvPr>
          <p:cNvPicPr>
            <a:picLocks noChangeAspect="1"/>
          </p:cNvPicPr>
          <p:nvPr/>
        </p:nvPicPr>
        <p:blipFill>
          <a:blip r:embed="rId3"/>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BCF7D22E-0C3E-75A5-DD72-5CE806929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a:extLst>
              <a:ext uri="{FF2B5EF4-FFF2-40B4-BE49-F238E27FC236}">
                <a16:creationId xmlns:a16="http://schemas.microsoft.com/office/drawing/2014/main" id="{9F0E3872-0EF9-23D5-F2A7-F8726FA8561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124786" y="464052"/>
            <a:ext cx="1600202" cy="571501"/>
          </a:xfrm>
          <a:prstGeom prst="rect">
            <a:avLst/>
          </a:prstGeom>
        </p:spPr>
      </p:pic>
      <p:sp>
        <p:nvSpPr>
          <p:cNvPr id="3" name="TextBox 2">
            <a:extLst>
              <a:ext uri="{FF2B5EF4-FFF2-40B4-BE49-F238E27FC236}">
                <a16:creationId xmlns:a16="http://schemas.microsoft.com/office/drawing/2014/main" id="{C09CFC4E-7776-F2AA-1D26-EE6D54F0F2A3}"/>
              </a:ext>
            </a:extLst>
          </p:cNvPr>
          <p:cNvSpPr txBox="1"/>
          <p:nvPr/>
        </p:nvSpPr>
        <p:spPr>
          <a:xfrm>
            <a:off x="291511" y="1949220"/>
            <a:ext cx="6603833" cy="1754326"/>
          </a:xfrm>
          <a:prstGeom prst="rect">
            <a:avLst/>
          </a:prstGeom>
          <a:noFill/>
        </p:spPr>
        <p:txBody>
          <a:bodyPr wrap="square" rtlCol="0">
            <a:spAutoFit/>
          </a:bodyPr>
          <a:lstStyle/>
          <a:p>
            <a:pPr>
              <a:spcBef>
                <a:spcPct val="0"/>
              </a:spcBef>
              <a:buFontTx/>
              <a:buNone/>
            </a:pPr>
            <a:r>
              <a:rPr lang="en-GB" altLang="en-US" sz="2700">
                <a:solidFill>
                  <a:srgbClr val="018EBB"/>
                </a:solidFill>
                <a:latin typeface="Rubik Black" pitchFamily="2" charset="-79"/>
                <a:ea typeface="Colby StBlk" pitchFamily="2" charset="77"/>
                <a:cs typeface="Rubik Black" pitchFamily="2" charset="-79"/>
              </a:rPr>
              <a:t>A JUST WORLD, FREE OF POVERTY, WHERE WE FLOURISH AND LIVE </a:t>
            </a:r>
          </a:p>
          <a:p>
            <a:pPr>
              <a:spcBef>
                <a:spcPct val="0"/>
              </a:spcBef>
              <a:buFontTx/>
              <a:buNone/>
            </a:pPr>
            <a:r>
              <a:rPr lang="en-GB" altLang="en-US" sz="2700">
                <a:solidFill>
                  <a:srgbClr val="018EBB"/>
                </a:solidFill>
                <a:latin typeface="Rubik Black" pitchFamily="2" charset="-79"/>
                <a:ea typeface="Colby StBlk" pitchFamily="2" charset="77"/>
                <a:cs typeface="Rubik Black" pitchFamily="2" charset="-79"/>
              </a:rPr>
              <a:t>IN HARMONY WITH EACH OTHER AND ALL CREATION.</a:t>
            </a:r>
            <a:endParaRPr lang="en-GB" sz="2700">
              <a:solidFill>
                <a:srgbClr val="018EBB"/>
              </a:solidFill>
              <a:latin typeface="Rubik Black" pitchFamily="2" charset="-79"/>
              <a:ea typeface="Colby StBlk" pitchFamily="2" charset="77"/>
              <a:cs typeface="Rubik Black" pitchFamily="2" charset="-79"/>
            </a:endParaRPr>
          </a:p>
        </p:txBody>
      </p:sp>
      <p:sp>
        <p:nvSpPr>
          <p:cNvPr id="6" name="TextBox 5">
            <a:extLst>
              <a:ext uri="{FF2B5EF4-FFF2-40B4-BE49-F238E27FC236}">
                <a16:creationId xmlns:a16="http://schemas.microsoft.com/office/drawing/2014/main" id="{7093196C-AEA8-ABD2-AFEF-E55BC62A7978}"/>
              </a:ext>
            </a:extLst>
          </p:cNvPr>
          <p:cNvSpPr txBox="1"/>
          <p:nvPr/>
        </p:nvSpPr>
        <p:spPr>
          <a:xfrm>
            <a:off x="270658" y="5413778"/>
            <a:ext cx="6624686" cy="1138773"/>
          </a:xfrm>
          <a:prstGeom prst="rect">
            <a:avLst/>
          </a:prstGeom>
          <a:noFill/>
        </p:spPr>
        <p:txBody>
          <a:bodyPr wrap="square" lIns="91440" tIns="45720" rIns="91440" bIns="45720" rtlCol="0" anchor="t">
            <a:spAutoFit/>
          </a:bodyPr>
          <a:lstStyle/>
          <a:p>
            <a:pPr>
              <a:spcBef>
                <a:spcPct val="0"/>
              </a:spcBef>
              <a:buFontTx/>
              <a:buNone/>
            </a:pPr>
            <a:r>
              <a:rPr lang="en-GB" altLang="en-US" sz="1000" b="1">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000">
                <a:latin typeface="Rubik" pitchFamily="2" charset="-79"/>
                <a:ea typeface="Colby StBlk" pitchFamily="2" charset="77"/>
                <a:cs typeface="Rubik" pitchFamily="2" charset="-79"/>
              </a:rPr>
              <a:t>SCIAF is the official relief and development agency of the Catholic Church in Scotland </a:t>
            </a:r>
          </a:p>
          <a:p>
            <a:pPr>
              <a:spcBef>
                <a:spcPct val="0"/>
              </a:spcBef>
            </a:pPr>
            <a:r>
              <a:rPr lang="en-GB" altLang="en-US" sz="1000">
                <a:latin typeface="Rubik"/>
                <a:ea typeface="Colby StBlk" pitchFamily="2" charset="77"/>
                <a:cs typeface="Rubik"/>
              </a:rPr>
              <a:t>and a proud member of the Caritas family. 196 Clyde Street, Glasgow G1 4JY. </a:t>
            </a:r>
          </a:p>
          <a:p>
            <a:pPr>
              <a:spcBef>
                <a:spcPct val="0"/>
              </a:spcBef>
              <a:buFontTx/>
              <a:buNone/>
            </a:pPr>
            <a:r>
              <a:rPr lang="en-GB" altLang="en-US" sz="1000">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a:latin typeface="Rubik" pitchFamily="2" charset="-79"/>
              <a:ea typeface="Colby StBlk" pitchFamily="2" charset="77"/>
              <a:cs typeface="Rubik" pitchFamily="2" charset="-79"/>
            </a:endParaRPr>
          </a:p>
          <a:p>
            <a:pPr>
              <a:spcBef>
                <a:spcPct val="0"/>
              </a:spcBef>
              <a:buFontTx/>
              <a:buNone/>
            </a:pPr>
            <a:r>
              <a:rPr lang="en-GB" sz="1400" b="1">
                <a:latin typeface="Rubik"/>
                <a:ea typeface="Colby StBlk" pitchFamily="2" charset="77"/>
                <a:cs typeface="Rubik"/>
              </a:rPr>
              <a:t>sciaf@sciaf.org.uk</a:t>
            </a:r>
          </a:p>
        </p:txBody>
      </p:sp>
    </p:spTree>
    <p:extLst>
      <p:ext uri="{BB962C8B-B14F-4D97-AF65-F5344CB8AC3E}">
        <p14:creationId xmlns:p14="http://schemas.microsoft.com/office/powerpoint/2010/main" val="10445863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33ff375b-edcb-4318-b297-03708cd48d6d">
      <UserInfo>
        <DisplayName>Katie Ann McGeary</DisplayName>
        <AccountId>953</AccountId>
        <AccountType/>
      </UserInfo>
    </SharedWithUsers>
    <TaxCatchAll xmlns="33ff375b-edcb-4318-b297-03708cd48d6d" xsi:nil="true"/>
    <lcf76f155ced4ddcb4097134ff3c332f xmlns="b8272850-4b3f-444f-8ab6-9bc8b014a2a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6E2A07E94AC05448C594CAA6E0A924B" ma:contentTypeVersion="16" ma:contentTypeDescription="Create a new document." ma:contentTypeScope="" ma:versionID="38255499abc2f2675f2a45ba271b3825">
  <xsd:schema xmlns:xsd="http://www.w3.org/2001/XMLSchema" xmlns:xs="http://www.w3.org/2001/XMLSchema" xmlns:p="http://schemas.microsoft.com/office/2006/metadata/properties" xmlns:ns2="b8272850-4b3f-444f-8ab6-9bc8b014a2aa" xmlns:ns3="33ff375b-edcb-4318-b297-03708cd48d6d" targetNamespace="http://schemas.microsoft.com/office/2006/metadata/properties" ma:root="true" ma:fieldsID="339724a5b0a0d1a90ffeb53aa270e0cc" ns2:_="" ns3:_="">
    <xsd:import namespace="b8272850-4b3f-444f-8ab6-9bc8b014a2aa"/>
    <xsd:import namespace="33ff375b-edcb-4318-b297-03708cd48d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72850-4b3f-444f-8ab6-9bc8b014a2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ff375b-edcb-4318-b297-03708cd48d6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cd0887e-a51a-4900-b42c-eb0d0f9b2423}" ma:internalName="TaxCatchAll" ma:showField="CatchAllData" ma:web="33ff375b-edcb-4318-b297-03708cd48d6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5ED3C1-2848-4B52-B482-65682039D37E}">
  <ds:schemaRefs>
    <ds:schemaRef ds:uri="http://schemas.microsoft.com/sharepoint/v3/contenttype/forms"/>
  </ds:schemaRefs>
</ds:datastoreItem>
</file>

<file path=customXml/itemProps2.xml><?xml version="1.0" encoding="utf-8"?>
<ds:datastoreItem xmlns:ds="http://schemas.openxmlformats.org/officeDocument/2006/customXml" ds:itemID="{AF523C4F-92D0-4C07-B8D5-72BA0200B906}">
  <ds:schemaRefs>
    <ds:schemaRef ds:uri="http://schemas.microsoft.com/office/infopath/2007/PartnerControls"/>
    <ds:schemaRef ds:uri="http://www.w3.org/XML/1998/namespace"/>
    <ds:schemaRef ds:uri="33ff375b-edcb-4318-b297-03708cd48d6d"/>
    <ds:schemaRef ds:uri="http://purl.org/dc/elements/1.1/"/>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b8272850-4b3f-444f-8ab6-9bc8b014a2aa"/>
  </ds:schemaRefs>
</ds:datastoreItem>
</file>

<file path=customXml/itemProps3.xml><?xml version="1.0" encoding="utf-8"?>
<ds:datastoreItem xmlns:ds="http://schemas.openxmlformats.org/officeDocument/2006/customXml" ds:itemID="{4E46D5F8-A793-42C9-9CEA-7384E3F5B9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272850-4b3f-444f-8ab6-9bc8b014a2aa"/>
    <ds:schemaRef ds:uri="33ff375b-edcb-4318-b297-03708cd48d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2142</Words>
  <Application>Microsoft Macintosh PowerPoint</Application>
  <PresentationFormat>On-screen Show (4:3)</PresentationFormat>
  <Paragraphs>179</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Rubik</vt:lpstr>
      <vt:lpstr>Colby StBlk</vt:lpstr>
      <vt:lpstr>Rubik Black</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James Cave</cp:lastModifiedBy>
  <cp:revision>20</cp:revision>
  <dcterms:created xsi:type="dcterms:W3CDTF">2021-07-26T14:29:33Z</dcterms:created>
  <dcterms:modified xsi:type="dcterms:W3CDTF">2026-01-14T15:35:22Z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0x01010086E2A07E94AC05448C594CAA6E0A924B</vt:lpwstr>
  </property>
  <property fmtid="{D5CDD505-2E9C-101B-9397-08002B2CF9AE}" pid="3" name="MediaServiceImageTags">
    <vt:lpwstr/>
  </property>
</Properties>
</file>